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3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1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5296D-8B32-47C2-A3CD-0F3139E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rsa.m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B20817F4-D180-4432-9EA7-409ED4AD1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640080"/>
            <a:ext cx="7832793" cy="3494428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827D19-8359-42B5-B85C-68AA762A83F7}"/>
              </a:ext>
            </a:extLst>
          </p:cNvPr>
          <p:cNvSpPr/>
          <p:nvPr/>
        </p:nvSpPr>
        <p:spPr>
          <a:xfrm>
            <a:off x="2390862" y="2608976"/>
            <a:ext cx="2466364" cy="2684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4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5296D-8B32-47C2-A3CD-0F3139E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Solve.m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368CA94-FD20-4AFB-9D81-248D819A0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640080"/>
            <a:ext cx="7638095" cy="349442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4D3C7F-39E8-482F-93EA-47F7587B3DB2}"/>
              </a:ext>
            </a:extLst>
          </p:cNvPr>
          <p:cNvSpPr/>
          <p:nvPr/>
        </p:nvSpPr>
        <p:spPr>
          <a:xfrm>
            <a:off x="2189526" y="3393694"/>
            <a:ext cx="2994870" cy="19324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5296D-8B32-47C2-A3CD-0F3139E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</a:rPr>
              <a:t>Inverse.m</a:t>
            </a:r>
          </a:p>
        </p:txBody>
      </p: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B4546A4F-B31D-4D42-A894-F1D0EF8C6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640080"/>
            <a:ext cx="6593260" cy="349442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7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5296D-8B32-47C2-A3CD-0F3139E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Solve.m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65B28F-4ABA-49B4-938C-691F3D626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640080"/>
            <a:ext cx="7638095" cy="349442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43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2E8E7"/>
      </a:lt2>
      <a:accent1>
        <a:srgbClr val="D68698"/>
      </a:accent1>
      <a:accent2>
        <a:srgbClr val="CD7E6B"/>
      </a:accent2>
      <a:accent3>
        <a:srgbClr val="C59C5E"/>
      </a:accent3>
      <a:accent4>
        <a:srgbClr val="A4A657"/>
      </a:accent4>
      <a:accent5>
        <a:srgbClr val="91AD6D"/>
      </a:accent5>
      <a:accent6>
        <a:srgbClr val="6AB35E"/>
      </a:accent6>
      <a:hlink>
        <a:srgbClr val="568E8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Nova Light</vt:lpstr>
      <vt:lpstr>Bembo</vt:lpstr>
      <vt:lpstr>Calibri</vt:lpstr>
      <vt:lpstr>RetrospectVTI</vt:lpstr>
      <vt:lpstr>rsa.m</vt:lpstr>
      <vt:lpstr>Solve.m</vt:lpstr>
      <vt:lpstr>Inverse.m</vt:lpstr>
      <vt:lpstr>Solve.m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rsa.m</dc:title>
  <dc:creator>성훈 민</dc:creator>
  <cp:lastModifiedBy>성훈 민</cp:lastModifiedBy>
  <cp:revision>2</cp:revision>
  <dcterms:created xsi:type="dcterms:W3CDTF">2020-06-13T01:05:20Z</dcterms:created>
  <dcterms:modified xsi:type="dcterms:W3CDTF">2020-06-13T01:07:48Z</dcterms:modified>
</cp:coreProperties>
</file>