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2" r:id="rId11"/>
    <p:sldId id="271" r:id="rId12"/>
    <p:sldId id="273" r:id="rId13"/>
    <p:sldId id="269" r:id="rId14"/>
    <p:sldId id="268" r:id="rId15"/>
    <p:sldId id="267" r:id="rId16"/>
    <p:sldId id="264" r:id="rId17"/>
    <p:sldId id="266" r:id="rId18"/>
    <p:sldId id="265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A723-31F6-41A4-9AAE-5FE017EF341F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E62-B7E2-4C9B-A75D-A59B36D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4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A723-31F6-41A4-9AAE-5FE017EF341F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E62-B7E2-4C9B-A75D-A59B36D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90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A723-31F6-41A4-9AAE-5FE017EF341F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E62-B7E2-4C9B-A75D-A59B36D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21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A723-31F6-41A4-9AAE-5FE017EF341F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E62-B7E2-4C9B-A75D-A59B36D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45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A723-31F6-41A4-9AAE-5FE017EF341F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E62-B7E2-4C9B-A75D-A59B36D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69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A723-31F6-41A4-9AAE-5FE017EF341F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E62-B7E2-4C9B-A75D-A59B36D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1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A723-31F6-41A4-9AAE-5FE017EF341F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E62-B7E2-4C9B-A75D-A59B36D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76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A723-31F6-41A4-9AAE-5FE017EF341F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E62-B7E2-4C9B-A75D-A59B36D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84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A723-31F6-41A4-9AAE-5FE017EF341F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E62-B7E2-4C9B-A75D-A59B36D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64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A723-31F6-41A4-9AAE-5FE017EF341F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E62-B7E2-4C9B-A75D-A59B36D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2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A723-31F6-41A4-9AAE-5FE017EF341F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5E62-B7E2-4C9B-A75D-A59B36D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09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EA723-31F6-41A4-9AAE-5FE017EF341F}" type="datetimeFigureOut">
              <a:rPr lang="ko-KR" altLang="en-US" smtClean="0"/>
              <a:t>2020-03-22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5E62-B7E2-4C9B-A75D-A59B36D0A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3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tmp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tmp"/><Relationship Id="rId4" Type="http://schemas.openxmlformats.org/officeDocument/2006/relationships/image" Target="../media/image35.tm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3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2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3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2748218"/>
            <a:ext cx="4829562" cy="229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51" y="6191194"/>
            <a:ext cx="1952898" cy="66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5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 descr="새 폴더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9" y="2486498"/>
            <a:ext cx="5020147" cy="331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그림 4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3098800"/>
            <a:ext cx="3492500" cy="17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9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 descr="새 폴더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49775"/>
            <a:ext cx="4613746" cy="32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699" y="4250222"/>
            <a:ext cx="2349883" cy="2096944"/>
          </a:xfrm>
          <a:prstGeom prst="rect">
            <a:avLst/>
          </a:prstGeom>
        </p:spPr>
      </p:pic>
      <p:pic>
        <p:nvPicPr>
          <p:cNvPr id="4" name="그림 3" descr="Fig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9" y="4250222"/>
            <a:ext cx="2349883" cy="2096944"/>
          </a:xfrm>
          <a:prstGeom prst="rect">
            <a:avLst/>
          </a:prstGeom>
        </p:spPr>
      </p:pic>
      <p:pic>
        <p:nvPicPr>
          <p:cNvPr id="5" name="그림 4" descr="Fig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699" y="1847188"/>
            <a:ext cx="2324482" cy="2074277"/>
          </a:xfrm>
          <a:prstGeom prst="rect">
            <a:avLst/>
          </a:prstGeom>
        </p:spPr>
      </p:pic>
      <p:pic>
        <p:nvPicPr>
          <p:cNvPr id="6" name="그림 5" descr="Fig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9" y="1847188"/>
            <a:ext cx="2324482" cy="20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 descr="Fig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79" y="3632200"/>
            <a:ext cx="2760990" cy="2463800"/>
          </a:xfrm>
          <a:prstGeom prst="rect">
            <a:avLst/>
          </a:prstGeom>
        </p:spPr>
      </p:pic>
      <p:pic>
        <p:nvPicPr>
          <p:cNvPr id="4" name="그림 3" descr="Fig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32" y="3632200"/>
            <a:ext cx="2760990" cy="2463800"/>
          </a:xfrm>
          <a:prstGeom prst="rect">
            <a:avLst/>
          </a:prstGeom>
        </p:spPr>
      </p:pic>
      <p:pic>
        <p:nvPicPr>
          <p:cNvPr id="5" name="그림 4" descr="Fig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686" y="3632200"/>
            <a:ext cx="2743583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1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9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0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2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00" y="0"/>
            <a:ext cx="12280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1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7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MATLAB R2019b - academic u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와이드스크린</PresentationFormat>
  <Paragraphs>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</cp:revision>
  <dcterms:created xsi:type="dcterms:W3CDTF">2020-03-22T08:24:52Z</dcterms:created>
  <dcterms:modified xsi:type="dcterms:W3CDTF">2020-03-22T09:27:58Z</dcterms:modified>
</cp:coreProperties>
</file>