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A9B1-421F-43B7-B155-7A21BC7E5488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2398-E72C-4CB2-B3AA-2F54BC2AF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93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A9B1-421F-43B7-B155-7A21BC7E5488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2398-E72C-4CB2-B3AA-2F54BC2AF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03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A9B1-421F-43B7-B155-7A21BC7E5488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2398-E72C-4CB2-B3AA-2F54BC2AF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68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A9B1-421F-43B7-B155-7A21BC7E5488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2398-E72C-4CB2-B3AA-2F54BC2AF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06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A9B1-421F-43B7-B155-7A21BC7E5488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2398-E72C-4CB2-B3AA-2F54BC2AF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15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A9B1-421F-43B7-B155-7A21BC7E5488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2398-E72C-4CB2-B3AA-2F54BC2AF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80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A9B1-421F-43B7-B155-7A21BC7E5488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2398-E72C-4CB2-B3AA-2F54BC2AF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88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A9B1-421F-43B7-B155-7A21BC7E5488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2398-E72C-4CB2-B3AA-2F54BC2AF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966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A9B1-421F-43B7-B155-7A21BC7E5488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2398-E72C-4CB2-B3AA-2F54BC2AF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51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A9B1-421F-43B7-B155-7A21BC7E5488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2398-E72C-4CB2-B3AA-2F54BC2AF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59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A9B1-421F-43B7-B155-7A21BC7E5488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2398-E72C-4CB2-B3AA-2F54BC2AF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79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5A9B1-421F-43B7-B155-7A21BC7E5488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22398-E72C-4CB2-B3AA-2F54BC2AF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06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MATLAB R2019b - academic u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 descr="Figure 1: Graph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717" y="1666533"/>
            <a:ext cx="5487166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718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MATLAB R2019b - academic u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0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MATLAB R2019b - academic u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600" y="3479800"/>
            <a:ext cx="3381696" cy="301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04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MATLAB R2019b - academic u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323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MATLAB R2019b - academic u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417" y="1577633"/>
            <a:ext cx="5487166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53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MATLAB R2019b - academic u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343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</cp:revision>
  <dcterms:created xsi:type="dcterms:W3CDTF">2020-03-27T02:07:05Z</dcterms:created>
  <dcterms:modified xsi:type="dcterms:W3CDTF">2020-03-27T02:08:41Z</dcterms:modified>
</cp:coreProperties>
</file>