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0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1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5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281C-5B7A-4A74-B178-BC6C759D8F7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A0C1-F2AB-4BB5-99CD-32187BA90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17" y="2263433"/>
            <a:ext cx="4422949" cy="3946867"/>
          </a:xfrm>
          <a:prstGeom prst="rect">
            <a:avLst/>
          </a:prstGeom>
        </p:spPr>
      </p:pic>
      <p:pic>
        <p:nvPicPr>
          <p:cNvPr id="6" name="그림 5" descr="Fig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41" y="2263433"/>
            <a:ext cx="4407283" cy="39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MATLAB R2019b - academic u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849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MATLAB R2019b - academic u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4"/>
            <a:ext cx="12192000" cy="6845055"/>
          </a:xfr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17" y="1027906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5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MATLAB R2019b - academic u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4"/>
            <a:ext cx="12192000" cy="6845055"/>
          </a:xfr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17" y="1027906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1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MATLAB R2019b - academic u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217" y="11204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2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MATLAB R2019b - academic u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17" y="13236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2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MATLAB R2019b - academic u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17" y="15141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MATLAB R2019b - academic us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7" y="1564933"/>
            <a:ext cx="5487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2020-04-06T05:48:06Z</dcterms:created>
  <dcterms:modified xsi:type="dcterms:W3CDTF">2020-04-06T06:00:21Z</dcterms:modified>
</cp:coreProperties>
</file>