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2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8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1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8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6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0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3232-2966-44DD-9E33-7DE9848D45B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6A9D-B2FD-4F98-93F6-35CF9717A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69" y="1130300"/>
            <a:ext cx="4764513" cy="42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0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9" y="989718"/>
            <a:ext cx="5410201" cy="48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17" y="13744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17" y="10823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6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17" y="14125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17" y="12093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2020-04-07T06:03:27Z</dcterms:created>
  <dcterms:modified xsi:type="dcterms:W3CDTF">2020-04-07T06:03:40Z</dcterms:modified>
</cp:coreProperties>
</file>