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7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6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1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4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7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0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5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6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2318-8A09-4C48-B647-6E7EF740D10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76A1-9635-433E-8014-383E551A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6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5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87" y="406401"/>
            <a:ext cx="6273096" cy="55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0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2020-04-14T16:06:33Z</dcterms:created>
  <dcterms:modified xsi:type="dcterms:W3CDTF">2020-04-14T16:07:32Z</dcterms:modified>
</cp:coreProperties>
</file>