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7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2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67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6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1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DE96-D92D-41D9-88FB-A982B95BC3E8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BDDE1-3D1F-469E-BD9B-6777CCF11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4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1" y="1402343"/>
            <a:ext cx="4254882" cy="37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1" y="1669477"/>
            <a:ext cx="4331082" cy="38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581" y="1803400"/>
            <a:ext cx="4223701" cy="37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9" y="2055371"/>
            <a:ext cx="4140583" cy="369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900" y="2227306"/>
            <a:ext cx="4204083" cy="37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2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2020-04-27T03:47:59Z</dcterms:created>
  <dcterms:modified xsi:type="dcterms:W3CDTF">2020-04-27T03:53:06Z</dcterms:modified>
</cp:coreProperties>
</file>