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67" r:id="rId4"/>
  </p:sldMasterIdLst>
  <p:notesMasterIdLst>
    <p:notesMasterId r:id="rId9"/>
  </p:notesMasterIdLst>
  <p:handoutMasterIdLst>
    <p:handoutMasterId r:id="rId10"/>
  </p:handoutMasterIdLst>
  <p:sldIdLst>
    <p:sldId id="268" r:id="rId5"/>
    <p:sldId id="300" r:id="rId6"/>
    <p:sldId id="301" r:id="rId7"/>
    <p:sldId id="267" r:id="rId8"/>
  </p:sldIdLst>
  <p:sldSz cx="12192000" cy="6858000"/>
  <p:notesSz cx="6888163" cy="100203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32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80"/>
  </p:normalViewPr>
  <p:slideViewPr>
    <p:cSldViewPr snapToGrid="0" snapToObjects="1">
      <p:cViewPr varScale="1">
        <p:scale>
          <a:sx n="81" d="100"/>
          <a:sy n="81" d="100"/>
        </p:scale>
        <p:origin x="120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9" d="100"/>
          <a:sy n="89" d="100"/>
        </p:scale>
        <p:origin x="301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503D04-C97E-4622-AE07-D0307CB3B4CA}" type="doc">
      <dgm:prSet loTypeId="urn:microsoft.com/office/officeart/2008/layout/LinedList" loCatId="cycle" qsTypeId="urn:microsoft.com/office/officeart/2005/8/quickstyle/simple3" qsCatId="simple" csTypeId="urn:microsoft.com/office/officeart/2005/8/colors/colorful2" csCatId="colorful" phldr="1"/>
      <dgm:spPr/>
      <dgm:t>
        <a:bodyPr rtlCol="0"/>
        <a:lstStyle/>
        <a:p>
          <a:pPr rtl="0"/>
          <a:endParaRPr lang="en-US"/>
        </a:p>
      </dgm:t>
    </dgm:pt>
    <dgm:pt modelId="{69DCF8F8-D67F-473B-BD93-2AACCFAFF2AE}">
      <dgm:prSet custT="1"/>
      <dgm:spPr/>
      <dgm:t>
        <a:bodyPr/>
        <a:lstStyle/>
        <a:p>
          <a:pPr latinLnBrk="1"/>
          <a:r>
            <a:rPr lang="ko-KR" altLang="en-US" sz="2400" b="0" noProof="0" dirty="0" smtClean="0">
              <a:latin typeface="Arial Narrow" panose="020B0606020202030204" pitchFamily="34" charset="0"/>
              <a:ea typeface="타이포_다방구 B" panose="02020503020101020101" pitchFamily="18" charset="-127"/>
            </a:rPr>
            <a:t>피타고라스 나무를 구현하는 </a:t>
          </a:r>
          <a:r>
            <a:rPr lang="ko-KR" altLang="en-US" sz="2400" b="0" noProof="0" dirty="0" err="1" smtClean="0">
              <a:latin typeface="Arial Narrow" panose="020B0606020202030204" pitchFamily="34" charset="0"/>
              <a:ea typeface="타이포_다방구 B" panose="02020503020101020101" pitchFamily="18" charset="-127"/>
            </a:rPr>
            <a:t>알고리듬을</a:t>
          </a:r>
          <a:r>
            <a:rPr lang="ko-KR" altLang="en-US" sz="2400" b="0" noProof="0" dirty="0" smtClean="0">
              <a:latin typeface="Arial Narrow" panose="020B0606020202030204" pitchFamily="34" charset="0"/>
              <a:ea typeface="타이포_다방구 B" panose="02020503020101020101" pitchFamily="18" charset="-127"/>
            </a:rPr>
            <a:t> 코드로 작성하는 숙제입니다</a:t>
          </a:r>
          <a:r>
            <a:rPr lang="en-US" altLang="ko-KR" sz="2400" b="0" noProof="0" dirty="0" smtClean="0">
              <a:latin typeface="Arial Narrow" panose="020B0606020202030204" pitchFamily="34" charset="0"/>
              <a:ea typeface="타이포_다방구 B" panose="02020503020101020101" pitchFamily="18" charset="-127"/>
            </a:rPr>
            <a:t>. </a:t>
          </a:r>
        </a:p>
      </dgm:t>
    </dgm:pt>
    <dgm:pt modelId="{B90CD609-AB0B-4B4B-B9B7-95878C0E3298}" type="parTrans" cxnId="{653A4AC6-28CC-42B0-A2B5-AA0851184E4C}">
      <dgm:prSet/>
      <dgm:spPr/>
      <dgm:t>
        <a:bodyPr/>
        <a:lstStyle/>
        <a:p>
          <a:pPr latinLnBrk="1"/>
          <a:endParaRPr lang="ko-KR" altLang="en-US"/>
        </a:p>
      </dgm:t>
    </dgm:pt>
    <dgm:pt modelId="{7EB36729-3783-44CD-927B-BD205CBDF17D}" type="sibTrans" cxnId="{653A4AC6-28CC-42B0-A2B5-AA0851184E4C}">
      <dgm:prSet/>
      <dgm:spPr/>
      <dgm:t>
        <a:bodyPr/>
        <a:lstStyle/>
        <a:p>
          <a:pPr latinLnBrk="1"/>
          <a:endParaRPr lang="ko-KR" altLang="en-US"/>
        </a:p>
      </dgm:t>
    </dgm:pt>
    <dgm:pt modelId="{6D47A88D-A290-4774-861D-35D2A17CC5D0}">
      <dgm:prSet custT="1"/>
      <dgm:spPr/>
      <dgm:t>
        <a:bodyPr/>
        <a:lstStyle/>
        <a:p>
          <a:pPr latinLnBrk="1"/>
          <a:r>
            <a:rPr lang="ko-KR" altLang="en-US" sz="2400" b="0" noProof="0" dirty="0" smtClean="0">
              <a:latin typeface="Arial Narrow" panose="020B0606020202030204" pitchFamily="34" charset="0"/>
              <a:ea typeface="타이포_다방구 B" panose="02020503020101020101" pitchFamily="18" charset="-127"/>
            </a:rPr>
            <a:t>앞서 연습한 예제와 숙제를 참고로 </a:t>
          </a:r>
          <a:r>
            <a:rPr lang="ko-KR" altLang="en-US" sz="2400" b="0" noProof="0" dirty="0" err="1" smtClean="0">
              <a:latin typeface="Arial Narrow" panose="020B0606020202030204" pitchFamily="34" charset="0"/>
              <a:ea typeface="타이포_다방구 B" panose="02020503020101020101" pitchFamily="18" charset="-127"/>
            </a:rPr>
            <a:t>알고리듬을</a:t>
          </a:r>
          <a:r>
            <a:rPr lang="ko-KR" altLang="en-US" sz="2400" b="0" noProof="0" dirty="0" smtClean="0">
              <a:latin typeface="Arial Narrow" panose="020B0606020202030204" pitchFamily="34" charset="0"/>
              <a:ea typeface="타이포_다방구 B" panose="02020503020101020101" pitchFamily="18" charset="-127"/>
            </a:rPr>
            <a:t> 구현하는 코드를 작성 후 수행하여 옆 그림과 같은 결과를 수행하세요</a:t>
          </a:r>
          <a:endParaRPr lang="en-US" altLang="ko-KR" sz="2400" b="0" noProof="0" dirty="0" smtClean="0">
            <a:latin typeface="Arial Narrow" panose="020B0606020202030204" pitchFamily="34" charset="0"/>
            <a:ea typeface="타이포_다방구 B" panose="02020503020101020101" pitchFamily="18" charset="-127"/>
          </a:endParaRPr>
        </a:p>
      </dgm:t>
    </dgm:pt>
    <dgm:pt modelId="{1DC0545C-E110-4F75-A9DF-128943EE58D4}" type="parTrans" cxnId="{08FC3D6C-E82C-4F47-BF15-A446E95BA899}">
      <dgm:prSet/>
      <dgm:spPr/>
      <dgm:t>
        <a:bodyPr/>
        <a:lstStyle/>
        <a:p>
          <a:pPr latinLnBrk="1"/>
          <a:endParaRPr lang="ko-KR" altLang="en-US"/>
        </a:p>
      </dgm:t>
    </dgm:pt>
    <dgm:pt modelId="{B788775F-99A8-4401-AC28-8BF04660813C}" type="sibTrans" cxnId="{08FC3D6C-E82C-4F47-BF15-A446E95BA899}">
      <dgm:prSet/>
      <dgm:spPr/>
      <dgm:t>
        <a:bodyPr/>
        <a:lstStyle/>
        <a:p>
          <a:pPr latinLnBrk="1"/>
          <a:endParaRPr lang="ko-KR" altLang="en-US"/>
        </a:p>
      </dgm:t>
    </dgm:pt>
    <dgm:pt modelId="{E8CE43B5-3B12-447E-9663-2AB220F99D05}">
      <dgm:prSet custT="1"/>
      <dgm:spPr/>
      <dgm:t>
        <a:bodyPr/>
        <a:lstStyle/>
        <a:p>
          <a:pPr latinLnBrk="1"/>
          <a:r>
            <a:rPr lang="ko-KR" altLang="en-US" sz="2400" b="0" noProof="0" dirty="0" smtClean="0">
              <a:latin typeface="Arial Narrow" panose="020B0606020202030204" pitchFamily="34" charset="0"/>
              <a:ea typeface="타이포_다방구 B" panose="02020503020101020101" pitchFamily="18" charset="-127"/>
            </a:rPr>
            <a:t>참고자료로 코드 내용은 없지만 주석이 들어 있는 파일을 첨부합니다 </a:t>
          </a:r>
          <a:r>
            <a:rPr lang="en-US" altLang="ko-KR" sz="2400" b="0" noProof="0" dirty="0" smtClean="0">
              <a:latin typeface="Arial Narrow" panose="020B0606020202030204" pitchFamily="34" charset="0"/>
              <a:ea typeface="타이포_다방구 B" panose="02020503020101020101" pitchFamily="18" charset="-127"/>
            </a:rPr>
            <a:t>(</a:t>
          </a:r>
          <a:r>
            <a:rPr lang="ko-KR" altLang="en-US" sz="2400" b="0" noProof="0" dirty="0" smtClean="0">
              <a:latin typeface="Arial Narrow" panose="020B0606020202030204" pitchFamily="34" charset="0"/>
              <a:ea typeface="타이포_다방구 B" panose="02020503020101020101" pitchFamily="18" charset="-127"/>
            </a:rPr>
            <a:t>피타고라스나무</a:t>
          </a:r>
          <a:r>
            <a:rPr lang="en-US" altLang="ko-KR" sz="2400" b="0" noProof="0" dirty="0" smtClean="0">
              <a:latin typeface="Arial Narrow" panose="020B0606020202030204" pitchFamily="34" charset="0"/>
              <a:ea typeface="타이포_다방구 B" panose="02020503020101020101" pitchFamily="18" charset="-127"/>
            </a:rPr>
            <a:t>_</a:t>
          </a:r>
          <a:r>
            <a:rPr lang="ko-KR" altLang="en-US" sz="2400" b="0" noProof="0" dirty="0" smtClean="0">
              <a:latin typeface="Arial Narrow" panose="020B0606020202030204" pitchFamily="34" charset="0"/>
              <a:ea typeface="타이포_다방구 B" panose="02020503020101020101" pitchFamily="18" charset="-127"/>
            </a:rPr>
            <a:t>주석</a:t>
          </a:r>
          <a:r>
            <a:rPr lang="en-US" altLang="ko-KR" sz="2400" b="0" noProof="0" dirty="0" smtClean="0">
              <a:latin typeface="Arial Narrow" panose="020B0606020202030204" pitchFamily="34" charset="0"/>
              <a:ea typeface="타이포_다방구 B" panose="02020503020101020101" pitchFamily="18" charset="-127"/>
            </a:rPr>
            <a:t>)</a:t>
          </a:r>
        </a:p>
      </dgm:t>
    </dgm:pt>
    <dgm:pt modelId="{49579120-AE68-4948-BCD9-3C316706FD86}" type="parTrans" cxnId="{5790055F-5546-44AE-A5C6-DE2E89EB8517}">
      <dgm:prSet/>
      <dgm:spPr/>
    </dgm:pt>
    <dgm:pt modelId="{7D23D18C-A880-48D9-8B4F-0F251E9809ED}" type="sibTrans" cxnId="{5790055F-5546-44AE-A5C6-DE2E89EB8517}">
      <dgm:prSet/>
      <dgm:spPr/>
    </dgm:pt>
    <dgm:pt modelId="{05CB8F5C-D395-AD40-BBD9-53369BE84640}" type="pres">
      <dgm:prSet presAssocID="{D4503D04-C97E-4622-AE07-D0307CB3B4CA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CE7A6E8-8DD5-495F-B351-E3EDDA388A1F}" type="pres">
      <dgm:prSet presAssocID="{69DCF8F8-D67F-473B-BD93-2AACCFAFF2AE}" presName="thickLine" presStyleLbl="alignNode1" presStyleIdx="0" presStyleCnt="3"/>
      <dgm:spPr/>
    </dgm:pt>
    <dgm:pt modelId="{22AA3277-9F76-4A14-BF6C-558AF49519C3}" type="pres">
      <dgm:prSet presAssocID="{69DCF8F8-D67F-473B-BD93-2AACCFAFF2AE}" presName="horz1" presStyleCnt="0"/>
      <dgm:spPr/>
    </dgm:pt>
    <dgm:pt modelId="{BCE9C041-6038-4C0F-946F-9EAA59F003CA}" type="pres">
      <dgm:prSet presAssocID="{69DCF8F8-D67F-473B-BD93-2AACCFAFF2AE}" presName="tx1" presStyleLbl="revTx" presStyleIdx="0" presStyleCnt="3" custScaleY="132629"/>
      <dgm:spPr/>
      <dgm:t>
        <a:bodyPr/>
        <a:lstStyle/>
        <a:p>
          <a:pPr latinLnBrk="1"/>
          <a:endParaRPr lang="ko-KR" altLang="en-US"/>
        </a:p>
      </dgm:t>
    </dgm:pt>
    <dgm:pt modelId="{B7F022DE-49BF-4D2B-B671-D68AE3F4357F}" type="pres">
      <dgm:prSet presAssocID="{69DCF8F8-D67F-473B-BD93-2AACCFAFF2AE}" presName="vert1" presStyleCnt="0"/>
      <dgm:spPr/>
    </dgm:pt>
    <dgm:pt modelId="{4103C965-1170-4BBF-922B-0EF7B4B5709D}" type="pres">
      <dgm:prSet presAssocID="{6D47A88D-A290-4774-861D-35D2A17CC5D0}" presName="thickLine" presStyleLbl="alignNode1" presStyleIdx="1" presStyleCnt="3"/>
      <dgm:spPr/>
    </dgm:pt>
    <dgm:pt modelId="{11E6688C-7204-422F-B5B8-18B2E903A538}" type="pres">
      <dgm:prSet presAssocID="{6D47A88D-A290-4774-861D-35D2A17CC5D0}" presName="horz1" presStyleCnt="0"/>
      <dgm:spPr/>
    </dgm:pt>
    <dgm:pt modelId="{CB0464D4-2647-4922-9A8E-013ED95A48C5}" type="pres">
      <dgm:prSet presAssocID="{6D47A88D-A290-4774-861D-35D2A17CC5D0}" presName="tx1" presStyleLbl="revTx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5460C22F-A080-441F-9422-07D72814713E}" type="pres">
      <dgm:prSet presAssocID="{6D47A88D-A290-4774-861D-35D2A17CC5D0}" presName="vert1" presStyleCnt="0"/>
      <dgm:spPr/>
    </dgm:pt>
    <dgm:pt modelId="{CEB59C50-D142-42AC-934E-28BB6F2B30B9}" type="pres">
      <dgm:prSet presAssocID="{E8CE43B5-3B12-447E-9663-2AB220F99D05}" presName="thickLine" presStyleLbl="alignNode1" presStyleIdx="2" presStyleCnt="3"/>
      <dgm:spPr/>
    </dgm:pt>
    <dgm:pt modelId="{53BC89A6-29DD-43E4-B82A-91F30D2C0BA3}" type="pres">
      <dgm:prSet presAssocID="{E8CE43B5-3B12-447E-9663-2AB220F99D05}" presName="horz1" presStyleCnt="0"/>
      <dgm:spPr/>
    </dgm:pt>
    <dgm:pt modelId="{AE691CD1-6993-4C00-9434-3FD60433CD6C}" type="pres">
      <dgm:prSet presAssocID="{E8CE43B5-3B12-447E-9663-2AB220F99D05}" presName="tx1" presStyleLbl="revTx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7D5C4922-5EA8-4812-896A-DCABB6341C8C}" type="pres">
      <dgm:prSet presAssocID="{E8CE43B5-3B12-447E-9663-2AB220F99D05}" presName="vert1" presStyleCnt="0"/>
      <dgm:spPr/>
    </dgm:pt>
  </dgm:ptLst>
  <dgm:cxnLst>
    <dgm:cxn modelId="{5790055F-5546-44AE-A5C6-DE2E89EB8517}" srcId="{D4503D04-C97E-4622-AE07-D0307CB3B4CA}" destId="{E8CE43B5-3B12-447E-9663-2AB220F99D05}" srcOrd="2" destOrd="0" parTransId="{49579120-AE68-4948-BCD9-3C316706FD86}" sibTransId="{7D23D18C-A880-48D9-8B4F-0F251E9809ED}"/>
    <dgm:cxn modelId="{B961F658-1A01-419D-8829-C19CF33B683E}" type="presOf" srcId="{D4503D04-C97E-4622-AE07-D0307CB3B4CA}" destId="{05CB8F5C-D395-AD40-BBD9-53369BE84640}" srcOrd="0" destOrd="0" presId="urn:microsoft.com/office/officeart/2008/layout/LinedList"/>
    <dgm:cxn modelId="{29D73ECB-9697-4AC2-933F-F0636B16A35B}" type="presOf" srcId="{6D47A88D-A290-4774-861D-35D2A17CC5D0}" destId="{CB0464D4-2647-4922-9A8E-013ED95A48C5}" srcOrd="0" destOrd="0" presId="urn:microsoft.com/office/officeart/2008/layout/LinedList"/>
    <dgm:cxn modelId="{0B412382-383D-4ABE-9D6B-25FC673C9758}" type="presOf" srcId="{69DCF8F8-D67F-473B-BD93-2AACCFAFF2AE}" destId="{BCE9C041-6038-4C0F-946F-9EAA59F003CA}" srcOrd="0" destOrd="0" presId="urn:microsoft.com/office/officeart/2008/layout/LinedList"/>
    <dgm:cxn modelId="{531B8C55-1599-465C-B6A5-F9D62A299841}" type="presOf" srcId="{E8CE43B5-3B12-447E-9663-2AB220F99D05}" destId="{AE691CD1-6993-4C00-9434-3FD60433CD6C}" srcOrd="0" destOrd="0" presId="urn:microsoft.com/office/officeart/2008/layout/LinedList"/>
    <dgm:cxn modelId="{08FC3D6C-E82C-4F47-BF15-A446E95BA899}" srcId="{D4503D04-C97E-4622-AE07-D0307CB3B4CA}" destId="{6D47A88D-A290-4774-861D-35D2A17CC5D0}" srcOrd="1" destOrd="0" parTransId="{1DC0545C-E110-4F75-A9DF-128943EE58D4}" sibTransId="{B788775F-99A8-4401-AC28-8BF04660813C}"/>
    <dgm:cxn modelId="{653A4AC6-28CC-42B0-A2B5-AA0851184E4C}" srcId="{D4503D04-C97E-4622-AE07-D0307CB3B4CA}" destId="{69DCF8F8-D67F-473B-BD93-2AACCFAFF2AE}" srcOrd="0" destOrd="0" parTransId="{B90CD609-AB0B-4B4B-B9B7-95878C0E3298}" sibTransId="{7EB36729-3783-44CD-927B-BD205CBDF17D}"/>
    <dgm:cxn modelId="{69A71CF2-6A17-4BF9-9988-47E6F789047B}" type="presParOf" srcId="{05CB8F5C-D395-AD40-BBD9-53369BE84640}" destId="{9CE7A6E8-8DD5-495F-B351-E3EDDA388A1F}" srcOrd="0" destOrd="0" presId="urn:microsoft.com/office/officeart/2008/layout/LinedList"/>
    <dgm:cxn modelId="{4F53FC5A-FF6D-4E97-AC00-98D402D57C77}" type="presParOf" srcId="{05CB8F5C-D395-AD40-BBD9-53369BE84640}" destId="{22AA3277-9F76-4A14-BF6C-558AF49519C3}" srcOrd="1" destOrd="0" presId="urn:microsoft.com/office/officeart/2008/layout/LinedList"/>
    <dgm:cxn modelId="{EF6E6A0A-8582-4F14-B494-73F8AE365507}" type="presParOf" srcId="{22AA3277-9F76-4A14-BF6C-558AF49519C3}" destId="{BCE9C041-6038-4C0F-946F-9EAA59F003CA}" srcOrd="0" destOrd="0" presId="urn:microsoft.com/office/officeart/2008/layout/LinedList"/>
    <dgm:cxn modelId="{CAF32217-7536-4F22-A69B-AAC277C0ACA6}" type="presParOf" srcId="{22AA3277-9F76-4A14-BF6C-558AF49519C3}" destId="{B7F022DE-49BF-4D2B-B671-D68AE3F4357F}" srcOrd="1" destOrd="0" presId="urn:microsoft.com/office/officeart/2008/layout/LinedList"/>
    <dgm:cxn modelId="{84984E71-60A2-4EBC-8E21-A8E6336ABDBE}" type="presParOf" srcId="{05CB8F5C-D395-AD40-BBD9-53369BE84640}" destId="{4103C965-1170-4BBF-922B-0EF7B4B5709D}" srcOrd="2" destOrd="0" presId="urn:microsoft.com/office/officeart/2008/layout/LinedList"/>
    <dgm:cxn modelId="{F147F73C-FF0E-4ED4-AE95-93490173D7B1}" type="presParOf" srcId="{05CB8F5C-D395-AD40-BBD9-53369BE84640}" destId="{11E6688C-7204-422F-B5B8-18B2E903A538}" srcOrd="3" destOrd="0" presId="urn:microsoft.com/office/officeart/2008/layout/LinedList"/>
    <dgm:cxn modelId="{5F88D51F-535C-41CE-BDF7-03FED5335B94}" type="presParOf" srcId="{11E6688C-7204-422F-B5B8-18B2E903A538}" destId="{CB0464D4-2647-4922-9A8E-013ED95A48C5}" srcOrd="0" destOrd="0" presId="urn:microsoft.com/office/officeart/2008/layout/LinedList"/>
    <dgm:cxn modelId="{7CDE0E3B-092D-477C-9062-B8613432837E}" type="presParOf" srcId="{11E6688C-7204-422F-B5B8-18B2E903A538}" destId="{5460C22F-A080-441F-9422-07D72814713E}" srcOrd="1" destOrd="0" presId="urn:microsoft.com/office/officeart/2008/layout/LinedList"/>
    <dgm:cxn modelId="{B1C92051-1440-4C5E-9D23-46563BF0E23C}" type="presParOf" srcId="{05CB8F5C-D395-AD40-BBD9-53369BE84640}" destId="{CEB59C50-D142-42AC-934E-28BB6F2B30B9}" srcOrd="4" destOrd="0" presId="urn:microsoft.com/office/officeart/2008/layout/LinedList"/>
    <dgm:cxn modelId="{EA73DB61-ACE0-4566-95BB-079090EB8C00}" type="presParOf" srcId="{05CB8F5C-D395-AD40-BBD9-53369BE84640}" destId="{53BC89A6-29DD-43E4-B82A-91F30D2C0BA3}" srcOrd="5" destOrd="0" presId="urn:microsoft.com/office/officeart/2008/layout/LinedList"/>
    <dgm:cxn modelId="{CD926C36-8929-4F51-9022-6234DA0DFFA0}" type="presParOf" srcId="{53BC89A6-29DD-43E4-B82A-91F30D2C0BA3}" destId="{AE691CD1-6993-4C00-9434-3FD60433CD6C}" srcOrd="0" destOrd="0" presId="urn:microsoft.com/office/officeart/2008/layout/LinedList"/>
    <dgm:cxn modelId="{EAC80982-E7B2-450F-8774-3B87E53E3B39}" type="presParOf" srcId="{53BC89A6-29DD-43E4-B82A-91F30D2C0BA3}" destId="{7D5C4922-5EA8-4812-896A-DCABB6341C8C}" srcOrd="1" destOrd="0" presId="urn:microsoft.com/office/officeart/2008/layout/Lined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E7A6E8-8DD5-495F-B351-E3EDDA388A1F}">
      <dsp:nvSpPr>
        <dsp:cNvPr id="0" name=""/>
        <dsp:cNvSpPr/>
      </dsp:nvSpPr>
      <dsp:spPr>
        <a:xfrm>
          <a:off x="0" y="2903"/>
          <a:ext cx="656385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CE9C041-6038-4C0F-946F-9EAA59F003CA}">
      <dsp:nvSpPr>
        <dsp:cNvPr id="0" name=""/>
        <dsp:cNvSpPr/>
      </dsp:nvSpPr>
      <dsp:spPr>
        <a:xfrm>
          <a:off x="0" y="2903"/>
          <a:ext cx="6557442" cy="20312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b="0" kern="1200" noProof="0" dirty="0" smtClean="0">
              <a:latin typeface="Arial Narrow" panose="020B0606020202030204" pitchFamily="34" charset="0"/>
              <a:ea typeface="타이포_다방구 B" panose="02020503020101020101" pitchFamily="18" charset="-127"/>
            </a:rPr>
            <a:t>피타고라스 나무를 구현하는 </a:t>
          </a:r>
          <a:r>
            <a:rPr lang="ko-KR" altLang="en-US" sz="2400" b="0" kern="1200" noProof="0" dirty="0" err="1" smtClean="0">
              <a:latin typeface="Arial Narrow" panose="020B0606020202030204" pitchFamily="34" charset="0"/>
              <a:ea typeface="타이포_다방구 B" panose="02020503020101020101" pitchFamily="18" charset="-127"/>
            </a:rPr>
            <a:t>알고리듬을</a:t>
          </a:r>
          <a:r>
            <a:rPr lang="ko-KR" altLang="en-US" sz="2400" b="0" kern="1200" noProof="0" dirty="0" smtClean="0">
              <a:latin typeface="Arial Narrow" panose="020B0606020202030204" pitchFamily="34" charset="0"/>
              <a:ea typeface="타이포_다방구 B" panose="02020503020101020101" pitchFamily="18" charset="-127"/>
            </a:rPr>
            <a:t> 코드로 작성하는 숙제입니다</a:t>
          </a:r>
          <a:r>
            <a:rPr lang="en-US" altLang="ko-KR" sz="2400" b="0" kern="1200" noProof="0" dirty="0" smtClean="0">
              <a:latin typeface="Arial Narrow" panose="020B0606020202030204" pitchFamily="34" charset="0"/>
              <a:ea typeface="타이포_다방구 B" panose="02020503020101020101" pitchFamily="18" charset="-127"/>
            </a:rPr>
            <a:t>. </a:t>
          </a:r>
        </a:p>
      </dsp:txBody>
      <dsp:txXfrm>
        <a:off x="0" y="2903"/>
        <a:ext cx="6557442" cy="2031258"/>
      </dsp:txXfrm>
    </dsp:sp>
    <dsp:sp modelId="{4103C965-1170-4BBF-922B-0EF7B4B5709D}">
      <dsp:nvSpPr>
        <dsp:cNvPr id="0" name=""/>
        <dsp:cNvSpPr/>
      </dsp:nvSpPr>
      <dsp:spPr>
        <a:xfrm>
          <a:off x="0" y="2034161"/>
          <a:ext cx="6563853" cy="0"/>
        </a:xfrm>
        <a:prstGeom prst="line">
          <a:avLst/>
        </a:prstGeom>
        <a:solidFill>
          <a:schemeClr val="accent2">
            <a:hueOff val="-3825240"/>
            <a:satOff val="-5640"/>
            <a:lumOff val="-392"/>
            <a:alphaOff val="0"/>
          </a:schemeClr>
        </a:solidFill>
        <a:ln w="9525" cap="rnd" cmpd="sng" algn="ctr">
          <a:solidFill>
            <a:schemeClr val="accent2">
              <a:hueOff val="-3825240"/>
              <a:satOff val="-5640"/>
              <a:lumOff val="-39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B0464D4-2647-4922-9A8E-013ED95A48C5}">
      <dsp:nvSpPr>
        <dsp:cNvPr id="0" name=""/>
        <dsp:cNvSpPr/>
      </dsp:nvSpPr>
      <dsp:spPr>
        <a:xfrm>
          <a:off x="0" y="2034161"/>
          <a:ext cx="6563853" cy="1531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b="0" kern="1200" noProof="0" dirty="0" smtClean="0">
              <a:latin typeface="Arial Narrow" panose="020B0606020202030204" pitchFamily="34" charset="0"/>
              <a:ea typeface="타이포_다방구 B" panose="02020503020101020101" pitchFamily="18" charset="-127"/>
            </a:rPr>
            <a:t>앞서 연습한 예제와 숙제를 참고로 </a:t>
          </a:r>
          <a:r>
            <a:rPr lang="ko-KR" altLang="en-US" sz="2400" b="0" kern="1200" noProof="0" dirty="0" err="1" smtClean="0">
              <a:latin typeface="Arial Narrow" panose="020B0606020202030204" pitchFamily="34" charset="0"/>
              <a:ea typeface="타이포_다방구 B" panose="02020503020101020101" pitchFamily="18" charset="-127"/>
            </a:rPr>
            <a:t>알고리듬을</a:t>
          </a:r>
          <a:r>
            <a:rPr lang="ko-KR" altLang="en-US" sz="2400" b="0" kern="1200" noProof="0" dirty="0" smtClean="0">
              <a:latin typeface="Arial Narrow" panose="020B0606020202030204" pitchFamily="34" charset="0"/>
              <a:ea typeface="타이포_다방구 B" panose="02020503020101020101" pitchFamily="18" charset="-127"/>
            </a:rPr>
            <a:t> 구현하는 코드를 작성 후 수행하여 옆 그림과 같은 결과를 수행하세요</a:t>
          </a:r>
          <a:endParaRPr lang="en-US" altLang="ko-KR" sz="2400" b="0" kern="1200" noProof="0" dirty="0" smtClean="0">
            <a:latin typeface="Arial Narrow" panose="020B0606020202030204" pitchFamily="34" charset="0"/>
            <a:ea typeface="타이포_다방구 B" panose="02020503020101020101" pitchFamily="18" charset="-127"/>
          </a:endParaRPr>
        </a:p>
      </dsp:txBody>
      <dsp:txXfrm>
        <a:off x="0" y="2034161"/>
        <a:ext cx="6563853" cy="1531534"/>
      </dsp:txXfrm>
    </dsp:sp>
    <dsp:sp modelId="{CEB59C50-D142-42AC-934E-28BB6F2B30B9}">
      <dsp:nvSpPr>
        <dsp:cNvPr id="0" name=""/>
        <dsp:cNvSpPr/>
      </dsp:nvSpPr>
      <dsp:spPr>
        <a:xfrm>
          <a:off x="0" y="3565695"/>
          <a:ext cx="6563853" cy="0"/>
        </a:xfrm>
        <a:prstGeom prst="line">
          <a:avLst/>
        </a:prstGeom>
        <a:solidFill>
          <a:schemeClr val="accent2">
            <a:hueOff val="-7650481"/>
            <a:satOff val="-11280"/>
            <a:lumOff val="-785"/>
            <a:alphaOff val="0"/>
          </a:schemeClr>
        </a:solidFill>
        <a:ln w="9525" cap="rnd" cmpd="sng" algn="ctr">
          <a:solidFill>
            <a:schemeClr val="accent2">
              <a:hueOff val="-7650481"/>
              <a:satOff val="-11280"/>
              <a:lumOff val="-78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E691CD1-6993-4C00-9434-3FD60433CD6C}">
      <dsp:nvSpPr>
        <dsp:cNvPr id="0" name=""/>
        <dsp:cNvSpPr/>
      </dsp:nvSpPr>
      <dsp:spPr>
        <a:xfrm>
          <a:off x="0" y="3565695"/>
          <a:ext cx="6563853" cy="1531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b="0" kern="1200" noProof="0" dirty="0" smtClean="0">
              <a:latin typeface="Arial Narrow" panose="020B0606020202030204" pitchFamily="34" charset="0"/>
              <a:ea typeface="타이포_다방구 B" panose="02020503020101020101" pitchFamily="18" charset="-127"/>
            </a:rPr>
            <a:t>참고자료로 코드 내용은 없지만 주석이 들어 있는 파일을 첨부합니다 </a:t>
          </a:r>
          <a:r>
            <a:rPr lang="en-US" altLang="ko-KR" sz="2400" b="0" kern="1200" noProof="0" dirty="0" smtClean="0">
              <a:latin typeface="Arial Narrow" panose="020B0606020202030204" pitchFamily="34" charset="0"/>
              <a:ea typeface="타이포_다방구 B" panose="02020503020101020101" pitchFamily="18" charset="-127"/>
            </a:rPr>
            <a:t>(</a:t>
          </a:r>
          <a:r>
            <a:rPr lang="ko-KR" altLang="en-US" sz="2400" b="0" kern="1200" noProof="0" dirty="0" smtClean="0">
              <a:latin typeface="Arial Narrow" panose="020B0606020202030204" pitchFamily="34" charset="0"/>
              <a:ea typeface="타이포_다방구 B" panose="02020503020101020101" pitchFamily="18" charset="-127"/>
            </a:rPr>
            <a:t>피타고라스나무</a:t>
          </a:r>
          <a:r>
            <a:rPr lang="en-US" altLang="ko-KR" sz="2400" b="0" kern="1200" noProof="0" dirty="0" smtClean="0">
              <a:latin typeface="Arial Narrow" panose="020B0606020202030204" pitchFamily="34" charset="0"/>
              <a:ea typeface="타이포_다방구 B" panose="02020503020101020101" pitchFamily="18" charset="-127"/>
            </a:rPr>
            <a:t>_</a:t>
          </a:r>
          <a:r>
            <a:rPr lang="ko-KR" altLang="en-US" sz="2400" b="0" kern="1200" noProof="0" dirty="0" smtClean="0">
              <a:latin typeface="Arial Narrow" panose="020B0606020202030204" pitchFamily="34" charset="0"/>
              <a:ea typeface="타이포_다방구 B" panose="02020503020101020101" pitchFamily="18" charset="-127"/>
            </a:rPr>
            <a:t>주석</a:t>
          </a:r>
          <a:r>
            <a:rPr lang="en-US" altLang="ko-KR" sz="2400" b="0" kern="1200" noProof="0" dirty="0" smtClean="0">
              <a:latin typeface="Arial Narrow" panose="020B0606020202030204" pitchFamily="34" charset="0"/>
              <a:ea typeface="타이포_다방구 B" panose="02020503020101020101" pitchFamily="18" charset="-127"/>
            </a:rPr>
            <a:t>)</a:t>
          </a:r>
        </a:p>
      </dsp:txBody>
      <dsp:txXfrm>
        <a:off x="0" y="3565695"/>
        <a:ext cx="6563853" cy="15315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045EE7D-976F-4649-B89F-A1A912C2020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ko-KR" altLang="en-US" dirty="0">
              <a:latin typeface="타이포_다방구 B" panose="02020503020101020101" pitchFamily="18" charset="-127"/>
              <a:ea typeface="타이포_다방구 B" panose="02020503020101020101" pitchFamily="18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1F2FB11-B0FE-48D5-BCC9-F6C40E5703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4EC894C2-4210-4F4D-BD41-483D580B8324}" type="datetime1">
              <a:rPr lang="ko-KR" altLang="en-US" smtClean="0">
                <a:latin typeface="타이포_다방구 B" panose="02020503020101020101" pitchFamily="18" charset="-127"/>
                <a:ea typeface="타이포_다방구 B" panose="02020503020101020101" pitchFamily="18" charset="-127"/>
              </a:rPr>
              <a:t>2020-05-05</a:t>
            </a:fld>
            <a:endParaRPr lang="ko-KR" altLang="en-US" dirty="0">
              <a:latin typeface="타이포_다방구 B" panose="02020503020101020101" pitchFamily="18" charset="-127"/>
              <a:ea typeface="타이포_다방구 B" panose="02020503020101020101" pitchFamily="18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3CBABC-2B6E-42A9-99AF-9BA783CC08C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ko-KR" altLang="en-US" dirty="0">
              <a:latin typeface="타이포_다방구 B" panose="02020503020101020101" pitchFamily="18" charset="-127"/>
              <a:ea typeface="타이포_다방구 B" panose="02020503020101020101" pitchFamily="18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27B7DA-2297-4AA8-B7DE-CD9031CC31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42E58FE1-3A0D-4E39-80A2-1982E512DBA0}" type="slidenum">
              <a:rPr lang="en-US" altLang="ko-KR" smtClean="0">
                <a:latin typeface="타이포_다방구 B" panose="02020503020101020101" pitchFamily="18" charset="-127"/>
                <a:ea typeface="타이포_다방구 B" panose="02020503020101020101" pitchFamily="18" charset="-127"/>
              </a:rPr>
              <a:t>‹#›</a:t>
            </a:fld>
            <a:endParaRPr lang="ko-KR" altLang="en-US" dirty="0">
              <a:latin typeface="타이포_다방구 B" panose="02020503020101020101" pitchFamily="18" charset="-127"/>
              <a:ea typeface="타이포_다방구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4339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>
                <a:latin typeface="타이포_다방구 B" panose="02020503020101020101" pitchFamily="18" charset="-127"/>
                <a:ea typeface="타이포_다방구 B" panose="020205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>
                <a:latin typeface="타이포_다방구 B" panose="02020503020101020101" pitchFamily="18" charset="-127"/>
                <a:ea typeface="타이포_다방구 B" panose="02020503020101020101" pitchFamily="18" charset="-127"/>
              </a:defRPr>
            </a:lvl1pPr>
          </a:lstStyle>
          <a:p>
            <a:fld id="{422A2458-71C0-4FFC-9221-1D902495AA67}" type="datetime1">
              <a:rPr lang="ko-KR" altLang="en-US" smtClean="0"/>
              <a:pPr/>
              <a:t>2020-05-05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ko-KR" altLang="en-US" noProof="0" dirty="0"/>
              <a:t>마스터 텍스트 스타일 편집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>
                <a:latin typeface="타이포_다방구 B" panose="02020503020101020101" pitchFamily="18" charset="-127"/>
                <a:ea typeface="타이포_다방구 B" panose="020205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>
                <a:latin typeface="타이포_다방구 B" panose="02020503020101020101" pitchFamily="18" charset="-127"/>
                <a:ea typeface="타이포_다방구 B" panose="02020503020101020101" pitchFamily="18" charset="-127"/>
              </a:defRPr>
            </a:lvl1pPr>
          </a:lstStyle>
          <a:p>
            <a:fld id="{AE763567-F0D4-4ED4-848E-D876CD99FC11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05495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타이포_다방구 B" panose="02020503020101020101" pitchFamily="18" charset="-127"/>
        <a:ea typeface="타이포_다방구 B" panose="02020503020101020101" pitchFamily="18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타이포_다방구 B" panose="02020503020101020101" pitchFamily="18" charset="-127"/>
        <a:ea typeface="타이포_다방구 B" panose="02020503020101020101" pitchFamily="18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타이포_다방구 B" panose="02020503020101020101" pitchFamily="18" charset="-127"/>
        <a:ea typeface="타이포_다방구 B" panose="02020503020101020101" pitchFamily="18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타이포_다방구 B" panose="02020503020101020101" pitchFamily="18" charset="-127"/>
        <a:ea typeface="타이포_다방구 B" panose="02020503020101020101" pitchFamily="18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타이포_다방구 B" panose="02020503020101020101" pitchFamily="18" charset="-127"/>
        <a:ea typeface="타이포_다방구 B" panose="02020503020101020101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63567-F0D4-4ED4-848E-D876CD99FC11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877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63567-F0D4-4ED4-848E-D876CD99FC11}" type="slidenum">
              <a:rPr lang="en-US" altLang="ko-KR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6096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63567-F0D4-4ED4-848E-D876CD99FC11}" type="slidenum">
              <a:rPr lang="en-US" altLang="ko-KR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6152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rtlCol="0" anchor="b">
            <a:normAutofit/>
          </a:bodyPr>
          <a:lstStyle>
            <a:lvl1pPr>
              <a:defRPr sz="540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rtlCol="0"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408F9A-E942-4AAE-8289-B362A715B50E}" type="datetime1">
              <a:rPr lang="ko-KR" altLang="en-US" noProof="0" smtClean="0"/>
              <a:t>2020-05-05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7" name="자유형(F)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3275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rtlCol="0" anchor="ctr">
            <a:normAutofit/>
          </a:bodyPr>
          <a:lstStyle>
            <a:lvl1pPr algn="l">
              <a:defRPr sz="4800" b="0" cap="none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09E0E8-0019-4612-8FC4-3CDD3FA59CC8}" type="datetime1">
              <a:rPr lang="ko-KR" altLang="en-US" noProof="0" smtClean="0"/>
              <a:t>2020-05-05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9" name="자유형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28892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rtlCol="0" anchor="ctr">
            <a:normAutofit/>
          </a:bodyPr>
          <a:lstStyle>
            <a:lvl1pPr algn="l">
              <a:defRPr sz="4800" b="0" cap="none">
                <a:latin typeface="타이포_다방구 B" panose="02020503020101020101" pitchFamily="18" charset="-127"/>
                <a:ea typeface="타이포_다방구 B" panose="02020503020101020101" pitchFamily="18" charset="-127"/>
              </a:defRPr>
            </a:lvl1pPr>
          </a:lstStyle>
          <a:p>
            <a:pPr rtl="0"/>
            <a:r>
              <a:rPr lang="ko-KR" altLang="en-US" noProof="0" dirty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13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타이포_다방구 B" panose="02020503020101020101" pitchFamily="18" charset="-127"/>
                <a:ea typeface="타이포_다방구 B" panose="02020503020101020101" pitchFamily="18" charset="-12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ko-KR" altLang="en-US" noProof="0" dirty="0" smtClean="0"/>
              <a:t>마스터 텍스트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타이포_다방구 B" panose="02020503020101020101" pitchFamily="18" charset="-127"/>
                <a:ea typeface="타이포_다방구 B" panose="02020503020101020101" pitchFamily="18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타이포_다방구 B" panose="02020503020101020101" pitchFamily="18" charset="-127"/>
                <a:ea typeface="타이포_다방구 B" panose="02020503020101020101" pitchFamily="18" charset="-127"/>
              </a:defRPr>
            </a:lvl1pPr>
          </a:lstStyle>
          <a:p>
            <a:fld id="{C218DA2A-CF83-4F72-BB54-45BD7646A040}" type="datetime1">
              <a:rPr lang="ko-KR" altLang="en-US" smtClean="0"/>
              <a:pPr/>
              <a:t>2020-05-05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타이포_다방구 B" panose="02020503020101020101" pitchFamily="18" charset="-127"/>
                <a:ea typeface="타이포_다방구 B" panose="020205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1" name="자유형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 rtlCol="0"/>
          <a:lstStyle>
            <a:lvl1pPr>
              <a:defRPr>
                <a:latin typeface="타이포_다방구 B" panose="02020503020101020101" pitchFamily="18" charset="-127"/>
                <a:ea typeface="타이포_다방구 B" panose="02020503020101020101" pitchFamily="18" charset="-127"/>
              </a:defRPr>
            </a:lvl1pPr>
          </a:lstStyle>
          <a:p>
            <a:fld id="{D57F1E4F-1CFF-5643-939E-217C01CDF565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4" name="텍스트 상자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ko-KR" altLang="en-US" sz="8000" noProof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타이포_다방구 B" panose="02020503020101020101" pitchFamily="18" charset="-127"/>
                <a:ea typeface="타이포_다방구 B" panose="02020503020101020101" pitchFamily="18" charset="-127"/>
              </a:rPr>
              <a:t>“</a:t>
            </a:r>
          </a:p>
        </p:txBody>
      </p:sp>
      <p:sp>
        <p:nvSpPr>
          <p:cNvPr id="15" name="텍스트 상자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ko-KR" altLang="en-US" sz="8000" noProof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타이포_다방구 B" panose="02020503020101020101" pitchFamily="18" charset="-127"/>
                <a:ea typeface="타이포_다방구 B" panose="02020503020101020101" pitchFamily="18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5960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rtlCol="0" anchor="b">
            <a:normAutofit/>
          </a:bodyPr>
          <a:lstStyle>
            <a:lvl1pPr algn="l">
              <a:defRPr sz="4800" b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 rtl="0">
              <a:buNone/>
            </a:pPr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79ED74-E864-4628-B6AA-7945B31B42F5}" type="datetime1">
              <a:rPr lang="ko-KR" altLang="en-US" noProof="0" smtClean="0"/>
              <a:t>2020-05-05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9" name="자유형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191375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rtlCol="0" anchor="ctr">
            <a:normAutofit/>
          </a:bodyPr>
          <a:lstStyle>
            <a:lvl1pPr algn="l">
              <a:defRPr sz="4800" b="0" cap="none">
                <a:latin typeface="타이포_다방구 B" panose="02020503020101020101" pitchFamily="18" charset="-127"/>
                <a:ea typeface="타이포_다방구 B" panose="02020503020101020101" pitchFamily="18" charset="-127"/>
              </a:defRPr>
            </a:lvl1pPr>
          </a:lstStyle>
          <a:p>
            <a:pPr rtl="0"/>
            <a:r>
              <a:rPr lang="ko-KR" altLang="en-US" noProof="0" dirty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21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rtlCol="0"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  <a:latin typeface="타이포_다방구 B" panose="02020503020101020101" pitchFamily="18" charset="-127"/>
                <a:ea typeface="타이포_다방구 B" panose="02020503020101020101" pitchFamily="18" charset="-12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ko-KR" altLang="en-US" noProof="0" dirty="0" smtClean="0"/>
              <a:t>마스터 텍스트 스타일 편집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  <a:latin typeface="타이포_다방구 B" panose="02020503020101020101" pitchFamily="18" charset="-127"/>
                <a:ea typeface="타이포_다방구 B" panose="02020503020101020101" pitchFamily="18" charset="-127"/>
              </a:defRPr>
            </a:lvl1pPr>
          </a:lstStyle>
          <a:p>
            <a:pPr marL="0" lvl="0" indent="0" rtl="0">
              <a:buNone/>
            </a:pPr>
            <a:r>
              <a:rPr lang="ko-KR" altLang="en-US" noProof="0" dirty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타이포_다방구 B" panose="02020503020101020101" pitchFamily="18" charset="-127"/>
                <a:ea typeface="타이포_다방구 B" panose="02020503020101020101" pitchFamily="18" charset="-127"/>
              </a:defRPr>
            </a:lvl1pPr>
          </a:lstStyle>
          <a:p>
            <a:fld id="{5E5D3029-7489-43CB-945E-BF3784F010A1}" type="datetime1">
              <a:rPr lang="ko-KR" altLang="en-US" smtClean="0"/>
              <a:pPr/>
              <a:t>2020-05-05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타이포_다방구 B" panose="02020503020101020101" pitchFamily="18" charset="-127"/>
                <a:ea typeface="타이포_다방구 B" panose="020205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1" name="자유형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 rtlCol="0"/>
          <a:lstStyle>
            <a:lvl1pPr>
              <a:defRPr>
                <a:latin typeface="타이포_다방구 B" panose="02020503020101020101" pitchFamily="18" charset="-127"/>
                <a:ea typeface="타이포_다방구 B" panose="02020503020101020101" pitchFamily="18" charset="-127"/>
              </a:defRPr>
            </a:lvl1pPr>
          </a:lstStyle>
          <a:p>
            <a:fld id="{D57F1E4F-1CFF-5643-939E-217C01CDF565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7" name="텍스트 상자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ko-KR" altLang="en-US" sz="8000" noProof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타이포_다방구 B" panose="02020503020101020101" pitchFamily="18" charset="-127"/>
                <a:ea typeface="타이포_다방구 B" panose="02020503020101020101" pitchFamily="18" charset="-127"/>
              </a:rPr>
              <a:t>“</a:t>
            </a:r>
          </a:p>
        </p:txBody>
      </p:sp>
      <p:sp>
        <p:nvSpPr>
          <p:cNvPr id="18" name="텍스트 상자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ko-KR" altLang="en-US" sz="8000" noProof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타이포_다방구 B" panose="02020503020101020101" pitchFamily="18" charset="-127"/>
                <a:ea typeface="타이포_다방구 B" panose="02020503020101020101" pitchFamily="18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0453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또는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rtlCol="0" anchor="ctr">
            <a:normAutofit/>
          </a:bodyPr>
          <a:lstStyle>
            <a:lvl1pPr algn="l">
              <a:defRPr sz="4800" b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21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rtlCol="0"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 rtl="0">
              <a:buNone/>
            </a:pPr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14A9D2-0783-498E-AE74-00BA5C841699}" type="datetime1">
              <a:rPr lang="ko-KR" altLang="en-US" noProof="0" smtClean="0"/>
              <a:t>2020-05-05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9" name="자유형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063380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C207D1-893E-4D40-9CCD-EB70E1126A93}" type="datetime1">
              <a:rPr lang="ko-KR" altLang="en-US" noProof="0" smtClean="0"/>
              <a:t>2020-05-05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8" name="자유형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9013218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rtlCol="0" anchor="ctr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97F716-EDD4-4DD2-B8B0-B9967CBF0B80}" type="datetime1">
              <a:rPr lang="ko-KR" altLang="en-US" noProof="0" smtClean="0"/>
              <a:t>2020-05-05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8" name="자유형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61913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968F4B-9CD7-40CE-A8AD-004EB5920103}" type="datetime1">
              <a:rPr lang="ko-KR" altLang="en-US" noProof="0" smtClean="0"/>
              <a:t>2020-05-05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8" name="자유형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07143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rtlCol="0"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BCE78C-F6C8-4427-97F2-C272625E3197}" type="datetime1">
              <a:rPr lang="ko-KR" altLang="en-US" noProof="0" smtClean="0"/>
              <a:t>2020-05-05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9" name="자유형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04439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 rtlCol="0">
            <a:normAutofit/>
          </a:bodyPr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 rtlCol="0">
            <a:normAutofit/>
          </a:bodyPr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9D0490-0F1E-46F4-AC5E-E212738E021B}" type="datetime1">
              <a:rPr lang="ko-KR" altLang="en-US" noProof="0" smtClean="0"/>
              <a:t>2020-05-05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10" name="자유형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54565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 rtlCol="0">
            <a:normAutofit/>
          </a:bodyPr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 rtlCol="0">
            <a:normAutofit/>
          </a:bodyPr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BA5EA8-6177-4F88-9BD6-B98BE60EDACE}" type="datetime1">
              <a:rPr lang="ko-KR" altLang="en-US" noProof="0" smtClean="0"/>
              <a:t>2020-05-05</a:t>
            </a:fld>
            <a:endParaRPr lang="ko-KR" altLang="en-US" noProof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12" name="자유형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85892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906304-200F-4418-A2FA-1327500E62DE}" type="datetime1">
              <a:rPr lang="ko-KR" altLang="en-US" noProof="0" smtClean="0"/>
              <a:t>2020-05-05</a:t>
            </a:fld>
            <a:endParaRPr lang="ko-KR" altLang="en-US" noProof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7" name="자유형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12232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BCB17B-6712-43E7-BA34-03AFD49843A7}" type="datetime1">
              <a:rPr lang="ko-KR" altLang="en-US" noProof="0" smtClean="0"/>
              <a:t>2020-05-05</a:t>
            </a:fld>
            <a:endParaRPr lang="ko-KR" altLang="en-US" noProof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자유형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945293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rtlCol="0" anchor="b"/>
          <a:lstStyle>
            <a:lvl1pPr algn="l">
              <a:defRPr sz="2000" b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rtlCol="0" anchor="ctr">
            <a:normAutofit/>
          </a:bodyPr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ECBCA2-8984-4558-9693-F4E6BC5F78CE}" type="datetime1">
              <a:rPr lang="ko-KR" altLang="en-US" noProof="0" smtClean="0"/>
              <a:t>2020-05-05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9" name="자유형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764066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589212" y="634965"/>
            <a:ext cx="8915400" cy="385497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B95639-D39D-4560-864B-2EC6656C0389}" type="datetime1">
              <a:rPr lang="ko-KR" altLang="en-US" noProof="0" smtClean="0"/>
              <a:t>2020-05-05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9" name="자유형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245432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자유형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자유형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자유형(F)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자유형(F)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자유형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자유형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자유형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자유형(F)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자유형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자유형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자유형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자유형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그룹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자유형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자유형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자유형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자유형(F)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자유형(F)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자유형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자유형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자유형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자유형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자유형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자유형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자유형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직사각형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타이포_다방구 B" panose="02020503020101020101" pitchFamily="18" charset="-127"/>
                <a:ea typeface="타이포_다방구 B" panose="02020503020101020101" pitchFamily="18" charset="-127"/>
              </a:defRPr>
            </a:lvl1pPr>
          </a:lstStyle>
          <a:p>
            <a:fld id="{E1BCFCE8-AC89-4DA1-A199-E57897958D48}" type="datetime1">
              <a:rPr lang="ko-KR" altLang="en-US" smtClean="0"/>
              <a:pPr/>
              <a:t>2020-05-05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타이포_다방구 B" panose="02020503020101020101" pitchFamily="18" charset="-127"/>
                <a:ea typeface="타이포_다방구 B" panose="020205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  <a:latin typeface="타이포_다방구 B" panose="02020503020101020101" pitchFamily="18" charset="-127"/>
                <a:ea typeface="타이포_다방구 B" panose="02020503020101020101" pitchFamily="18" charset="-127"/>
              </a:defRPr>
            </a:lvl1pPr>
          </a:lstStyle>
          <a:p>
            <a:fld id="{D57F1E4F-1CFF-5643-939E-217C01CDF565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9523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타이포_다방구 B" panose="02020503020101020101" pitchFamily="18" charset="-127"/>
          <a:ea typeface="타이포_다방구 B" panose="02020503020101020101" pitchFamily="18" charset="-127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타이포_다방구 B" panose="02020503020101020101" pitchFamily="18" charset="-127"/>
          <a:ea typeface="타이포_다방구 B" panose="02020503020101020101" pitchFamily="18" charset="-127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타이포_다방구 B" panose="02020503020101020101" pitchFamily="18" charset="-127"/>
          <a:ea typeface="타이포_다방구 B" panose="02020503020101020101" pitchFamily="18" charset="-127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타이포_다방구 B" panose="02020503020101020101" pitchFamily="18" charset="-127"/>
          <a:ea typeface="타이포_다방구 B" panose="02020503020101020101" pitchFamily="18" charset="-127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타이포_다방구 B" panose="02020503020101020101" pitchFamily="18" charset="-127"/>
          <a:ea typeface="타이포_다방구 B" panose="02020503020101020101" pitchFamily="18" charset="-127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타이포_다방구 B" panose="02020503020101020101" pitchFamily="18" charset="-127"/>
          <a:ea typeface="타이포_다방구 B" panose="02020503020101020101" pitchFamily="18" charset="-127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tmp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1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직사각형 17">
            <a:extLst>
              <a:ext uri="{FF2B5EF4-FFF2-40B4-BE49-F238E27FC236}">
                <a16:creationId xmlns:a16="http://schemas.microsoft.com/office/drawing/2014/main" id="{93F2CC0B-D5F1-40B8-9CC6-4A36850B66F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타이포_다방구 B" panose="02020503020101020101" pitchFamily="18" charset="-127"/>
              <a:ea typeface="타이포_다방구 B" panose="02020503020101020101" pitchFamily="18" charset="-127"/>
            </a:endParaRPr>
          </a:p>
        </p:txBody>
      </p:sp>
      <p:pic>
        <p:nvPicPr>
          <p:cNvPr id="5" name="그림 4" descr="밝은 점">
            <a:extLst>
              <a:ext uri="{FF2B5EF4-FFF2-40B4-BE49-F238E27FC236}">
                <a16:creationId xmlns:a16="http://schemas.microsoft.com/office/drawing/2014/main" id="{1A23FE0C-9A67-334E-9B7F-83AA9CF636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3669" y="449436"/>
            <a:ext cx="9910943" cy="4327945"/>
          </a:xfrm>
        </p:spPr>
        <p:txBody>
          <a:bodyPr rtlCol="0">
            <a:normAutofit/>
          </a:bodyPr>
          <a:lstStyle/>
          <a:p>
            <a:pPr algn="ctr" rtl="0"/>
            <a:r>
              <a:rPr lang="ko-KR" altLang="en-US" sz="8800" dirty="0" smtClean="0">
                <a:solidFill>
                  <a:schemeClr val="tx2"/>
                </a:solidFill>
              </a:rPr>
              <a:t>수학적 </a:t>
            </a:r>
            <a:r>
              <a:rPr lang="ko-KR" altLang="en-US" sz="8800" dirty="0" err="1" smtClean="0">
                <a:solidFill>
                  <a:schemeClr val="tx2"/>
                </a:solidFill>
              </a:rPr>
              <a:t>알고리듬</a:t>
            </a:r>
            <a:endParaRPr lang="ko-KR" altLang="en-US" sz="8800" dirty="0">
              <a:solidFill>
                <a:schemeClr val="tx2"/>
              </a:solidFill>
            </a:endParaRPr>
          </a:p>
        </p:txBody>
      </p:sp>
      <p:sp>
        <p:nvSpPr>
          <p:cNvPr id="13" name="부제목 12">
            <a:extLst>
              <a:ext uri="{FF2B5EF4-FFF2-40B4-BE49-F238E27FC236}">
                <a16:creationId xmlns:a16="http://schemas.microsoft.com/office/drawing/2014/main" id="{F05262DB-6398-4AF9-96A3-041CFB112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7743507" cy="1126283"/>
          </a:xfrm>
        </p:spPr>
        <p:txBody>
          <a:bodyPr rtlCol="0">
            <a:normAutofit/>
          </a:bodyPr>
          <a:lstStyle/>
          <a:p>
            <a:pPr algn="ctr" rtl="0"/>
            <a:r>
              <a:rPr lang="ko-KR" altLang="en-US" sz="2800" dirty="0" err="1" smtClean="0">
                <a:solidFill>
                  <a:schemeClr val="tx2"/>
                </a:solidFill>
              </a:rPr>
              <a:t>프랙탈</a:t>
            </a:r>
            <a:r>
              <a:rPr lang="ko-KR" altLang="en-US" sz="2800" dirty="0" smtClean="0">
                <a:solidFill>
                  <a:schemeClr val="tx2"/>
                </a:solidFill>
              </a:rPr>
              <a:t> </a:t>
            </a:r>
            <a:endParaRPr lang="ko-KR" altLang="en-US" sz="2800" dirty="0">
              <a:solidFill>
                <a:schemeClr val="tx2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31C6CE6-1810-44ED-A6D7-3FF53040AE2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1" name="자유형 11">
              <a:extLst>
                <a:ext uri="{FF2B5EF4-FFF2-40B4-BE49-F238E27FC236}">
                  <a16:creationId xmlns:a16="http://schemas.microsoft.com/office/drawing/2014/main" id="{1F6D8BFE-D0D0-4BAE-9D5A-701DE7D3CEE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자유형 12">
              <a:extLst>
                <a:ext uri="{FF2B5EF4-FFF2-40B4-BE49-F238E27FC236}">
                  <a16:creationId xmlns:a16="http://schemas.microsoft.com/office/drawing/2014/main" id="{53F86D30-CEDB-4D96-AF73-AA3CD5A437B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자유형(F) 13">
              <a:extLst>
                <a:ext uri="{FF2B5EF4-FFF2-40B4-BE49-F238E27FC236}">
                  <a16:creationId xmlns:a16="http://schemas.microsoft.com/office/drawing/2014/main" id="{F5187540-C4C8-410C-A395-69FCB1C86C2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자유형(F) 14">
              <a:extLst>
                <a:ext uri="{FF2B5EF4-FFF2-40B4-BE49-F238E27FC236}">
                  <a16:creationId xmlns:a16="http://schemas.microsoft.com/office/drawing/2014/main" id="{75BD6E4A-797C-451B-B08F-D99C1A9D13F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자유형 15">
              <a:extLst>
                <a:ext uri="{FF2B5EF4-FFF2-40B4-BE49-F238E27FC236}">
                  <a16:creationId xmlns:a16="http://schemas.microsoft.com/office/drawing/2014/main" id="{0D241082-BAFA-462E-827B-5814B020F5C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자유형 16">
              <a:extLst>
                <a:ext uri="{FF2B5EF4-FFF2-40B4-BE49-F238E27FC236}">
                  <a16:creationId xmlns:a16="http://schemas.microsoft.com/office/drawing/2014/main" id="{2920CCBD-116D-450B-9608-99F05F7D78A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자유형 17">
              <a:extLst>
                <a:ext uri="{FF2B5EF4-FFF2-40B4-BE49-F238E27FC236}">
                  <a16:creationId xmlns:a16="http://schemas.microsoft.com/office/drawing/2014/main" id="{A57CD3DE-CEAF-4BD4-A5EF-24B3E622BB5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자유형(F) 18">
              <a:extLst>
                <a:ext uri="{FF2B5EF4-FFF2-40B4-BE49-F238E27FC236}">
                  <a16:creationId xmlns:a16="http://schemas.microsoft.com/office/drawing/2014/main" id="{4EC3258C-366B-4629-A7D3-5173D3637D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자유형 19">
              <a:extLst>
                <a:ext uri="{FF2B5EF4-FFF2-40B4-BE49-F238E27FC236}">
                  <a16:creationId xmlns:a16="http://schemas.microsoft.com/office/drawing/2014/main" id="{D444D63A-CE2B-4ACD-BA0E-4ADECAD86F0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자유형 20">
              <a:extLst>
                <a:ext uri="{FF2B5EF4-FFF2-40B4-BE49-F238E27FC236}">
                  <a16:creationId xmlns:a16="http://schemas.microsoft.com/office/drawing/2014/main" id="{7A504DF6-187A-4A54-96E8-3F3F28AAAA3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자유형 21">
              <a:extLst>
                <a:ext uri="{FF2B5EF4-FFF2-40B4-BE49-F238E27FC236}">
                  <a16:creationId xmlns:a16="http://schemas.microsoft.com/office/drawing/2014/main" id="{FE04C6F5-6DC5-4C7E-9278-9BE624FC78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자유형 22">
              <a:extLst>
                <a:ext uri="{FF2B5EF4-FFF2-40B4-BE49-F238E27FC236}">
                  <a16:creationId xmlns:a16="http://schemas.microsoft.com/office/drawing/2014/main" id="{94A02D9B-E6A9-4D6A-9D2A-D81C7680245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78034A6-3565-46AA-9E73-1C954666ABB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35" name="자유형 27">
              <a:extLst>
                <a:ext uri="{FF2B5EF4-FFF2-40B4-BE49-F238E27FC236}">
                  <a16:creationId xmlns:a16="http://schemas.microsoft.com/office/drawing/2014/main" id="{04947AA2-A772-42CB-9CEC-065095D3DC7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자유형 28">
              <a:extLst>
                <a:ext uri="{FF2B5EF4-FFF2-40B4-BE49-F238E27FC236}">
                  <a16:creationId xmlns:a16="http://schemas.microsoft.com/office/drawing/2014/main" id="{83C52D84-DEC1-4E16-972E-8EEA5D52245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자유형 29">
              <a:extLst>
                <a:ext uri="{FF2B5EF4-FFF2-40B4-BE49-F238E27FC236}">
                  <a16:creationId xmlns:a16="http://schemas.microsoft.com/office/drawing/2014/main" id="{2036A28D-EF09-41F7-906F-CF4053615AE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자유형(F) 30">
              <a:extLst>
                <a:ext uri="{FF2B5EF4-FFF2-40B4-BE49-F238E27FC236}">
                  <a16:creationId xmlns:a16="http://schemas.microsoft.com/office/drawing/2014/main" id="{EE8D92C7-C907-4120-95E3-80E3DC85BBA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자유형(F) 31">
              <a:extLst>
                <a:ext uri="{FF2B5EF4-FFF2-40B4-BE49-F238E27FC236}">
                  <a16:creationId xmlns:a16="http://schemas.microsoft.com/office/drawing/2014/main" id="{BBCEAAB8-CD22-41D7-B330-702682A27CE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자유형 32">
              <a:extLst>
                <a:ext uri="{FF2B5EF4-FFF2-40B4-BE49-F238E27FC236}">
                  <a16:creationId xmlns:a16="http://schemas.microsoft.com/office/drawing/2014/main" id="{6BBC1FEE-3D72-492B-8D8A-BE1A55076F9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자유형 33">
              <a:extLst>
                <a:ext uri="{FF2B5EF4-FFF2-40B4-BE49-F238E27FC236}">
                  <a16:creationId xmlns:a16="http://schemas.microsoft.com/office/drawing/2014/main" id="{C28C6E5C-C393-435C-96A1-AA2859BDCB8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자유형 34">
              <a:extLst>
                <a:ext uri="{FF2B5EF4-FFF2-40B4-BE49-F238E27FC236}">
                  <a16:creationId xmlns:a16="http://schemas.microsoft.com/office/drawing/2014/main" id="{2C2C991F-AC51-4DF5-B8DD-19B08C1CBF4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자유형 35">
              <a:extLst>
                <a:ext uri="{FF2B5EF4-FFF2-40B4-BE49-F238E27FC236}">
                  <a16:creationId xmlns:a16="http://schemas.microsoft.com/office/drawing/2014/main" id="{9C916B5F-285D-4F5A-9085-6781753AFB3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자유형 36">
              <a:extLst>
                <a:ext uri="{FF2B5EF4-FFF2-40B4-BE49-F238E27FC236}">
                  <a16:creationId xmlns:a16="http://schemas.microsoft.com/office/drawing/2014/main" id="{0375DD5F-9D17-4873-B697-3D44A5EBEC7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자유형 37">
              <a:extLst>
                <a:ext uri="{FF2B5EF4-FFF2-40B4-BE49-F238E27FC236}">
                  <a16:creationId xmlns:a16="http://schemas.microsoft.com/office/drawing/2014/main" id="{A159BBC7-6A8B-4612-94A8-56323452C7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자유형 38">
              <a:extLst>
                <a:ext uri="{FF2B5EF4-FFF2-40B4-BE49-F238E27FC236}">
                  <a16:creationId xmlns:a16="http://schemas.microsoft.com/office/drawing/2014/main" id="{177C901C-F8DE-4C99-95C8-F8CA1B84F76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1D655F2-6D15-4265-ADEE-EF0075C1394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자유형 69">
            <a:extLst>
              <a:ext uri="{FF2B5EF4-FFF2-40B4-BE49-F238E27FC236}">
                <a16:creationId xmlns:a16="http://schemas.microsoft.com/office/drawing/2014/main" id="{3248A930-1A6E-4EFB-8213-D1AC735BE0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1294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7894" y="76665"/>
            <a:ext cx="6485088" cy="128089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66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피타고라스 나무</a:t>
            </a:r>
            <a:endParaRPr lang="ko-KR" altLang="en-US" sz="66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내용 개체 틀 2" descr="아이콘 목록 SmartArt 그래픽">
            <a:extLst>
              <a:ext uri="{FF2B5EF4-FFF2-40B4-BE49-F238E27FC236}">
                <a16:creationId xmlns:a16="http://schemas.microsoft.com/office/drawing/2014/main" id="{7201ED44-E43F-0F4D-9EE4-135AC6924F3C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6876046"/>
              </p:ext>
            </p:extLst>
          </p:nvPr>
        </p:nvGraphicFramePr>
        <p:xfrm>
          <a:off x="426795" y="1213910"/>
          <a:ext cx="6563853" cy="5100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제목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 txBox="1">
            <a:spLocks/>
          </p:cNvSpPr>
          <p:nvPr/>
        </p:nvSpPr>
        <p:spPr>
          <a:xfrm>
            <a:off x="143691" y="293809"/>
            <a:ext cx="2129246" cy="8466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타이포_다방구 B" panose="02020503020101020101" pitchFamily="18" charset="-127"/>
                <a:ea typeface="타이포_다방구 B" panose="02020503020101020101" pitchFamily="18" charset="-127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ko-KR" altLang="en-US" sz="2800" dirty="0">
              <a:solidFill>
                <a:schemeClr val="tx2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724540" y="4642192"/>
            <a:ext cx="5439747" cy="125818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 txBox="1">
            <a:spLocks/>
          </p:cNvSpPr>
          <p:nvPr/>
        </p:nvSpPr>
        <p:spPr>
          <a:xfrm>
            <a:off x="251838" y="717110"/>
            <a:ext cx="2129246" cy="8466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타이포_다방구 B" panose="02020503020101020101" pitchFamily="18" charset="-127"/>
                <a:ea typeface="타이포_다방구 B" panose="02020503020101020101" pitchFamily="18" charset="-127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숙제</a:t>
            </a:r>
            <a:endParaRPr lang="en-US" altLang="ko-KR" sz="28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228" y="1520525"/>
            <a:ext cx="5287113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54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MATLAB R2019b - academic us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그림 2" descr="Fig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238" y="683850"/>
            <a:ext cx="5487166" cy="48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06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1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직사각형 9">
            <a:extLst>
              <a:ext uri="{FF2B5EF4-FFF2-40B4-BE49-F238E27FC236}">
                <a16:creationId xmlns:a16="http://schemas.microsoft.com/office/drawing/2014/main" id="{93F2CC0B-D5F1-40B8-9CC6-4A36850B66F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타이포_다방구 B" panose="02020503020101020101" pitchFamily="18" charset="-127"/>
              <a:ea typeface="타이포_다방구 B" panose="02020503020101020101" pitchFamily="18" charset="-127"/>
            </a:endParaRPr>
          </a:p>
        </p:txBody>
      </p:sp>
      <p:pic>
        <p:nvPicPr>
          <p:cNvPr id="5" name="그림 4" descr="밝은 점">
            <a:extLst>
              <a:ext uri="{FF2B5EF4-FFF2-40B4-BE49-F238E27FC236}">
                <a16:creationId xmlns:a16="http://schemas.microsoft.com/office/drawing/2014/main" id="{1A23FE0C-9A67-334E-9B7F-83AA9CF636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"/>
            <a:ext cx="1219200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감사합니다</a:t>
            </a:r>
            <a:r>
              <a:rPr lang="en-US" altLang="ko-KR"/>
              <a:t>!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D75439-C766-134A-A0D0-BE002D8B0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rtlCol="0">
            <a:normAutofit/>
          </a:bodyPr>
          <a:lstStyle/>
          <a:p>
            <a:pPr rtl="0"/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31C6CE6-1810-44ED-A6D7-3FF53040AE2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13" name="자유형 11">
              <a:extLst>
                <a:ext uri="{FF2B5EF4-FFF2-40B4-BE49-F238E27FC236}">
                  <a16:creationId xmlns:a16="http://schemas.microsoft.com/office/drawing/2014/main" id="{1F6D8BFE-D0D0-4BAE-9D5A-701DE7D3CEE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자유형 12">
              <a:extLst>
                <a:ext uri="{FF2B5EF4-FFF2-40B4-BE49-F238E27FC236}">
                  <a16:creationId xmlns:a16="http://schemas.microsoft.com/office/drawing/2014/main" id="{53F86D30-CEDB-4D96-AF73-AA3CD5A437B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자유형(F) 13">
              <a:extLst>
                <a:ext uri="{FF2B5EF4-FFF2-40B4-BE49-F238E27FC236}">
                  <a16:creationId xmlns:a16="http://schemas.microsoft.com/office/drawing/2014/main" id="{F5187540-C4C8-410C-A395-69FCB1C86C2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자유형(F) 14">
              <a:extLst>
                <a:ext uri="{FF2B5EF4-FFF2-40B4-BE49-F238E27FC236}">
                  <a16:creationId xmlns:a16="http://schemas.microsoft.com/office/drawing/2014/main" id="{75BD6E4A-797C-451B-B08F-D99C1A9D13F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자유형 15">
              <a:extLst>
                <a:ext uri="{FF2B5EF4-FFF2-40B4-BE49-F238E27FC236}">
                  <a16:creationId xmlns:a16="http://schemas.microsoft.com/office/drawing/2014/main" id="{0D241082-BAFA-462E-827B-5814B020F5C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자유형 16">
              <a:extLst>
                <a:ext uri="{FF2B5EF4-FFF2-40B4-BE49-F238E27FC236}">
                  <a16:creationId xmlns:a16="http://schemas.microsoft.com/office/drawing/2014/main" id="{2920CCBD-116D-450B-9608-99F05F7D78A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자유형 17">
              <a:extLst>
                <a:ext uri="{FF2B5EF4-FFF2-40B4-BE49-F238E27FC236}">
                  <a16:creationId xmlns:a16="http://schemas.microsoft.com/office/drawing/2014/main" id="{A57CD3DE-CEAF-4BD4-A5EF-24B3E622BB5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자유형(F) 18">
              <a:extLst>
                <a:ext uri="{FF2B5EF4-FFF2-40B4-BE49-F238E27FC236}">
                  <a16:creationId xmlns:a16="http://schemas.microsoft.com/office/drawing/2014/main" id="{4EC3258C-366B-4629-A7D3-5173D3637D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자유형 19">
              <a:extLst>
                <a:ext uri="{FF2B5EF4-FFF2-40B4-BE49-F238E27FC236}">
                  <a16:creationId xmlns:a16="http://schemas.microsoft.com/office/drawing/2014/main" id="{D444D63A-CE2B-4ACD-BA0E-4ADECAD86F0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자유형 20">
              <a:extLst>
                <a:ext uri="{FF2B5EF4-FFF2-40B4-BE49-F238E27FC236}">
                  <a16:creationId xmlns:a16="http://schemas.microsoft.com/office/drawing/2014/main" id="{7A504DF6-187A-4A54-96E8-3F3F28AAAA3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자유형 21">
              <a:extLst>
                <a:ext uri="{FF2B5EF4-FFF2-40B4-BE49-F238E27FC236}">
                  <a16:creationId xmlns:a16="http://schemas.microsoft.com/office/drawing/2014/main" id="{FE04C6F5-6DC5-4C7E-9278-9BE624FC78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자유형 22">
              <a:extLst>
                <a:ext uri="{FF2B5EF4-FFF2-40B4-BE49-F238E27FC236}">
                  <a16:creationId xmlns:a16="http://schemas.microsoft.com/office/drawing/2014/main" id="{94A02D9B-E6A9-4D6A-9D2A-D81C7680245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78034A6-3565-46AA-9E73-1C954666ABB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27" name="자유형 27">
              <a:extLst>
                <a:ext uri="{FF2B5EF4-FFF2-40B4-BE49-F238E27FC236}">
                  <a16:creationId xmlns:a16="http://schemas.microsoft.com/office/drawing/2014/main" id="{04947AA2-A772-42CB-9CEC-065095D3DC7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자유형 28">
              <a:extLst>
                <a:ext uri="{FF2B5EF4-FFF2-40B4-BE49-F238E27FC236}">
                  <a16:creationId xmlns:a16="http://schemas.microsoft.com/office/drawing/2014/main" id="{83C52D84-DEC1-4E16-972E-8EEA5D52245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자유형 29">
              <a:extLst>
                <a:ext uri="{FF2B5EF4-FFF2-40B4-BE49-F238E27FC236}">
                  <a16:creationId xmlns:a16="http://schemas.microsoft.com/office/drawing/2014/main" id="{2036A28D-EF09-41F7-906F-CF4053615AE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자유형(F) 30">
              <a:extLst>
                <a:ext uri="{FF2B5EF4-FFF2-40B4-BE49-F238E27FC236}">
                  <a16:creationId xmlns:a16="http://schemas.microsoft.com/office/drawing/2014/main" id="{EE8D92C7-C907-4120-95E3-80E3DC85BBA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자유형(F) 31">
              <a:extLst>
                <a:ext uri="{FF2B5EF4-FFF2-40B4-BE49-F238E27FC236}">
                  <a16:creationId xmlns:a16="http://schemas.microsoft.com/office/drawing/2014/main" id="{BBCEAAB8-CD22-41D7-B330-702682A27CE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자유형 32">
              <a:extLst>
                <a:ext uri="{FF2B5EF4-FFF2-40B4-BE49-F238E27FC236}">
                  <a16:creationId xmlns:a16="http://schemas.microsoft.com/office/drawing/2014/main" id="{6BBC1FEE-3D72-492B-8D8A-BE1A55076F9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자유형 33">
              <a:extLst>
                <a:ext uri="{FF2B5EF4-FFF2-40B4-BE49-F238E27FC236}">
                  <a16:creationId xmlns:a16="http://schemas.microsoft.com/office/drawing/2014/main" id="{C28C6E5C-C393-435C-96A1-AA2859BDCB8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자유형 34">
              <a:extLst>
                <a:ext uri="{FF2B5EF4-FFF2-40B4-BE49-F238E27FC236}">
                  <a16:creationId xmlns:a16="http://schemas.microsoft.com/office/drawing/2014/main" id="{2C2C991F-AC51-4DF5-B8DD-19B08C1CBF4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자유형 35">
              <a:extLst>
                <a:ext uri="{FF2B5EF4-FFF2-40B4-BE49-F238E27FC236}">
                  <a16:creationId xmlns:a16="http://schemas.microsoft.com/office/drawing/2014/main" id="{9C916B5F-285D-4F5A-9085-6781753AFB3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자유형 36">
              <a:extLst>
                <a:ext uri="{FF2B5EF4-FFF2-40B4-BE49-F238E27FC236}">
                  <a16:creationId xmlns:a16="http://schemas.microsoft.com/office/drawing/2014/main" id="{0375DD5F-9D17-4873-B697-3D44A5EBEC7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자유형 37">
              <a:extLst>
                <a:ext uri="{FF2B5EF4-FFF2-40B4-BE49-F238E27FC236}">
                  <a16:creationId xmlns:a16="http://schemas.microsoft.com/office/drawing/2014/main" id="{A159BBC7-6A8B-4612-94A8-56323452C7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자유형 38">
              <a:extLst>
                <a:ext uri="{FF2B5EF4-FFF2-40B4-BE49-F238E27FC236}">
                  <a16:creationId xmlns:a16="http://schemas.microsoft.com/office/drawing/2014/main" id="{177C901C-F8DE-4C99-95C8-F8CA1B84F76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1D655F2-6D15-4265-ADEE-EF0075C1394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자유형 69">
            <a:extLst>
              <a:ext uri="{FF2B5EF4-FFF2-40B4-BE49-F238E27FC236}">
                <a16:creationId xmlns:a16="http://schemas.microsoft.com/office/drawing/2014/main" id="{3248A930-1A6E-4EFB-8213-D1AC735BE0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06373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575CB40-8686-4C48-810A-C2974D3D3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7C3E52-A0B1-49C0-88BD-66B715EE8B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B8F5F2-61AB-4CE6-A5E3-F34B87B0EE42}">
  <ds:schemaRefs>
    <ds:schemaRef ds:uri="http://www.w3.org/XML/1998/namespac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이벤트 계획 줄기 디자인</Template>
  <TotalTime>0</TotalTime>
  <Words>49</Words>
  <Application>Microsoft Office PowerPoint</Application>
  <PresentationFormat>와이드스크린</PresentationFormat>
  <Paragraphs>11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타이포_다방구 B</vt:lpstr>
      <vt:lpstr>Arial</vt:lpstr>
      <vt:lpstr>Arial Narrow</vt:lpstr>
      <vt:lpstr>Wingdings 3</vt:lpstr>
      <vt:lpstr>줄기</vt:lpstr>
      <vt:lpstr>수학적 알고리듬</vt:lpstr>
      <vt:lpstr>피타고라스 나무</vt:lpstr>
      <vt:lpstr>PowerPoint 프레젠테이션</vt:lpstr>
      <vt:lpstr>감사합니다!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2020-03-29T05:54:34Z</dcterms:created>
  <dcterms:modified xsi:type="dcterms:W3CDTF">2020-05-05T15:42:21Z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