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7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1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0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6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7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D33-A98E-44CC-9E71-7EAEE241ABE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5A79-1E4A-4378-8524-4FAEB698E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0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48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6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2020-05-16T10:37:10Z</dcterms:created>
  <dcterms:modified xsi:type="dcterms:W3CDTF">2020-05-16T10:39:09Z</dcterms:modified>
</cp:coreProperties>
</file>