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09:55.73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 87 6494,'0'-9'3532,"0"1"-3118,0 8-3,0 0-268,0 8-100,0-6 0,0 7 214,0-3-191,0-4 72,0 13 1,0-11-229,0 8 174,0-9-163,8 5 1,-4-2 30,7 0-131,-7-1 175,11-5-89,-5 0 1,2 0 24,-1 0 0,-5 0 47,5 0 0,-7-1-184,2-5 154,4 4 89,-8-14 74,5 7 73,-7-8 1,0 5 367,0 1-373,0 7 0,0-6 42,0 4-9,0 4-127,0-5 152,-7 7-254,-3 0 1,-2 0 26,1 0 15,-1 0 1,1 0-227,-1 0 1,7 0 70,-7 0 1,6 5-942,-5 1 778,7 8 1,-10-10-795,9 7 349,-1-7 737,6 11 0,8-13 0,1 6 0</inkml:trace>
  <inkml:trace contextRef="#ctx0" brushRef="#br0" timeOffset="635">295 18 9746,'-2'16'194,"-4"-5"0,2 4-97,-7-3 1,7 3 174,-2 3-100,-3-9 0,5 7-17,-8-5 1,6 4 0,-5 3 1,1-1-83,-1 0 0,-3 1 62,9-1 1,-7 0-74,6 1 1,-5-1 68,5 0 0,-6-5-139,7-1 0,-7 1 42,6 5 22,-7 0 0,9-1-98,-7-5 1,7 5 105,-2-5 0,2-3-33,-2-2 13,4 3 1,-5-5-16,7 8 59,0-9-199,0 5 118,0-8-1291,0 0 0,7-15 1,3-5-1</inkml:trace>
  <inkml:trace contextRef="#ctx0" brushRef="#br0" timeOffset="1271">295 347 7761,'-10'0'3,"3"0"0,5 0 115,-4 0 1,4 2 297,-4 3-78,4-3-188,2 6-30,0 0 1,0-4-105,0 7-1,0-7 241,0 11-341,0-13 63,0 14-183,0-7 130,0 1-60,0 5 65,0-13 1,2 6 90,4-8-124,-4 7 94,13-5 0,-11 6-262,8-8 248,-9 0 1,7-6-108,-4 1 1,-4-3 73,4 2 0,-5 2-9,-1-7 0,0 5 118,0-6 1,0 7-101,0-7 0,0 6 115,0-5 1,0 5-46,0-5 401,0 7-98,0-12 96,0 14-216,-7-5 1,3 7 49,-8 0-306,9 0 156,-13 0 1,12 0-477,-7 0 155,7 0-296,-11 7 156,13-5 355,-6 6 0,8 0 0,0 1 0</inkml:trace>
  <inkml:trace contextRef="#ctx0" brushRef="#br0" timeOffset="1888">502 174 7711,'-9'0'1105,"1"0"-796,8 0-294,0 7 0,0-3 80,0 8 151,0-8-299,0 11 0,0-11 99,0 7 1,2-7-115,4 2 0,-4-2 21,3 2 1,-1-4-2,2 3 1,-2-3-6,7-2-235,-7 0 177,12-7 1,-9 3 48,5-8 0,-4 6 50,-8-5 1,5 5-21,1-5 1,0 5 139,-6-6 0,0 7-148,0-7 433,0 8-123,0-11-87,-8 13 119,6-14-68,-13 15-328,5-7 262,1 8-408,-7 0 0,12 0-3,-7 0-1022,7 8 670,-4-7 595,8 7 0,0 0 0,0 1 0</inkml:trace>
  <inkml:trace contextRef="#ctx0" brushRef="#br0" timeOffset="2519">831 35 7855,'-10'0'277,"3"0"0,7 2-41,0 4 1,-2-2-25,-4 7 0,4-5 26,-4 6 1,2-1-81,-1 7 0,1-7 51,-8 1 1,7-1-159,-7 6 1,6 1 21,-5-1 0,5 0 39,-6 1 1,3-1 114,-3 0 0,-3 1-68,3-1 0,-1 2 125,1 4 1,-3-4-74,3 4 0,3-3-79,-3-3 51,1 0 0,-1 0-159,1 1 0,5-7-54,-6 1 0,9-6-52,-3 5 0,2-7 30,-2 2 162,4 3-188,-5 1 0,1 1 69,0 1 1,0-6 50,6 5 1,-5-5 5,-1 6-125,0-9 23,6 5-224,0-8-3934,0 0 3238,8-8 974,-6 6 0,13-13 0,-5 6 0</inkml:trace>
  <inkml:trace contextRef="#ctx0" brushRef="#br0" timeOffset="3018">762 485 7855,'-10'0'436,"-5"0"-241,13 8 143,-6-6-246,8 13 1,0-11-194,0 7 1,0-5 83,0 6 0,0-7-109,0 7 236,0 0-149,8 5 1,0-6 29,3 1 0,-1-8-85,-5 1 1,-1 3 28,8-2 0,-6 0-168,5-6 102,-7 0 0,9-2 76,-7-4 0,0 2 7,-6-7 1,2 5 6,4-6 1,-4 7 256,3-7-190,-3 1 295,-2-7 28,0 1-52,-7 0 1,3 1-22,-8 5 1,6 3 74,-5 8-302,7 0 221,-11 0-402,5 0 0,-1 0 31,-1 0-130,8 0 0,-9 2-613,7 4 844,0-4 0,6 5 0,0-7 0</inkml:trace>
  <inkml:trace contextRef="#ctx0" brushRef="#br0" timeOffset="3861">1332 18 9618,'-17'8'1041,"2"1"-679,3 9 1,-3-7 390,3 1-418,-3-1 0,-2 7-86,-1-1 1,3-6 165,3 1-426,-3-1 1,7 1-212,-3 0 1,1-9-242,5 3 0,3-2-1775,-4 2 1102,4-4 52,2 5 1,2-7 1083,4 0 0,3-7 0,9-3 0</inkml:trace>
  <inkml:trace contextRef="#ctx0" brushRef="#br0" timeOffset="4053">1263 122 9032,'16'2'512,"-5"4"-961,5-5 412,-7 7-380,8 0 0,-5-6 92,-1 4-240,-7 3 266,4-7 0,-8 8 299,0-5 0,0 5 0,0 7 0</inkml:trace>
  <inkml:trace contextRef="#ctx0" brushRef="#br0" timeOffset="4394">1108 278 7810,'0'9'773,"0"-1"327,0-8 844,0 0-1875,7 0 40,3 0 0,7 0-156,1 0 0,-1 0 105,0 0 1,0-6-307,1 0 0,-1 1 31,0 5 1,1 0-34,-1 0 0,0-6-393,0 0 0,1-2-86,-1 3-747,0 3 994,1-6 0,-7 8 482,1 0 0,-8 0 0,3 0 0</inkml:trace>
  <inkml:trace contextRef="#ctx0" brushRef="#br0" timeOffset="4573">1350 243 7810,'-10'0'777,"-5"0"0,13 2-221,-4 4 205,-4-4-722,9 13 119,-7-5-954,8 7 603,0 0-1314,0 0 757,0 1 750,0-9 0,-8 7 0,-1-7 0</inkml:trace>
  <inkml:trace contextRef="#ctx0" brushRef="#br0" timeOffset="4905">1160 433 7810,'-8'10'-1370,"6"-3"3224,-6-7-677,8 0-782,0 0 1,2-5-230,4-1 0,2-2-82,3 2 0,4 5-303,-3-5 1,1 2 182,-1-2 0,3 4-348,-3-3 1,-3 3 133,3 2-485,0 0 283,5 0 164,-8 0 352,7 0 0,-14 2-57,4 3 0,-5-1 268,-1 8 1,0-7-117,0 7 0,0-6 419,0 5-341,0 1 0,0 5-146,0 0 0,0-5-91,0-1-176,0 1 0,0-1-960,0 1 579,0-8-200,0 4 757,0-8 0,8-8 0,2-2 0</inkml:trace>
  <inkml:trace contextRef="#ctx0" brushRef="#br0" timeOffset="5553">1523 53 10807,'17'0'-205,"0"0"0,1 0-56,-1 0 0,-6-2 214,1-4-618,-1 4 305,-1-6-53,5 8 292,-13 0 0,6 2 144,-8 4 1,0-2 55,0 7 0,0-5 161,0 6 1,0-6 144,0 5 0,0-5-126,0 5 1,-2-1 24,-4 1 0,4 5-99,-3-5 0,-3 5 82,2 1 1,-5-5-114,5-1 0,-6 1 54,7 5 0,-7-6-6,6 1 0,-1-2-30,1 1 1,2 3-149,-8-9 1,7 7-146,-7-6 4,8 7-383,-3-11-106,-1 13-480,6-13 396,-6 6-187,8 0-305,0-6 1182,0 5 0,8-7 0,2 0 0</inkml:trace>
  <inkml:trace contextRef="#ctx0" brushRef="#br0" timeOffset="5770">1626 226 8923,'0'17'1260,"0"0"-837,0 1-218,0-1-76,0 0 1,0 0 76,0 1 1,0-1-234,0 0 0,0 1 93,0-1 0,0-6-1321,0 1 648,0-1-1642,0-1 2249,0-2 0,8-8 0,2 0 0</inkml:trace>
  <inkml:trace contextRef="#ctx0" brushRef="#br0" timeOffset="5914">1678 295 7784,'0'-12'541,"0"1"-425,0 7 46,8-4 0,-4 8-823,7 0-125,-7 0-304,12 0 1090,-15 0 0,15 0 0,-7 0 0</inkml:trace>
  <inkml:trace contextRef="#ctx0" brushRef="#br0" timeOffset="6170">1799 87 7658,'0'12'203,"0"-1"1,0 1-48,0 5 0,0 2-22,0 4 0,0-3-55,0 3 1,0 2 109,0-2 1,0 6-200,0-6 1,0 2 67,0-2 1,0-4-127,0 4 1,0-4 12,0-2 0,0 1-231,0-1 0,0-5-10,0-1 1,0-5-557,0 5 65,0-7 787,0 4 0,0-8 0,0 0 0</inkml:trace>
  <inkml:trace contextRef="#ctx0" brushRef="#br0" timeOffset="6523">1920 1 7784,'0'11'0,"0"1"0,0-6 0,0 5 0,0 1 0,0 5 0,0-5 0,0-1 0,0 1 137,0 5 1,0 6 300,0 0 1,0 0-403,0-6 1,0 6 14,0 0 1,0 1-24,0-7 0,0 6 1,0 0 1,0 0 66,0-6 1,0 3-58,0 3 0,0-4 50,0 4 1,0-10-124,0-1 1,0-1 122,0 7 0,0-7-770,0 1 316,0-1 1,0 1-730,0-1 740,0-7 354,-7 4 0,5-8 0,-6 0 0</inkml:trace>
  <inkml:trace contextRef="#ctx0" brushRef="#br0" timeOffset="7744">2197 243 7736,'-10'0'162,"3"0"1,5-2 348,-4-4 139,4 4-408,-6-13 0,8 11 303,0-7-343,0 7 0,2-10-161,4 9 176,-4-9-190,13 4 0,-5-1 77,7-1 0,-5 3-61,-1-3 0,1-1-80,5 7 0,-5-5 57,-1 5 0,-1-2-147,1 2 134,5 4-272,-7-5 76,9 7 78,-1 0 127,0 0-55,-7 0 14,-2 7 1,-3-3 54,1 8-50,0-1 0,-6 7 159,0-1 0,0 0-88,0 0 1,0-5 118,0 0 0,0-1-30,0 6 0,0 1 10,0-1 1,-6 0 2,0 1 0,-5-1-56,5 0 1,-5 0 108,5 1-110,-8-1 1,5-2 27,-9-3 0,7 3-28,-1-3 0,1-3-48,-6 3 1,5-8 4,0 2 0,1 1-110,-6-1 0,5 0 23,1-6 95,-1 7 0,1-5-115,-1 4 79,8-4 0,-5-2 11,3 0-96,4 0 92,-6 0-190,8 0 109,0 0-15,-7 0-102,5 0 140,-6 0-29,8 0 28,8 0 0,-5 0 49,9 0-44,-1 0 1,7-2 51,-1-4 0,-5 4-37,-1-3 1,1 3 4,5 2 0,0-2-59,1-4 1,-7 4 50,1-4 1,-1 4-43,6 2 0,1 0 33,-1 0 1,0 0-398,1 0 272,-1 0 1,0 0-53,0 0 1,-5 0 158,0 0 0,-7 6-1,7 0 0,-6 0 88,5-6-126,-7 7-1,11-5 0,-11 12-27,8-8-6,-8-1 44,3-5-15,1 0-91,-6 8-174,13-6-111,-13 6 174,6-8-36,-8 0-1258,8 0 1577,-7 0 0,7-8 0,-8-2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32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0 7928,'-9'0'1612,"1"0"-1400,8 0-57,8 0 1,1 0-61,9 0 0,-1 0-171,0 0 0,0 0 21,1 0 1,-1 0-210,0 0 1,1 0-295,-1 0 142,-7 0 9,5 0 116,-5 0 360,-1 0-193,-1 0 294,-8 0 0,0 2 58,0 4 65,0-4 57,0 6-263,0-1 1,6-3-32,-1 8 1,1-7 102,-6 7-90,0-8 1,0 11-14,0-3 1,0-3 72,0 3 0,0-6-73,0 5 1,0-5-63,0 5 0,0-5 15,0 6 0,0-7-16,0 7 0,0-6-4,0 5 1,0-5 55,0 6 1,0-7-167,0 7 98,0-1 1,2 1-150,4-1 156,-4-7-14,5 12 26,-7-14 0,0 7 2,0-3 99,0-4-104,0 6 115,0-8 0,-5 1-57,-1 5 0,-2-4 305,2 4-179,5-4 9,-15-2 1,7 0-13,-9 0 1,7 0-54,-1 0 0,1 0-48,-7 0 1,1 0 160,0 0-240,-1 0 1,1 0 61,0 0 1,5-2-107,1-4 1,5 4 92,-5-4-334,7 5 1,-6 1-398,4 0-374,4 0-662,-5 0 721,7 0 802,0 0 1,0-8 0,0-2 0</inkml:trace>
  <inkml:trace contextRef="#ctx0" brushRef="#br0" timeOffset="259">0 173 7688,'10'0'562,"-2"0"184,-1 0-484,3 0 1,7 0-108,1 0 52,-1 0 1,0 0-370,0 0 1,1 0 167,-1 0 0,0 0-706,1 0 0,-1 0 700,0 0 0,1 0 0,-1 0 0</inkml:trace>
  <inkml:trace contextRef="#ctx0" brushRef="#br0" timeOffset="1163">554 242 7707,'0'-9'1253,"0"1"-990,0 8 0,7-6-66,5 1 1,-2-1-248,1 6 1,1 0 88,5 0 0,0 0-237,1 0 0,-7 0 152,1 0 0,-1 6 4,6-1 1,-5 3-181,0-2 193,-9 3 0,5 9 44,-8-1 1,0 0 164,0 1 1,0-1 91,0 0 0,0-5-57,0-1 1,-6 1 66,1 5 0,-9-6-21,3 1 1,1-2-22,-2 1 0,1-1-107,-6-4 0,5-5-11,1 5 1,-1 2-158,-5-2 0,5-1 67,1-5-755,-1 0 353,-5 0-1213,7 0 703,3 0-483,7 0 620,0 0 743,7-7 0,3-3 0,7-7 0</inkml:trace>
  <inkml:trace contextRef="#ctx0" brushRef="#br0" timeOffset="1493">1003 173 7708,'-7'-9'422,"-3"1"1,-7 8-148,0 0 1,5 6-130,0-1 1,3 9 50,-3-3 1,-3-1-151,3 2 1,3-7 91,-3 7 1,7-1-129,-7 7 1,2-7 15,-1 1 1,-3-1-72,9 7 0,-3-7 50,2 1 1,4-1 68,-3 6 1,3-5-113,2-1 1,0-5 96,0 6 1,2-8-110,3 1 1,-1 3 55,8-2 1,-1 0-54,6-6 0,1 0 12,-1 0 0,0 0-244,1 0 174,-1 0 0,0 0-90,1 0 1,-1 0-405,0 0 0,-5 0 231,-1 0 1,1-6 366,5 0 0,0-7 0,1 3 0</inkml:trace>
  <inkml:trace contextRef="#ctx0" brushRef="#br0" timeOffset="2410">1263 363 7910,'0'10'-303,"0"-2"320,0-8-230,0 0 1,2-6-223,4 0-7,-5 0 325,7 6-118,-8 0 440,0 0 301,0 8-146,0-6-138,0 13 1,-2-13-136,-4 4 60,5-4-87,-7-2 96,8 0-324,8 0 116,-7 0-77,15-8 0,-14 4 5,3-7 70,-3 7 152,-2-4 274,0 8-158,0 0-158,-7 0 130,5 0 0,-8 0-65,4 0 1,5 2-49,-5 4 15,4-4 1,2 8-125,0-5 35,-8-3-149,6 6 98,-5-8 77,7 0-418,0 0 303,7 0-161,-5 0 203,6 0-48,-8-8 131,0 6 1,2-5-125,4 7 288,-5 0-72,7 7 102,0-5-126,-6 14 145,5-7 137,-7 9-163,0-1 205,0 0-156,0 0 48,-7 1 1,3-3 202,-8-3-200,9-5-305,-13-7 86,7 0-444,-9 0 1,7 0 194,-1 0 1,6 0-625,-5 0 353,7 0 417,-4 0 0,8-7 0,0-3 0</inkml:trace>
  <inkml:trace contextRef="#ctx0" brushRef="#br0" timeOffset="2763">1591 173 7708,'-9'0'653,"1"0"-264,8 0 31,0 0-265,0 8 1,6-4 53,0 7 1,1-1-118,-1 1 1,-2 5-98,7-5-332,-7 5-60,12 1-95,-7 0 0,3-1-958,-1-5 723,-7-3 727,12-8 0,-15 7 0,7 3 0</inkml:trace>
  <inkml:trace contextRef="#ctx0" brushRef="#br0" timeOffset="3003">1833 139 7708,'-9'7'-53,"-1"3"69,5 7 218,3 0 1,-8 1-38,4-1 1,2 2 143,-7 4 0,5-3-72,-5 3 1,-1-2 52,-5 2 1,-1-4-20,1 4 1,0 2 78,0-2 0,-1 0-192,1-6 1,5 1-111,1-1 0,-1-5-844,-5-1 668,7 1 1,-3-1-982,7 1 1,-1-8 80,1 1 996,4-3 0,-6 6 0,8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8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9266,'17'0'0,"0"0"0,0 0 0,3 0 0,1 0 0,2 2 0,-2 2 0,-2 4-408,-1 1 408,-1 3 0,0 5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8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87 9354,'17'0'1206,"-3"-5"-686,3-1 0,-3-6-239,9 6 0,2-5-181,-2 5 0,6-2 59,-6 3 0,5 1-105,-5-8 0,1 8-284,-7-1 133,0 3-1397,0 2 699,1 0-527,-9 0-714,-1 0 2036,-8 0 0,0 0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8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0 8414,'0'17'0,"0"1"931,0-1 0,0 0-577,0 1 0,0-1-367,0 0 1,0 6-329,0 0 1,0 0 37,0-5 0,0-1-229,0 0 0,0 0-48,0 1 0,0-1 111,0 0 469,-7-7 0,-3-2 0,-7-8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7:04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10366,'2'17'353,"4"0"1,-5 2-152,5 5 0,-4-3-68,-2 7 0,0-4-3,0 4 1,0-1 39,0 2 0,-2 2-179,-4-8 0,5 6-31,-5-6 0,4 0-59,2-6 0,0-5 43,0-1 0,0-5-294,0 5 165,0-7 149,0 4 137,0-8 1,0-8-91,0-3 0,0-5-67,0-1 1,0 0 19,0 0 0,0-7-73,0 1 0,0-2 48,0 2 1,6 4-18,-1-4 0,9 2-30,-3-2 0,-1 4 57,1-4 0,-1 3-30,2 3 1,3 2 1,-3 3 1,-3-1 202,3 7 0,-7-5-97,7 5 124,-8 0-42,11 6-69,-5 0-25,7 0 0,0 8 6,1 3 0,-9 5 110,-3 1 1,2 0-113,-3 0 0,3 6 127,-2 1 0,-4 1-72,4-2 1,-4-4 117,-2 4 0,0-4-97,0-2 1,0 1-43,0-1 1,0-6-49,0 1 78,0-8 1,0 5-969,0-3 404,0-4-1186,0 6 871,0-8 795,0-8 0,0-1 0,0-9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7:01.9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18 105 7721,'-10'0'2814,"3"0"-1340,7 0-600,0 0-919,7 0 1,3-6 62,7 0 0,2 0-491,4 6 0,-3-6 188,3 1 1,2-1-306,-2 6-236,0 0 180,-6 0 846,-7 0 0,-3 8-194,-7 3 1,-1 5 673,-5 1 0,2 0-318,-8 0 1,1 6-84,-6 1 0,1-1-155,5-6 0,-3 2-219,8 4 0,-5-9-2445,5 3 2540,0-11 0,6 1 0,0-7 0</inkml:trace>
  <inkml:trace contextRef="#ctx0" brushRef="#br0" timeOffset="154">243 156 8135,'0'18'0,"0"-1"0,0 0 0,0 1 0,2-1 0,1 0 0,3 0 0,-2 1 0,-2-1 0,0 0 0,4 1 0,3-1 0,9 0 0</inkml:trace>
  <inkml:trace contextRef="#ctx0" brushRef="#br0" timeOffset="280">312 260 7448,'2'-17'0,"4"0"0,5-1 0,4 3 0,3 1 0,-1 3 0,0-3 0,1-1 0,-1-2 0</inkml:trace>
  <inkml:trace contextRef="#ctx0" brushRef="#br0" timeOffset="435">468 1 9598,'-10'7'0,"4"5"0,4 3 0,2 5 0,-2 1 0,-2 2 0,-1 0 0,1 0 0,2 0 0,2 0 0,0 0 2547,0 0-2672,0 0 0,0-6-308,0 1 0,0-1-1726,0 0 1100,0 1 1059,0-1 0,0 0 0,0 0 0</inkml:trace>
  <inkml:trace contextRef="#ctx0" brushRef="#br0" timeOffset="677">312 468 8451,'-12'17'0,"3"0"0,1 1 0,4-1 0,4 0 0,6-1 1456,6-5 1,5-3-1430,6-8 0,-10-2-316,5-4 0,-5 2 162,4-7 1,-5-1 123,-1-5-81,-7 0 0,4-1-66,-8 1 0,-2 5 374,-4 1 1,2 7-89,-7-2 0,-1 4-97,-5 2 0,0 0-323,-1 0-535,9 0-262,-6 0 624,13 8 457,-6-6 0,16 13 0,1-5 0</inkml:trace>
  <inkml:trace contextRef="#ctx0" brushRef="#br0" timeOffset="891">727 35 7806,'-17'18'1789,"-1"-1"-1275,1 0 0,2 1 87,3-1 0,-3 6-397,3 0 0,-1 2-318,1-2 1,-1-4-922,7 4-1486,0-4 2521,6-1 0,-7-1 0,-3 0 0</inkml:trace>
  <inkml:trace contextRef="#ctx0" brushRef="#br0" timeOffset="1057">606 191 8525,'17'0'0,"0"0"0,1 0 546,-1 0 0,0 6-867,1 0 1,-3 1-1371,-3-1 878,3-4 813,-5 13 0,-1-5 0,-1 7 0</inkml:trace>
  <inkml:trace contextRef="#ctx0" brushRef="#br0" timeOffset="1257">571 416 10592,'18'0'-111,"1"-6"106,4 0 1,-2-5-257,8 5 1,-8-6-119,2 7 0,2-7-304,-2 6 0,0-1 251,-6 1 0,-5 4 432,-1-4 0,1-3 0,5-1 0</inkml:trace>
  <inkml:trace contextRef="#ctx0" brushRef="#br0" timeOffset="1452">813 347 7721,'-7'17'1645,"5"0"0,-6 0-1374,8 1 1,0 5-703,0 0 1,0 0 277,0-6 0,0 1-790,0-1 943,8 0 0,-6 0 0,5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6:59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53 156 7996,'-10'-9'1877,"2"1"1,6 8-969,-3 0-656,3 0 0,-6 2-287,8 4 1,-2-3 77,-4 9 1,4 0 2,-3 5 0,3 0 126,2 0 0,0-5-237,0-1 0,0 1-49,0 5 0,0-5-37,0-1 1,0-5 72,0 6 1,0-7 107,0 7 0,5-6-185,1 5 185,8-7 0,-5 4-150,9-8 68,-1 0 0,0 0-129,0 0 0,-1-2 79,-5-4 0,3-4-111,-8-7 0,5 0 176,-5 0 1,2-1-124,-3 1 455,-3 0 0,6-1-150,-8 1 0,0 0 124,0 0 1,-6 5-26,0 0 0,-5 7-17,5-7 1,-2 8-49,3-1 0,1-3 188,-8 2-581,1 0 1,-5 8 150,5 4 1,-4-2-1020,3 7 1,2-1 121,-1 2 959,7 3 0,-11-5 0,5 7 0</inkml:trace>
  <inkml:trace contextRef="#ctx0" brushRef="#br0" timeOffset="449">416 1 7721,'-10'0'0,"2"0"0,7 2 0,-5 3 0,4-1 1207,-4 8 1,4-7-521,2 7 1,0 5-356,0 6 1,0 6-135,0-6 1,0 8 26,0-2 1,0 3-62,0 3 0,0 0-13,0-1 1,0-5-80,0 0 1,0-8-217,0 2 1,0-4-566,0-2 0,0-5 67,0 0-1631,0-9 1159,0 5 1114,0-8 0,0 0 0,0 0 0</inkml:trace>
  <inkml:trace contextRef="#ctx0" brushRef="#br0" timeOffset="598">416 191 7307,'17'0'0,"0"0"0,1-8 0,-1-1 0</inkml:trace>
  <inkml:trace contextRef="#ctx0" brushRef="#br0" timeOffset="765">398 329 8455,'18'-8'819,"-1"7"1,-5-7-777,-1 8 0,1-6-222,5 0 1,-6 1-446,1 5 0,-6 0 624,5 0 0,1 0 0,5 0 0</inkml:trace>
  <inkml:trace contextRef="#ctx0" brushRef="#br0" timeOffset="1171">226 554 7721,'-12'0'0,"0"0"0,7 0 1172,-7 0-662,8 8 0,-9 1-21,7 9 1,0-1-320,6 0 0,0 0 41,0 1 0,8-3-280,4-3 0,3 3 119,2-3 1,-5-5-235,-1-1 1,1-4-145,5-2-8,0 0 0,-1-2-87,-5-4 324,5-3 0,-9-9 67,5 1-23,-4 0 0,-8-1 332,0 1 1,-6 6-105,0-1 0,-7 8 212,1-2-368,-3-3 0,-3 7-146,1-4 1,6 4-676,-1 2 1,6 2 17,-5 4 786,7 4 0,-4 7 0,8 0 0</inkml:trace>
  <inkml:trace contextRef="#ctx0" brushRef="#br0" timeOffset="1584">433 191 9533,'10'0'762,"5"0"-808,-5 0 1,1 0-541,1 0-621,-8 0 1207,11 0 0,-13 0 0,6 0 0</inkml:trace>
  <inkml:trace contextRef="#ctx0" brushRef="#br0" timeOffset="2049">762 139 7721,'-12'6'264,"1"-1"1,5 1 209,-6-6-244,8 8 1,-9-4-20,7 7 1,-1-5 521,1 6-539,4-1 0,-6 6-166,8 1 1,2-7-154,4 1 0,2-6 186,3 5-191,4-7 0,-5 9-62,7-7 91,1 0 0,-1-6 5,0 0 0,-5-8 28,-1-3 0,-5 1 47,6-1 1,-9-1 10,3-5 1,-4-1 341,-2 1-266,0 0 0,-2 0 144,-4-1 1,3 9-99,-9 3 0,6-2 1,-5 2-31,-1 1 0,-5 7-189,0 3 0,-1 5-221,1 7 1,0 1-854,-1-1 1181,9 8 0,-14-6 0,4 6 0</inkml:trace>
  <inkml:trace contextRef="#ctx0" brushRef="#br0" timeOffset="2232">623 485 9679,'18'-2'0,"-1"-2"0,0-2 0,2 2 0,3 1 0,1-1 0,-2-2 0,-2 2 738,-2 2-1052,0 2 1,1-2-1649,-1-3 1157,0 3 805,1-6 0,-1 0 0,0-1 0</inkml:trace>
  <inkml:trace contextRef="#ctx0" brushRef="#br0" timeOffset="2446">986 35 7721,'-9'2'486,"3"4"1,-2 3-120,3 9 1,-1 1 241,6 4 1,0-2-236,0 8 1,0 2-126,0 9 0,0-1-86,0 7 1,0-6-146,0 6 0,0-9-648,0-3 1,6 1 431,-1-6 1,3-4 197,-2-2 0,3-4 0,9-2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7:10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16 294 8306,'-9'0'2231,"3"0"-2069,12 0 1,-2 6-110,7 0 121,1 0 0,5-6-176,0 0 0,0 0-525,1 0-222,7 0 0,-6 0 118,4 0-229,-11 0 106,-5 0 733,-7 0 1,-2 0-24,-3 0 1,1 0 62,-8 0 39,1 0 0,-7 0 191,1 0 1,6 2 115,-1 3 0,6-1-126,-5 8 0,5-6 111,-6 5-204,9 1 1,-11 5 483,8 0 1,1 0-190,5 1 0,-6-1-83,0 0 1,0-5-11,6-1 1,0 1-138,0 5 1,0-5 72,0-1 0,0-5-85,0 6 0,2-9-8,4 3 0,-4-2 231,4 2-393,3-4 0,-1 7-245,4-3-100,3-4 1,-6 6 117,9-8 0,-1 0-201,0 0 0,-5 0-804,-1 0 1,1-2 505,5-4 1,-5-2 696,-1-3 0,9-12 0,6 3 0</inkml:trace>
  <inkml:trace contextRef="#ctx0" brushRef="#br0" timeOffset="166">345 191 9663,'-6'19'0,"0"2"0,3 2 0,1 0 0,2 0 0,0 2 0,0 0 0,0 2 0,0 0 0,0 4 0,0 1 0,0 1 0,0-2 0,2-4-357,3-2 357,-3-2 0,14-6 0,-7 0 0</inkml:trace>
  <inkml:trace contextRef="#ctx0" brushRef="#br0" timeOffset="303">362 519 8169,'0'-17'0,"0"0"0,0-1 0,2 3 0,4 1 0,5 5 0,5-1 0,1 1 0,-2-5-1846,-3-1 1846,3 5 0,-5-13 0,7 4 0</inkml:trace>
  <inkml:trace contextRef="#ctx0" brushRef="#br0" timeOffset="477">501 139 8688,'0'17'0,"0"0"0,0 1 0,0 1 0,0 4 0,0 4 0,0 2 0,0-1 0,0 3 0,0 2 998,0 1 1,1 1-888,5 0 0,-4-3-151,4-3 1,-4 2-184,-2-8 0,0 0-1140,0-6 1363,0 1 0,8-1 0,1 0 0</inkml:trace>
  <inkml:trace contextRef="#ctx0" brushRef="#br0" timeOffset="694">691 139 8285,'9'0'1254,"7"0"1,-7 0-1358,9 0 0,-7 0 173,1 0-1833,-1 0 1763,7 0 0,-1-8 0,0-2 0</inkml:trace>
  <inkml:trace contextRef="#ctx0" brushRef="#br0" timeOffset="877">656 260 10253,'-17'6'0,"2"1"0,1 1 0,6 0 0,6-5 0,10-3 0,6-3 0,3-3 2317,0 2-2374,8-6 1,-6 7-183,4-9 0,-3 8-1281,-3-2 1030,0-3 1,1 7-689,-1-4 0,-6 2 144,1-1 1034,-8 3 0,11-6 0,-5 8 0</inkml:trace>
  <inkml:trace contextRef="#ctx0" brushRef="#br0" timeOffset="1125">708 364 9231,'-17'17'0,"1"0"0,5 0 0,5 1 0,4-1 0,2 0 0,2-1 0,4-5 0,5-5 982,5-4 1,3-2-1021,4 0 1,-4-6-504,4 0 0,-5-7 308,-7 1 1,3-3-194,-9-2 313,1-8 1,-6 6 3,0-5 143,0 5 1,-8 4 196,-3 3 1,-4 3-271,-3 3 51,1 4 1,0 0-585,-1 8 0,7 9 252,-1 3 1,8-1 319,-1 6 0,-5 4 0,0 0 0</inkml:trace>
  <inkml:trace contextRef="#ctx0" brushRef="#br0" timeOffset="1492">950 87 8316,'0'17'958,"0"2"-595,0 4 1,0-1 116,0 6 0,0 1-196,0 6 1,2 7-233,4 4 1,-4-2-58,4 2 0,-5-7-336,-1 1 1,2-9-529,4-2 1,-4-8 494,4 2 1,2-10-568,-3-1 192,1-8 372,-6 4 0,0-16 377,0-4 0,0-3 0,0-2 0,-2-1 87,-4 1 0,4 0-88,-3-1 1,3 1 716,2 0 0,0 5 164,0 1-289,0-1 1,0-5-215,0 0 0,2 5-132,3 1 0,-1 5-225,8-6 0,-6 7-223,5-7 0,-5 8-137,5-2 1,-5 3-559,6-3 1,-7 4 82,7-4 0,-6 4 815,5 2 0,1-7 0,5-3 0</inkml:trace>
  <inkml:trace contextRef="#ctx0" brushRef="#br0" timeOffset="1987">1227 243 8303,'-17'0'907,"7"0"1,2 1-815,8 5 1,0-2-15,0 8 0,0-7-79,0 7 1,0-1 176,0 7 1,0-7 20,0 1 1,0-1 173,0 7-222,0-1 1,6 0-183,0 0 1,1-5 66,-1-1 1,-2-7-86,8 2-79,-9-4-275,13-2 208,-7 0 1,7-8 38,-5-3 0,-3-5-31,-8-1 0,6-6 63,0 0 1,-1 0-74,-5 6 0,0-6 64,0 0 1,0 5 43,0 7 1,-2-1 3,-3-5 0,1 7-104,-8 5-162,8 3 63,-11 2 1,7 2-735,-3 3 663,3 5 1,8 7 359,0 1 0,0-9 0,0 1 0,0-5 0,2-3 0,4 4 0,-4-4 528,13-2-154,-5 0 216,7 0 0,0 0-179,1 0 1,-1 0-339,0 0-249,0 0 1,1-2-418,-1-4 0,-2 3 342,-3-9 0,1 6-469,-7-5 720,0 7 0,2-11 0,1 5 0</inkml:trace>
  <inkml:trace contextRef="#ctx0" brushRef="#br0" timeOffset="2150">1469 191 7721,'-17'0'0,"-1"-2"-57,1-4 1,0 4 156,-1-4 0,7 4 868,-1 2-108,9 0-49,-5 0-622,8 0 1,2 0 9,4 0 0,3 0-185,8 0 1,-5 0 58,0 0 1,-1 0-631,6 0 136,1-7-889,-1 5 490,0-6 359,-7 8 0,-1 0-139,-3 0 0,-4-2 600,4-4 0,-4-3 0,-2-9 0</inkml:trace>
  <inkml:trace contextRef="#ctx0" brushRef="#br0" timeOffset="2378">1538 0 8594,'-9'18'0,"3"-1"0,4 0 0,2 1 1700,0-1-1556,0 8 1,0 2 49,0 7 0,0-1 193,0-4 1,0 9-135,0-3 1,0 3 104,0-3 0,0-2-39,0-5 0,0 3-475,0-8 1,0 6 57,0-6 0,0 0-236,0-6-1954,0 1 1276,0-1 1012,0 0 0,-8 1 0,-1-1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7:10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105 156 8933,'-10'0'1536,"2"0"-991,8 0-148,-7 0-45,5 0 1,-12 2-112,9 4 1,-1-2 72,6 7 1,-6-5-133,0 5 0,-5-5 132,5 6-298,0-1 0,0 6 146,1 1 1,-1-7-118,6 1 0,0-6 48,0 5-384,0 1 148,0 5 0,2-2-27,4-3 1,-5-3-80,5-3 20,4-4 172,-1 6 0,9-8 27,-1 0 0,-5-2-128,-1-4 0,-5-4 80,5-7 1,-7 0-111,2 0 0,2-1-204,-3 1 69,1 0 1,-6-1 112,0 1 77,0 0 191,0 0 1,-6 5-192,1 1 590,-1 7-227,6-4 88,0 8 932,0 0-953,0-8-655,8 6 215,1-5-936,9 7 529,-1 0-52,0 0 0,0 0 217,1 0 0,-7-6-575,1 0 0,-3-2-115,3 3 1075,3-5 0,-5-7 0,-1 5 0,-3 1 184,-4 7-236,-2-11 0,-2 13 856,-4-4 145,5 4-391,-7 10 0,8 1-99,0 9 0,0-1-141,0 0 0,0 2-111,0 4 1,0-3 3,0 3 1,0 4-170,0 1 0,-2-1 62,-4 2 0,4-6-138,-4 6 1,5-8-255,1 2 0,0-4-271,0-1 1,0-7-430,0 1 98,7-8 1,-3 3 889,8-7 0,-9-7 0,5-3 0</inkml:trace>
  <inkml:trace contextRef="#ctx0" brushRef="#br0" timeOffset="186">416 0 9905,'0'18'0,"2"-1"0,2 2 0,1 2 0,-1 4 0,0 2 0,0 2 0,2 0 0,-1 0 0,1 1 0,0 3 1704,-2 2-1699,-2-8 0,-2 3-177,0-7 1,0 0-994,0-5-50,7-1 1215,-5 0 0,14 1 0,-7-1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7:16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121 329 7546,'-17'0'1786,"5"0"-1430,1 0 1,7 2-9,-2 4-150,-3-4-79,7 5 0,-12-5 179,9 4-99,-1-4-103,-2 13-23,6-13 0,-7 12 50,3-8-63,4 7 1,-6-9-5,8 7 0,0-5-12,0 6 0,0-7-83,0 7 1,0-6 98,0 5 1,0-5-51,0 6 1,2-7 144,4 7-180,3-1 1,9 5-8,-1-5 0,0 3-100,1-8 1,-1 5 49,0-5 1,1 0 53,-1-6 1,0 0-32,0 0 49,1 0 0,-1 0-2,0 0 0,1 0-11,-1 0 0,-6-2 116,1-4 0,-2 2 3,1-7-44,4 7-65,-5-12 47,7 7-83,-7-9 61,5 1 1,-13 6-20,4-1 0,-2 6 6,2-5 0,-4 5 212,3-6-102,-3 9 28,-2-13-67,0 7 0,0-9-136,0 1 140,-7 0-94,5-1 41,-14 1 1,12 2 67,-7 3 55,7 5-60,-11-1 0,11 6 207,-8-4-200,8 4-41,-11-5 0,11 5 89,-7-4-133,7 4 35,-12 2 1,13 0-17,-9 0 0,6 0 129,-5 0 0,7 0 153,-11 0-129,5 0 75,-7 0-165,-1 0 0,3 2 30,3 4-32,-3-4-126,6 13 0,-3-13 58,0 4 0,7-2-164,-7 1-116,8-3 168,-11 6 1,11-2-948,-7-1 398,7 1-529,-4-6-325,0 0-621,6 0 2118,-5 0 0,7 0 0,0 0 0</inkml:trace>
  <inkml:trace contextRef="#ctx0" brushRef="#br0" timeOffset="485">294 1 7721,'-9'11'248,"3"1"0,-2-1-227,2 6 1,-1 1 80,1-1 0,4 0-111,-4 1 0,4 1 76,2 4 1,-6-2-101,1 8 0,-1-6 113,6 6 1,-6-6 30,0 6 1,-5-1 5,5 7 0,-5 0-5,5-1 1,-6 1 38,7-1 1,-7 7-63,6-1 0,-5 0-57,5-5 0,0-6 74,6 0 0,0-8-354,0 2 144,0 4 0,0-8-94,0 4-120,0-11-291,0 3-530,0-13 389,0 6 89,0-16 661,0-2 0,0-7 0,0 0 0</inkml:trace>
  <inkml:trace contextRef="#ctx0" brushRef="#br0" timeOffset="960">675 243 7721,'-2'-10'635,"-4"4"-278,4 4-208,-13 10 0,11-4 68,-8 7 0,6-1 0,-5 2 1,5 3-128,-5-3 0,5 5 85,-6 6 0,7-4-59,-7 4 1,6-4 10,-5-1 1,7 5 5,-2 0 1,2 2-23,-1-2 1,3-4-69,-4 4 1,4-2 45,2 2 1,0-4-82,0 5 0,2-7-240,4-6 1,-3 5 121,9-5 1,-2-1-433,1 1 1,5-7 249,-5 2 0,-1-4-1248,1-2 764,1 0 776,5 0 0,0 0 0,1 0 0</inkml:trace>
  <inkml:trace contextRef="#ctx0" brushRef="#br0" timeOffset="1424">830 225 7721,'0'12'104,"0"-1"1,0 1 257,0 5 0,-2 1-134,-3-1 1,3 6-6,-4 0 1,4 2-108,2-2 1,0-4 82,0 4 0,-2 2-128,-4-2 0,4 0-42,-3-5 0,3-7-26,2 1 0,-2-3 269,-4 3-351,4-4 161,-6-8 6,8 0 0,0-2-5,0-4 1,0-4 20,0-7 1,0 0 15,0-1 0,2-1-22,4-4 1,-2 4-19,7-4 0,-5-2-34,6 2 1,-3 0-38,3 5 0,3 1-1435,-3 0 1,-3 5-129,3 1 1524,-8 7 30,11-4 1,-11 8 655,7 0-343,-7 0 1,4 2 109,-8 4 1,0 4-109,0 7 0,6 2 12,0 4 1,-1-4-136,-5 4 1,0-3 21,0-3 1,0 6-281,0 0 86,0 0 1,0-6-883,0 1-283,0-1 186,0 0 1,-2-7 958,-3-4 0,-5-4 0,-7-2 0</inkml:trace>
  <inkml:trace contextRef="#ctx0" brushRef="#br0" timeOffset="1882">1176 191 7721,'0'-10'651,"0"3"-293,0 7 0,0 0-24,8 0-301,-6 7 0,11 3 66,-7 7 0,0 0-21,-6 1 1,5-1 71,1 0 0,0 1-1,-6-1 1,0 0 53,0 0 0,0 7 198,0-1 0,0 2-85,0-2 1,-6-4 125,0 4 1,-5 2-270,5-2 0,-5 6 26,5-6 0,-6 0-158,7-6 1,-9 6 129,3 0 0,1-5-1067,-2-7 341,1 1 1,-6-1-387,-1 1 0,7-8 187,-1 1 1,7-3 753,-7-2 0,0 0 0,-5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7:20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9136,'10'0'1400,"-2"0"-1032,-1 0-40,3 0 1,7 0-181,1 0 1,-1 0-101,0 0 0,0 0-106,1 0 1,-1-6 87,0 0 0,1 1-256,-1 5 160,0-8 1,0 6-238,1-4-215,-1 4 156,0 2 150,1 0 84,-9 0 20,-1 0-224,-8 0-570,0 0 1,-8 0 0,-1 0 0</inkml:trace>
  <inkml:trace contextRef="#ctx0" brushRef="#br0" timeOffset="495">0 208 11398,'18'-2'300,"-1"-4"0,0 4-222,1-4 0,-1 5 54,0 1 0,0 0-42,1 0-50,-1 0 1,0-6-211,1 0 68,-1 0 0,0 6 104,0 0 1,-5 0 56,0 0 0,-7 0-6,7 0 0,-6 0 62,5 0-15,-7 0-53,11 0 0,-11 0 1,8 0 4,-8 0 100,11 0-106,-13 0 0,7 0 331,-3 0-179,-4 0-206,6 0 31,-8 0-1153,0 0 1,0-7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53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312 139 7339,'10'-8'751,"-3"6"-510,-7-5 0,-2 1 132,-3 0 1,1 0 343,-8 6-492,8 0 0,-11 0 6,4 0-16,-5 0 1,-1-5-129,0-1 0,-1 0 69,1 6 1,0 0 254,-1 0-248,1 0 0,0 0-20,0 0 1,5 0 112,0 0-197,9 0-317,-5 0 204,8 0-211,0 8 0,0-4 125,0 7 0,0-5-72,0 5 1,8-5 64,3 6 0,-1-3 3,1 3 1,-1 3 58,1-3 0,5 1 17,-5-1 0,-1 3 3,1-3 0,-5 1-65,6-1 169,-8 3 1,3-5-88,-7 7 1,0-6 265,0 1 1,0-6 84,0 5 0,-5-5 457,-1 5-502,-8-7 1,5 10 240,-9-9-172,1 1 0,0-6 32,0 0 0,-1 0-292,1 0 1,5 0 250,1 0-443,-1-7 1,1 3-483,-1-8-678,8 8-77,-3-3 96,7 7 0,2 0-329,3 0 1595,5 0 0,15 0 0,2 0 0</inkml:trace>
  <inkml:trace contextRef="#ctx0" brushRef="#br0" timeOffset="201">381 433 7648,'-17'9'3982,"7"-1"-3271,3-8 170,7 0-954,0 0-522,7 0 0,-3 0-539,8 0 1,-7 0 656,7 0 477,-8 0 0,11 0 0,-5 0 0</inkml:trace>
  <inkml:trace contextRef="#ctx0" brushRef="#br0" timeOffset="487">537 139 7632,'0'-10'1465,"0"3"0,8 7-962,3 0 0,-1 0-308,1 0-130,1 0 0,5 0-56,0 0 1,1 0 57,-1 0 0,0-2-663,0-4 1,1 4 337,-1-4 0,-5 4-2033,-1 2 1250,-7 0 1041,4 0 0,-1-7 0,3-3 0</inkml:trace>
  <inkml:trace contextRef="#ctx0" brushRef="#br0" timeOffset="817">675 1 6830,'-9'7'951,"1"3"0,8 7-634,0 0 0,0 6-157,0 1 0,-6 0-36,0 0 0,1-5 30,5 4 1,0 2-74,0-2 1,0 0 116,0-6 0,0 1-23,0-1 0,0 0 18,0 0 0,0-5 140,0-1-206,0-7 1,2 10 199,3-9-245,-3 1 1,8-6 66,-4 0 0,-3 0-7,9 0 1,-6 0-24,5 0 76,1 0-176,5 0 153,0-7-776,1 5-185,-1-14 110,0 14 0,-5-5-509,-1 7 225,-7 0 0,6 0 963,-4 0 0,-5-8 0,7-2 0</inkml:trace>
  <inkml:trace contextRef="#ctx0" brushRef="#br0" timeOffset="1029">1038 364 7635,'10'0'575,"-2"0"110,-1 0 1,-5-2 238,4-4-258,-4 4-440,6-6 59,-6 1-285,13 5 0,-13-14 0,6 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7:22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0 7721,'0'10'562,"0"0"-279,0-5 0,0-1-36,0 8 0,0-6-47,0 5 1,0-5 149,0 5-316,0 1 0,0 5 84,0 0 0,0 3-118,0 3 1,-2-4 55,-3 4 1,3 4-19,-4 2 0,2-2 19,-2 1 0,4 1-110,-3 6 0,1-1 90,-2 1 0,4-6-118,-4 0 0,4 0 62,2 5 0,0-1 66,0-4 1,0 1-136,0-7 1,0 6 52,0-6 0,-5 6-15,-1-6 0,0 0 41,6-6 0,0 1 1,0-1 1,0-5-51,0-1 1,0-5 45,0 5-158,0-7 139,0 12-248,0-14 121,0 5-314,0-7-359,0 0-254,0-7 1085,0 5 0,-8-14 0,-1 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8:13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87 122 10347,'0'-10'972,"0"2"-647,0 8 269,0 0-330,7-7-207,-5 5-41,6-6 80,0 8 0,-4 0-101,7 0 0,-5 0 139,5 0-221,1-8-111,5 6 138,0-5 37,1 7 0,-3-2-44,-3-4-91,3 4 103,-5-6 0,7 8-151,0 0 0,1 0 62,-1 0 0,0-5-102,0-1 0,3 0 75,3 6 0,-4-2-119,4-4 0,-4 4 164,-2-3 56,1 3 0,-1-4-3,0 0 88,1 0-12,-9 6 117,7 0 1,-13 0-33,9 0 242,-8 0-257,3 0 1,-5 0 195,4 0-221,-4 0-5,6 0 10,-8 0-62,0 8 49,7-6-1,-5 6 7,6-8-2,-8 7-29,0-5 1,0 8 69,0-4-37,0-4 1,0 7 8,0-3 1,0-2 73,0 7-44,-8-7-40,6 12 22,-5-14-19,-1 13 1,0-11 84,-3 7-68,-4 1 1,7 5-11,-4 0 0,-3-5 2,3-1 1,3-5 26,-3 6-41,1-1 0,-7 7 73,1-1-63,0-8-15,7 7 0,-5-12 146,3 7-115,-3 1-43,-2-3 1,5 7 13,1-5 1,-1-1-16,-5 1 0,5-5-2,1 6 0,-1-7-17,-5 7 1,2-6 30,3 5 0,-3-5 9,3 6-22,4-9-23,-7 13 1,7-12 3,-3 7 1,-3-5 4,9 5 0,-9-7 6,3 2-3,3 4-11,-7-1 0,7 3 144,-4-1-128,-3-7-4,13 4 1,-8-6 228,5 4-214,3-5 9,-6 7 0,2-6 75,1 4-86,-1-4 0,4 5 34,-4-7-63,4 8 1,-7-6-17,3 4-71,4-4 109,-6-2 13,8 7 133,0-5-147,0 6 4,0-8 408,0 0-201,8 0-184,2 0-12,-1 0 1,7 0 12,-5 0-1,-3 0-38,7 0 1,-5 0 19,7 0 1,0 0 5,1 0 1,-1 0-89,0 0 1,-5-2 55,-1-4 0,1 4-111,5-3 1,0 3 73,1 2 1,-1 0-121,0 0 1,1 0-44,-1 0 172,-8 0-14,7 0 0,-12 0-68,7 0 22,1 0 8,5 0 4,0 0 31,1 0 4,-1 0 0,0 0-19,-7 0 1,5 0 21,-5 0-14,-1 0 1,7 0-17,-5 0 1,-1 0-14,1 0 0,-5 0-8,6 0 0,-7 0 12,7 0 0,-6 0-65,5 0-10,-7 0 88,11 0 2,-13 0 0,8-2-241,-4-4 229,-4 4-46,5-6 0,-5 8-186,4 0-216,-4 0-487,6 0 429,-8 0 576,0-7 0,0-3 0,0-7 0</inkml:trace>
  <inkml:trace contextRef="#ctx0" brushRef="#br0" timeOffset="1233">588 52 8743,'10'0'329,"-1"-2"-260,-3-3-87,-4 3 241,6-6-80,-1 8 0,-3 0 27,8 0 63,-8 0-88,11 0-200,-5 0-87,7 0 107,-7 0-1,5 0-345,-5 0 189,7 0 106,-8 0 1,1 0-435,-4 0 76,-4 0 201,13 0 164,-13 0 0,8 0 128,-5 0 9,-3 0 57,6 0-194,-8 0 432,0 0-350,0 8-3,0-6 0,0 7 57,0-3-56,0-4 0,0 6 1,0-6 98,0 3-95,-8-3 52,6 6-25,-5 0 1,1-5 55,0 9 14,0-8-84,-1 11 0,3-11 2,-8 8 0,9-7-85,-3 7 88,-4-8 9,8 3-108,-13 1 93,13 2 11,-13-1 1,11 5 1,-8-8 1,3 1 30,-3-1 0,2-2 12,5 7 0,1-5-47,-8 6 0,7-9 11,-7 3 0,6 2-30,-5-2 36,7 7-19,-4-11 1,2 8-9,1-5 16,-9-3 11,12 14 1,-7-14 1,3 3 1,2 3 7,-7-2-21,7 7 0,-10-9-7,8 8 0,-1-7 45,1 7-162,4-8 122,-6 11-42,1-13 0,5 8-2,-4-5 0,4-1 3,2 8-3,-8-8 0,7 5 9,-5-3 0,2-4-10,-2 4 10,4 3 3,-5-7 1,5 12 1,-4-8 0,4-1 47,-6-5 3,8 8-45,-7-6 33,5 6 0,-6-7 51,8 5-9,0-4 14,-8 6-69,6 0 0,-7-7 5,3 5 1,4-2-10,-4 2 12,4-4 9,2 5-87,0-7 105,0 0-21,-7 0-26,5 0-3,-6 0-70,8 0-3267,0 0 3327,0-7 0,8-3 0,1-7 0</inkml:trace>
  <inkml:trace contextRef="#ctx0" brushRef="#br0" timeOffset="2175">830 485 8919,'0'17'110,"0"0"0,0-5-241,0-1 220,0 1-52,-7 5 1,5 0 42,-4 1 1,4-7-4,2 1 1,-2-6-24,-4 5 1,4-5 92,-3 5-163,3-7-43,2 4 160,0 0-136,-8-6 67,6 5-37,-6-7-6,8 0 33,0 0-41,0-7-75,0-3 0,0-7 102,0-1 0,0 7-144,0-1 125,8 1-19,-6-7 1,11 7-17,-7-1 1,8 3 10,-3-3 1,-1-1-3,1 7 1,-5-5 34,6 5 0,-7-2 7,7 2 69,-8 4-86,11-5 2,-13 7 1,8-6 42,-5 0-42,-3 0 96,6 6 62,-8 0 0,2 0-25,4 0 135,-4 8-199,5 2 0,-7 1 57,0 1 38,0-1-102,0 7-6,0-9 1,0 7 55,0-5-63,0-3 0,0 7 43,0-3 2,0 3-43,0 2 0,0 1 1,0-1 0,0-6-38,0 1-12,0-8-84,0 11-24,0-13 36,0 6-11,0-8-515,0 0 1,-7 0-1,-3 0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8:27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18 139 7721,'-10'0'1384,"2"0"-701,8 0 701,0 0-945,8 0-358,2 0-99,7-8 191,-7 7 1,5-7-104,-4 8 129,-3 0-93,8 0 1,-13 0-61,9 0 0,-6-2-37,5-4 0,-5 4-150,6-3 0,-7 3-32,7 2 1,-6 0-588,5 0-320,-7-8 552,11 6 33,-13-6-875,6 8 407,-8 0 963,0 0 0,0 0 0</inkml:trace>
  <inkml:trace contextRef="#ctx0" brushRef="#br0" timeOffset="276">156 18 8345,'-10'8'1233,"1"-4"-782,3 7-277,4 1 1,-7 5-87,3 0 0,4 1 19,-4-1 123,-4 0-92,9 0 1,-13 1-140,8-1 38,-7 0-65,11-7 1,-8 5-38,5-3-219,3 3-619,-14 3 112,14-1-635,-5 0 259,7-7 654,0-3 513,0-7 0,-8 0 0,-2 0 0</inkml:trace>
  <inkml:trace contextRef="#ctx0" brushRef="#br0" timeOffset="516">52 1 8407,'0'17'510,"0"0"0,2 1-137,4-1-224,-4 8 0,11-6 12,-7 4 0,8-4-64,-3-1 0,-3-1-45,-2 0 0,1-5-413,-1-1-606,7 1 538,-3 5 268,0-7 1,-1-1-1249,-3-3 1409,-4-4 0,6 14 0,-8-7 0</inkml:trace>
  <inkml:trace contextRef="#ctx0" brushRef="#br0" timeOffset="1461">571 70 7721,'-10'0'336,"3"0"1,7 8-243,0-6 1,0 7 73,0-3 52,0 4-135,0-1 1,0 7-58,0-5 1,0 4 79,0 3 1,-6-1-109,0 0 1,0 1 120,6-1 1,0 0 2,0 1 1,0-1 101,0 0-155,-7 8 1,5-6 71,-4 4 152,4 4-161,2-8-103,0 6 1,-6-1 31,1-1 1,-1 0 1,6-6 0,0 6-128,0 0 0,0 0 120,0-6 0,0 6-20,0 1 1,0-1 25,0-6-30,0 8-3,0-6 0,0 6 74,0-8-55,0 8-11,-8-5 0,6 1 114,-3-4-85,3-11-25,2 17 1,0-14 19,0 9 0,0-7-8,0 1 1,0-7-3,0 7 1,0-6-24,0 5 72,0-7-102,0 12 79,0-15 122,0 15-165,0-14 0,0 7 93,0-3 12,0-4-76,0 6 17,0-8-1395,0 0-59,0-8 680,0 6 1,0-13 692,0 3 0,0-3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8:36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0 344 10803,'10'0'532,"5"0"0,-11 0-446,7 0 1,1 0 32,5 0 1,1-6-138,-1 1 0,0-1 80,0 6 1,1 0-101,-1 0 0,0 0-72,1 0 0,-7 0-94,1 0-70,-1 0 61,7 0 15,-1 0 0,-6 0-116,1 0-266,-8 0 144,11 0-273,-13 0 126,13 0-259,-13 0 19,6 0 303,-8 0 520,0 0 0,0 0 0</inkml:trace>
  <inkml:trace contextRef="#ctx0" brushRef="#br0" timeOffset="287">35 517 7721,'0'10'2627,"0"-3"-2246,0-7 1,7-2 161,5-3-344,-4 3-100,15-6 0,-12 8-51,12 0 1,-4-6 57,-1 1 0,-5-1-201,4 6 1,-9-6-51,9 0 0,-3 1-349,3 5 0,1 0 58,-1 0 0,0 0-374,0 0 1,1-6-377,-1 0 1186,0 0 0,1-1 0,-1-3 0</inkml:trace>
  <inkml:trace contextRef="#ctx0" brushRef="#br0" timeOffset="991">882 16 7983,'0'-10'682,"0"4"-497,0 12 1,0-2 12,0 7 1,0-5-58,0 6-124,0-1 281,0 6-200,0 1 1,0-1 27,0 0 0,0 1-87,0-1 0,0 2 82,0 4 0,0-4 16,0 4 0,-6-1 10,1 1 0,-1-2 13,6 8 0,0-6-85,0 6 0,0-6 60,0 5 0,0-5-103,0 6 134,0-8-136,0 4 1,0-5-99,0 3 0,0-4 123,0 4 0,0-4-120,0-2 1,0 1-1,0-1 99,0 0-2,0-7 0,-2 5 58,-4-3-50,4 3 5,-6-5 0,8 5 12,0-3 1,0-3 10,0 3 1,0-6 1,0 5 1,0-5-42,0 5-15,0 1 1,0-1-24,0 1 1,0-6-24,0 5-26,0-7 1,0 6 57,0-4-13,0-5-60,0 7 8,0-8-912,0 0 1,-7-8 0,-3-1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8:39.4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0 9628,'-10'0'452,"-5"0"-337,13 8 63,-6-6-173,0 5-68,6-7 134,-13 0-221,13 8 215,-13-6 0,11 12 58,-8-9-20,9 1 0,-7 0 8,4 0 1,4 1-4,-3-1 0,1-4 38,-2 4-64,4 3 0,-6-5 27,8 8-25,0-8-33,0 11 0,-5-11 44,-1 7-110,0-7 114,6 12 21,0-7-99,0 8 1,0-5-1,0-1 20,0-7-18,0 12 1,0-12 28,0 7-34,0-7 0,0 6 16,0-5 80,0-3 1,0 8-44,0-4 46,0-5-79,0 7 33,0-8 6,0 8-21,0 1-23,0 1 0,-2 0 8,-4-5 1,4-1 34,-3 8 1,1-8 89,-2 1 46,4 5 10,-6 0-20,1-1-127,5 7 48,-6-14 66,8 5-130,0-7-116,0 0-230,0 8 223,0-6 29,0 6-14,0-8 0,0 7 1,2-5-184,4 4 154,-4-4 0,7 0-96,-3 3 76,-4-3 54,6 6 6,-1-8 1,-5 2-6,4 4 44,-4-4 1,0 5 13,4-7 25,-4 8 288,5-6-202,-7 13 294,0-5-273,0 7 19,0 1 1,0-1-60,0 0 1,0-5-5,0-1 0,0 1 10,0 5 1,0-5-49,0-1 0,0 1-12,0 5 1,-5-6-29,-1 1 0,0-6-10,6 5 0,0 1 0,0 5 1,0-5 1,0-1 28,0 1 0,0 5-16,0 0 0,0-5-16,0-1 1,0-5-27,0 6 0,0-7 31,0 7 0,0-6 7,0 5-2,0-7-106,0 11 104,0-13-5,0 14 1,2-14 5,4 3-3,-4 5-13,5-8 7,-7 6-109,8-1-10,-6-5-94,13 6-360,-13-8 25,14 0 0,-13 0-134,9 0-1255,-8 0 503,3 0 1421,1 0 0,2 0 0,7 0 0</inkml:trace>
  <inkml:trace contextRef="#ctx0" brushRef="#br0" timeOffset="2408">450 208 8549,'0'-10'409,"0"2"-507,0 8 84,0 0-76,0 8 182,0 2 0,0 7-32,0 0 1,0 1 14,0-1 1,0 0 8,0 0 0,0 3-50,0 3 0,0-2 22,0 8 1,-6-8-89,0 2 116,0 4-68,6-8 0,0 12-57,0-8 0,-5 0 58,-1-6 0,0 0-12,6 1 1,0-1 35,0 0 1,-6 1-7,1-1 1,-1-6 155,6 1-157,0-8-3,0 3 0,-2-1 139,-4 0 2,4 0 30,-5-6 35,7 0 341,0 0-429,0-8 1,2-2 5,3-7 0,-3 0 132,4 0-37,4-1-161,-1 1 0,3 0 39,-1-1-1,1 1-107,5-8 1,0 6-97,1-4 0,5 4 108,0 1 1,-6 1-132,-5 0 0,-1 0 79,6-1 0,-5 7-92,-1-1 1,-5 3-121,6-3 11,-8 4 193,3 1-217,1 5 26,-6-6-14,6 8-356,-8 0 376,0 0 1,-2 6-33,-4 0 1,2 5 43,-7-5 1,5 7-34,-6-1 0,6-3 132,-5 3 75,-1-8-98,3 11 1,-5-11 53,9 8 97,-9-9 0,5 13 229,-1-14-161,-5 13 0,13-11 323,-4 7-276,4-7 1,2 6 230,0-4-65,0-4-83,0 13-107,0-13 0,0 7 124,0-3-162,8-4 46,1 14 1,3-7 108,-1 8 0,-5-5-45,6-1 1,-1-1 6,6 2 1,-5 3-76,-1-3 0,-5-5-87,6-1 0,-6 2-247,5-3 127,-7 1 64,4-6 1,-6 6-261,3 0 142,-3-1-602,6-5-856,-8 0 1598,0 0 0,0 0 0</inkml:trace>
  <inkml:trace contextRef="#ctx0" brushRef="#br0" timeOffset="3172">1211 346 7721,'-12'0'895,"1"0"-392,7 0 50,-12 0-304,7 0 1,-3 0 113,1 0 0,5 0-40,-6 0-153,1 0-21,-6 0 0,5 6 123,1 0-23,-1 7-100,2-11 0,-5 11 6,4-7-99,3 8 74,-8-12 0,13 13 26,-9-4 0,6-1-25,-5 2 0,5-3 20,-5 3 0,7 3-48,-2-3-101,-4-5 208,8 9-156,-5-7-41,7 9 19,0-1 1,0-6 27,0 1 1,0-1 29,0 7 0,0-7-14,0 1 1,0-6-43,0 5 0,0-5 8,0 5 0,5-5-52,1 6-50,0-8 105,2 3 1,-4-5-108,7 4-20,-7-4 16,11 5 36,-5-7 0,7 0-48,0 0 25,1 0 0,-1-1-31,0-5 1,1 4-108,-1-4 1,-6-2-270,1 3 245,-1-1 66,7-2 0,-7 6-316,1-3 172,-8 3-51,11 2 1,-11-6-626,7 0-109,-7 0 420,4 6 1,-2-2-244,-1-3 193,1 3 708,-6-6 0,-7 0 0,-3-1 0</inkml:trace>
  <inkml:trace contextRef="#ctx0" brushRef="#br0" timeOffset="3404">951 554 7721,'18'0'2189,"-1"-2"-1167,0-4-551,0 4-276,1-6 0,-1 6-19,0-3 1,-3 3-117,3-4 0,-9 4-230,9 2 1,-9-2 73,3-4 0,-5 4-351,6-3-1641,-9 3 2088,5 2 0,-8 7 0,0 3 0</inkml:trace>
  <inkml:trace contextRef="#ctx0" brushRef="#br0" timeOffset="4339">1747 208 7262,'0'-10'2384,"-8"2"-2209,6 8 0,-7 0 199,3 0-222,4 0-124,-6 0 161,0 0 96,7 0-130,-15 0 0,12 0-36,-7 0 0,5 0 244,-5 0 12,7 8-132,-12-6 35,14 13-305,-13-5 1,13 2 48,-4-1 1,2-7-92,-1 2 223,3 3-103,-6 1 0,8 1 5,0 1 1,0-6-4,0 5 1,0-5 57,0 6-44,0-9 0,2 11-164,4-8 64,-4 7-27,5-3 0,-7 1 49,0 1 1,6-7-48,0 7 186,0-8 6,-6 11-58,-8-5 1,4 5-50,-7-3 1,5-3 232,-6-3-202,9-4 23,-13 6 0,12-3 288,-7 1-263,7 0 8,-11-6 1,11 0 440,-8 0-366,8 8 15,-3-6-214,7 5 139,0-7 66,0 0-364,0 8 78,0-6-154,0 6-135,0-8 173,7 0 3,3 0 1,5 1 61,-3 5 1,-3-4-323,-3 4 446,-4-4-89,6 6 29,0-7 1,-7 9 139,5-4 63,-4 3-107,-2 9 1,0-7 99,0 1 0,0-1-66,0 7 0,-2-3 88,-4-3 1,5 3-26,-5-4-43,-4 5 0,8 1-7,-4 0-19,5-7 19,1 5 119,0-5-108,0 7-35,0 1 1,0-7-33,0 1-134,0-9-55,0 13-354,0-14 148,7 5 0,-3-7-320,8 0 0,-7 0-515,7 0 537,-1 0 104,-1 0 0,5-1-1011,-3-5 1591,-4 4 0,7-14 0,-5 7 0</inkml:trace>
  <inkml:trace contextRef="#ctx0" brushRef="#br0" timeOffset="4738">1989 346 7721,'-10'12'1365,"4"-1"-1149,5 1 1,1 5 49,0 0 0,0 1-86,0-1 1,0 0-13,0 0 1,0 6-1,0 1 0,0 4 45,0-5 0,0 6 12,0-6 1,-2 6-11,-4-6 0,4 0-6,-4-6 0,4 1 60,2-1-250,0 0-64,0-7-16,0 5-158,0-13-203,0 6 0,0-10-600,0-4 37,0 4 0,0-13 168,0 3 817,0-3 0,-7-2 0,-3-1 0</inkml:trace>
  <inkml:trace contextRef="#ctx0" brushRef="#br0" timeOffset="5785">2231 675 7721,'-10'0'11,"3"0"1,5 0 699,-4 0-165,4 0-149,-6-8-1,8 6-144,0-6 80,0 8-281,0 0 193,-7 0-199,5 0 85,-6 0-194,8 0 2,0 0 208,-8 8-85,6-6 1,-5 8 51,7-5-128,0-3-19,0 6 18,0-8 1,2 0-145,3 0 35,-3 0 120,6 0 0,-8-2-156,0-4 1,6 2-48,0-7 82,-1 7 116,-5-11 11,0 13 7,0-6 219,0 8-73,-7 0 17,5 0-157,-6 0 1,6 2 193,-4 4 8,4-4-93,-5 5-50,7 1 0,0-4-14,0 7-17,0-7-36,0 4-241,0-8 236,0 0-14,0-8-169,0 6 123,0-5 14,0 7 181,0 0-168,0 7 32,0-5-16,7 14 324,-5-14-16,6 13 234,-8-6-366,0 9 1,-6-7 82,1 1 0,-3-6 134,2 5-173,4-7 1,-11 6-157,7-5 253,-7-3-600,3 6-333,-7-8-19,-1 0 0,7 0-196,-1 0-445,8 0 1292,-3 0 0,7 0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8:46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0 277 11005,'0'-9'-746,"0"1"0,2 8-302,4 0 103,-4-7 945,13 5 0,-13-6 0,6 8 0</inkml:trace>
  <inkml:trace contextRef="#ctx0" brushRef="#br0" timeOffset="175">259 260 8207,'18'8'0,"-1"1"0</inkml:trace>
  <inkml:trace contextRef="#ctx0" brushRef="#br0" timeOffset="340">415 295 9663,'-8'-6'852,"8"0"-1954,8 0-1342,2 6 1604,5 0 840,-13 0 0,13 0 0,-5 0 0</inkml:trace>
  <inkml:trace contextRef="#ctx0" brushRef="#br0" timeOffset="1343">813 295 7721,'-10'0'751,"3"0"-603,7 0 0,-2 0 19,-4 0 25,4 0 127,-6 0-232,8 0-54,0 0 85,0-8 0,2 6-54,4-4-35,-4-3-32,6 7-10,-8-13 128,0 13-17,0-6 160,-8 8-16,6 0-199,-6 0 175,1 8-14,5-6-89,-6 13-19,8-13 0,0 7 0,0-3-175,0-4 156,0 6-276,0-8-375,0 0 362,8 0 152,-6 0-38,5 0-74,-7 0 37,0 0 1,2 6 134,4-1 1,-4 3-11,4-2 1,-4-2 4,-2 7 1,0-5 278,0 5-121,0 1-62,0-2 1,0-1 370,0-3-194,0-4 155,0 13-142,-8-13 1,4 12-216,-8-9 0,7 1 101,-7-6 61,8 0-257,-11 0 56,13 0-672,-13 0 0,13-2 318,-4-4 0,-2 3-1517,3-9 802,-1 8-6,6-3 1048,0-1 0,0 6 0,0-6 0</inkml:trace>
  <inkml:trace contextRef="#ctx0" brushRef="#br0" timeOffset="1952">1090 1 8135,'0'17'574,"0"0"-420,0 1 0,0-1-132,0 0 1,0 6 50,0 0 132,0 0-82,0-5 0,0-1 57,0 0 1,0 1-15,0-1 0,0 0 149,0 0-108,0 1 18,-8-1-58,6-7-261,-6 5 108,8-13 1,-2 6 176,-3-8-278,3-8-82,-6-2 182,8-7 0,0 6-104,0-1 0,0-5 38,0-6 0,6 0-131,-1 5 1,7-5 91,-6 0 0,7 0 17,-1 6 0,1 0 9,-1-1-6,3 9 31,-13-7 1,11 12 112,-7-7 34,8 7-75,-12-4 88,13 8 0,-11 0-108,7 0 38,-7 0-61,12 0 1,-9 2-10,5 4 1,-5-2 10,-7 7 1,6 1 12,0 5 78,0 1 1,-6-1-40,0 0 0,0 0 100,0 1 1,2-1-112,3 0 0,-3 1 68,4-1-147,-4 0 1,-2 0-340,0 1-70,0-9 166,0 7-852,0-14-83,0 5 603,0-7 1,0-2 622,0-3 0,-8-5 0,-1-7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8:52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35 8199,'0'-10'912,"8"2"-812,-6 8-100,5 0 245,-7 0-208,0-7 95,8 5 77,-6-6 40,6 8-114,-8 0 0,1 0 65,5 0-27,-4 0-235,6 0-60,-8 0 295,8 0-171,-7 0-23,7 0 0,-2 2-91,0 4 0,-1-2 73,-5 7-5,0-7 73,0 11 0,0-5 17,0 7 1,0-5 65,0-1 1,0 1-80,0 5 0,0-5 131,0-1-132,0 1 0,-1 3-1,-5-3 1,4 3 0,-4-3-32,4-5 68,-6 9 0,7-12 72,-5 7 126,4-7-176,2 4 49,0-1-89,0-5-29,0 6 0,0-6 64,0 4-17,0-5-186,0 7 127,8-8-177,1 0 45,1 0 109,5 0 168,-13 0-129,6 0 1,-8 2 42,0 4-27,0-4-16,0 13 1,0-11 35,0 7-7,0-7-81,0 12 0,-6-12 70,0 7-70,0-7 40,-1 4-7,5-8 0,-6 2-9,8 3 0,-2-3-7,-4 4-84,5-4-11,-7-2-126,8 0 0,0 8 177,0-6-219,0 5 183,0-7-10,0 0 0,6 2 196,-1 4-120,1-4 0,-6 7 172,0-3-109,0-4-60,8 13 15,-6-13 57,5 14-49,-7-7-9,0 9 39,0-1 0,0-6 88,0 1 0,0-6-56,0 5 1,0-5 120,0 6 1,0-7 24,0 7-144,0-8 0,-1 9-79,-5-7 68,4 0-37,-6-6 0,6 2 47,-4 3-58,5-3 1,-9 6-185,4-8-83,4 0-385,-13 0-891,5 0 657,1-8 879,1 6 0,0-13 0,-1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8:54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7811,'0'-9'529,"0"1"-330,0 8 236,0 0-522,0 8 185,0-7-3,0 15-6,0-7 0,0 9-35,0-1 1,0 0 76,0 1 0,-2-1 12,-4 0 0,4 2-4,-3 4 1,3-3 14,2 3 1,0 4-45,0 1 0,0-1 5,0 2 0,0-2-84,0 2 1,0 2 69,0-8 0,0 5-8,0-4 0,0 1-20,0-2 1,0-4-6,0 4 0,0-4 27,0-2 0,0 1-7,0-1 1,0 0-22,0 1-3,0-1-189,0 0 96,0 0-98,0-7-55,0-2-399,0-8-366,0 0 201,0-8 1,6-2 745,-1-7 0,1 0 0,-6 0 0</inkml:trace>
  <inkml:trace contextRef="#ctx0" brushRef="#br0" timeOffset="775">571 243 7721,'-11'0'-3,"-1"0"0,7 0 195,-7 0 5,8 0 1,-5 0 246,3 0-269,-4 0 1,-1 2 24,-1 4 1,3-3 78,-3 9-139,-3 0 0,11 5-88,-8 0 1,8 0 208,-1 1-277,3-1 0,2 0 18,0 1-21,0-9 0,7 5 19,5-9 1,-2 1-219,1-6 109,1 0 1,5-2-124,0-4 0,-5 3-195,-1-9 252,-7 1 43,12-7 1,-15 1-105,5 0 0,-2 1 4,2 5 1,-4-5 90,4 5 0,-5 1-37,-1-1 286,0-1-84,0 3 0,-1 1 403,-5 8-96,4 0-188,-6 0-35,8 0 1,0 8 59,0 3 1,0 5-35,0 1 0,0 2-61,0 4 0,6-2 2,0 8 0,-1-6-5,-5 6 0,0-6-34,0 6 0,0-6 2,0 6 1,0-8 222,0 2-200,0 4-12,-7-8 0,3 6 23,-8-8 9,9 1-92,-13-1 1,7-2 10,-9-3 0,1 1 63,0-7-38,-1 0 1,1-6-16,0 0 0,-1 0-12,1 0 0,6 0 135,-1 0-101,8-8-9,-3 6 106,7-13-88,0 5-48,0 1 0,7-5 7,5 8 0,-1-5 62,7 5-108,-5-7 72,12 3 1,-6-5-44,4 3 1,2-3-107,4 3 0,2-3-349,-8-3 1,2 3 179,-2 4 0,-4-3-1138,4 8 663,-4 1 767,-9-3 0,5 6 0,-5-6 0</inkml:trace>
  <inkml:trace contextRef="#ctx0" brushRef="#br0" timeOffset="1108">969 347 8117,'-11'-6'0,"-1"0"614,-1 2-316,5 2-70,-7 2 0,5 2 25,-7 4 0,5-2-194,1 7 1,1-5 92,-1 6 1,-5-1-64,5 7 0,3-7 53,2 1 0,-2-1 208,3 6-261,-1 1 0,6-1 107,0 0-92,0 1 1,0-1 17,0 0 1,8-5-184,3-1 1,-1-5 62,1 6 1,1-9-223,5 3 112,0-4-177,-7-2 1,5 0-180,-3 0 0,-2 0-475,1 0 119,1 0 0,5-8 820,0-3 0,0-5 0,1-1 0</inkml:trace>
  <inkml:trace contextRef="#ctx0" brushRef="#br0" timeOffset="1714">1246 122 6479,'-10'11'484,"4"1"1,5-1 33,1 7 1,0-1-261,0 0 0,0 1-100,0-1 0,0 6-120,0 0 1,0 8 131,0-2 0,0-2-84,0 1 0,0-5-34,0 6-91,7-8 106,-5 4 1,6-7-152,-8-1 84,0 0-192,0 0 165,0 1-282,0-9 199,0-1 19,0-8-115,0-8 1,0-1 37,0-9 0,-2 7-31,-4-1 1,2 1 103,-7-6 39,-1-1 1,-5 3 24,0 3 140,-1-3 1,1 13-81,0-4 1,0 4 98,-1 2 1,7 6 229,-1 0-142,1 7-75,1-3 1,-5 7 108,3 1-3,4-9-69,-7 7 22,13-7 0,-11 8-22,7 1 1,0-7 175,6 1-32,0-1 16,0 7 44,0-1-224,8 0 1,-4-5 87,7-1-156,1-7 1,5 4-3,0-8 1,-5 0 10,-1 0 1,1-6-103,5 0 1,-5-7 21,-1 1 0,-1 3-163,1-3 1,5 6-139,-5-5 173,-3-1 48,0 3 1,-6 1-546,3 8-142,-3-8-411,6 6-75,-8-5 396,0 7 1,-2 0 255,-4 0 582,4 0 0,-13 0 0,5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8:57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0 7721,'-9'0'1552,"1"0"-1193,8 0-61,0 0-92,-8 0-148,6 0 34,-5 0 1,5 6-66,-4 0 0,4 7 135,-4-1 1,-1 3-35,1 3 0,-2-1 4,2 0 1,3 0-136,-9 1 1,8-1 23,-2 0 1,-1 6 51,1 0 0,-2 2 23,3-2 1,3-1-27,-4 6 0,4-6-83,2 1 1,0-4 55,0-2 0,2 0-26,4 1 1,-3-3-38,9-3 1,-6 1-118,5-7 1,-1 1-554,1-1-9,5-4-334,-7 6 529,9-8 1,-7 0-307,1 0 1,-8-8 182,1-3 627,5 3 0,0-15 0,7 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8:58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8509,'0'18'0,"-2"-1"0,-2 0 0,-2 1 0,2 1 0,2 4 2048,2 6-2083,0-4 1,0 5-39,0-7 1,0 6-107,0-6 0,0 6 74,0-6 1,0 0-292,0-6 287,0 1-101,0-1 0,-2-2 90,-3-3 56,3-4 0,-8-8 267,4 0 0,4-2 181,-3-4-199,3-4 0,2-7-91,0 0 1,0-1 25,0 1 0,5 0-30,1 0 0,8-1 1,-3 1 1,5 0 2,1-1 0,2 1-16,4 0 0,-4 0-208,4-1-256,-3 1-393,-3 0 563,0 7-618,-7 2-709,-3 8 759,-7 0 784,0 0 0,-5 2 0,-1 4 0,-8-4 0,7 8 0,-5-5 0,-3-3 0,13 6 0,-8-8 0,5 0-30,3 8 1,-6-4 97,8 7 0,-6-5 580,0 5-104,1 1 1,5 5-70,0 0 1,0 1-148,0-1 1,2 0 260,3 1-159,-3-1-314,14 0 1,-12-5 50,7-1 0,-5-1 8,5 1-241,-7 5 0,10-12-291,-9 7-262,9-7 0,-10 4-591,7-8 864,-7 0 1,10-2-848,-9-4 1193,1 4 0,2-13 0,1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50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450 139 7645,'-10'0'489,"3"0"1,5 0 240,-4 0 332,4 0-254,-6-7-166,1 5-351,-3-6 0,-2 6-97,1-4 0,5 4 41,-5-3 1,-1 3-17,-5 2 0,5 0-3,1 0 0,-1 0-55,-5 0 1,0 2 23,-1 3 1,1-3-105,0 4 0,-1 2 111,1-2 0,0 5-161,0-5 0,5 7 68,0-1 1,1-3-104,-6 3 1,5-6 91,1 5 1,1 1-76,-2 5 0,3-5 45,3-1 1,2-5-92,-7 5 96,7 1-169,-4 5-32,8 1 171,0-1 1,0 0-72,0 0 0,0-5 59,0-1 0,0-5-43,0 6 1,6-7-78,0 7 40,7-8 0,-3 9-18,7-7 0,-5 0 62,-1-6 0,1 0-40,5 0 1,0 2 29,1 4 0,-7-5-57,1 5 1,-1-4 10,6-2-40,1 0 1,-1 0-41,0 0 5,1 0 0,-1 6-35,0 0 6,0-1 1,1-5 8,-1 0 0,-5 0-23,-1 0-223,1 0 115,5 0-60,0 0 224,1 0 0,-7 0-349,1 0-20,-9 0-234,5 0-580,-8 0-822,0 0 2138,0-7 0,0 5 0,0-6 0</inkml:trace>
  <inkml:trace contextRef="#ctx0" brushRef="#br0" timeOffset="317">52 347 10875,'17'0'701,"1"0"-431,-1 0 1,0 6-127,1-1 1,5 1-16,0-6 0,2 0-74,-2 0 1,-4 0-308,4 0 1,-4 0 174,-2 0 0,1-6-755,-1 1 0,0-1 404,1 6 0,-1 0-1298,0 0 1726,1 0 0,-1-8 0,0-1 0</inkml:trace>
  <inkml:trace contextRef="#ctx0" brushRef="#br0" timeOffset="1326">796 70 8007,'-8'-10'775,"6"3"1,-4 7-83,12 0-436,4 0 1,7 0-102,0 0 0,6-6 38,0 0 1,6 1-148,-6 5 1,2-6-46,-2 0 1,2 0-115,4 6 1,-2-2-40,-4-3 1,-2 3 107,8-4 0,-8 4-425,2 2 0,-4 0 215,-1 0 1,-1 0-594,0 0 247,1 0 469,-1 0 0,-6 0 48,1 0 0,-8 2 338,2 4-254,-5-4 230,-1 13 105,-7-5 1,3 5-138,-8-4 0,7-1 64,-7-4 1,6-2-45,-5 7 1,5-1-92,-5 1 0,5 3-5,-6-8 0,1 7-21,-7-2 1,1 3-11,0-3 1,-6 5 12,0-5 0,0 5 53,5 1 0,-5-2-57,0-3 0,0 3-3,6-3 0,-6 1-25,0-1 1,0 1-69,5-7 65,1 7 0,0-5-87,0 4 48,-1 3 1,7-7-3,-1 3 0,6-1-82,-5-4 1,5-4 37,-5 3 0,7-1 69,-2 2-14,4-4-17,2 6 0,-2-7 5,-4 5-3,4-4 4,-5 6-8,7-8-1,0 0-3,7 0 1,-3 0 177,8 0-176,-1 0 0,7 0 33,-1 0 0,0 0-47,1 0 0,-1 0 3,0 0 0,0 0-39,1 0 1,-1 0-115,0 0 1,1 0-22,-1 0 0,6-6 91,0 0 0,0 1-330,-6 5 276,1 0 0,-1 0 14,0 0 0,1 0 11,-1 0 0,0 0 0,0 0 0,-5 0-89,-1 0 1,-5 0-55,6 0 58,-1 0 1,7 0-44,-1 0-209,-8 0 262,7 0 1,-12 0-180,7 0 161,-7 0 0,4 1-389,-8 5-515,0-4 1100,0 6 0,0-8 0,0 0 0,0 0 0</inkml:trace>
  <inkml:trace contextRef="#ctx0" brushRef="#br0" timeOffset="2193">1263 53 7673,'-10'0'31,"2"0"0,8-2 328,0-4-15,0 4-162,0-5-196,0 7 223,8-8-125,2 6 146,7-6-288,0 8-34,0 0 0,1 0-133,-1 0-236,-7 0 195,5 0-76,-5 0 66,-1 0 183,7 0-91,-14 0 233,5 0 28,-7 0 471,0 0-432,0 8-25,0-6 1,0 7-53,0-3 0,-2-4 94,-3 4-85,3 3 1,-12-5 72,8 8 0,-1-8 85,1 1-90,4 5 1,-13-2 211,3 3-252,4 5 0,-5-12-10,7 7 98,-7 1-190,3 5 195,-7 0-330,0 0 64,-1 1 48,1-1 153,0 0-80,-1 1 232,1-1-225,0 0 1,0-1 67,-1-5 24,9 4-50,-7-5 1,12 2-78,-7-1 4,7-7 1,-6 9-41,5-7 0,3 2 65,-4-2 0,2-4 14,-2 3 0,4-1-5,-3 2 104,-5-4 0,6 11-77,-7-7 35,7 0-80,-4-6-1,0 8-318,7-7 119,-7 7-409,8-8-1587,0 0 1331,0-8 849,0 7 0,8-15 0,1 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9:04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156 398 7630,'-10'0'1262,"3"0"-822,7 0 571,0 0-1004,0-8 179,0 6-19,0-5-177,0 7 127,0 0-315,-8 0 138,6 0 133,-6 0 76,8 0-37,0 0 125,0 7-36,0-5-177,0 6 49,0-8-597,0 0 0,6-2 322,0-4 0,0 3-93,-6-9 205,0 8 1,0-5 85,0 3 339,0 4-251,0-6 1,-2 8 345,-4 0-135,4 0 108,-6 8-283,8 1 7,0 9-80,0-9-2,0-1 0,0-6-2,0 4-255,0-4 224,0 5-177,0-7 70,0 0 35,0-7 0,0 3-179,0-8 200,0 8-7,0-11-56,0 13 101,0-13 1,0 13 44,0-13 95,-7 13 0,3-6-12,-8 8 0,8 2 0,-1 4-2,-5-4-96,8 13 1,-6-11 26,8 7-46,0-7-12,0 4-40,0-1-39,0-5 16,0 6 65,0-8 62,0 0-63,8 0 2,-6 0 1,6 0 0,-8 0 1,5 2 9,1 4-8,0-4-2,-6 13 131,0-5 3,0 7-126,0-7 1,0 5 107,0-4 1,0-1-78,0 2 1,0-7 69,0 7-93,-8-8 1,4 5 40,-7-3-33,7-4-222,-11 6-183,5-8-641,-7 0-1069,0 0 1132,7 0 957,2-8 0,8 6 0,0-6 0</inkml:trace>
  <inkml:trace contextRef="#ctx0" brushRef="#br0" timeOffset="785">277 104 7636,'0'-10'1059,"0"3"-753,0 7-246,0 0 54,0 7 1,0-3 138,0 8-100,0-1 0,0 7-40,0-1 1,0 0-48,0 1 1,0-1 6,0 0 1,0 0-43,0 1 0,0-1 50,0 0 1,0-5-193,0-1 63,0 1 61,0-2-7,0-3-132,0-7 80,0 0 0,0-7 0,0-5 1,0-3-126,0-3-9,0 1 164,0 0 1,0-1-150,0 1-3,0 8 151,0-7 0,6 7-7,-1-9 1,3 7-59,-2-1 38,-4 1 1,7-1 9,-3 1 99,-4 7 0,8-4 95,-5 8 20,-3 0-171,6 0 0,-6 0 90,4 0-88,-4 0 6,5 0 0,-1 2 0,0 4 1,2-2 8,-3 7 1,-3-5 24,4 5 12,4 1 0,-8 5 84,3 1 0,-3-7-68,-2 1 1,2-1 122,4 6 1,-4-5-218,4-1 90,-4-7-138,-2 12 1,0-12-349,0 7 335,0-7-222,0 11-217,0-13 50,0 6 0,-2-2 465,-4-1 0,-4 1 0,-7-6 0</inkml:trace>
  <inkml:trace contextRef="#ctx0" brushRef="#br0" timeOffset="1343">588 0 7598,'10'0'140,"-1"0"140,-3 0-216,-4 8-44,6-6 120,-8 13 0,6-5 43,-1 7 1,7-5-12,-6-1 0,1 1-26,-1 5 0,-4 0 46,4 1 1,-4 5 22,-2 0 0,0 0 64,0-6 0,0 0-70,0 1 0,0-1-32,0 0 0,0 1-42,0-1 1,-6 0-49,0 0 5,-7 1 1,5-1-169,-4 0 1,-3-7 50,4-4-82,-5 3 0,-1-5-977,0 8 561,7-8 41,2 3-1054,1-7 666,5 0 870,-6 0 0,8 8 0,0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9:07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0 208 8940,'10'10'562,"5"-2"0,-11-8-32,8 0-47,-1 0-374,6 0 0,1 0-101,-1 0-186,0 0 0,1 0 174,-1 0 1,-6 0-279,1 0 0,-6 0-111,5 0-47,-7 0-63,4 0-216,-8 0 153,0 0 0,0 0 1</inkml:trace>
  <inkml:trace contextRef="#ctx0" brushRef="#br0" timeOffset="310">35 399 8014,'-10'0'1115,"3"0"1,9 0-792,3 0 1,-1 0 183,8 0 1,-7 0-268,7 0 0,-1 0-55,7 0 1,-7 0-211,1 0-177,-1-8-118,7 6 235,-1-6 0,-6 8-485,1 0 147,-8 0 1,5 0-1173,-3 0 23,-4 0 801,6 0 770,-8-7 0,0 5 0,0-6 0</inkml:trace>
  <inkml:trace contextRef="#ctx0" brushRef="#br0" timeOffset="845">554 1 9489,'0'17'157,"0"0"1,0-5-224,0 0 55,0-1 46,0 6 0,-2 1 112,-4-1 1,4 0-16,-4 1 0,4 5-2,2 0 1,0 2 8,0-2 0,-2-4 1,-3 4 1,3 2 8,-4-2 1,4 6 0,2-6 1,0 0-201,0-6 37,0 8 1,0-6-100,0 4 1,0-9 24,0-3-187,0-7 149,0 12-165,0-14 163,0 5-171,0 1-841,0-6-163,0 6 1302,0-8 0,0 0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9:10.9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35 104 10109,'10'0'-26,"-3"0"-114,1 0 253,-6 0-273,6 0 93,-8 0 0,5 2 20,1 4 59,0-4-12,-6 5 1,0-5 75,0 4 25,7-4-13,-5 6-62,6-8 1,-6 0-14,4 0 1,-4 1 18,3 5-17,-3-4 0,-2 8 39,0-4-10,0-5-15,0 15 1,0-12 3,0 7 1,0-5 4,0 5 0,0-5 19,0 6 132,0-8-102,0 11-38,0-5 1,0 1-5,0 1 1,0-7 0,0 7 0,-5-6 29,-1 5-60,0-7 18,6 11 1,-2-13 7,-4 4 3,4 4 0,-5-6 73,7 7-74,0-7 8,0 4 5,0-8-3,0 7-9,0-5-18,0 6-5,0-8-11,7 0 1,-3 6-20,8-1 28,-8 1-7,3-6 1,-5 2-19,4 4-5,-4-4 20,6 6-9,-8-8-36,0 7 42,0-5-239,0 13 146,-8-13-12,6 6 86,-13 0-13,13-6-4,-14 5 18,14-7 0,-5 2 9,7 4-18,0-4 2,0 6-117,0-8 131,0 0 8,0 7-3,0-5-15,0 6 12,0-8 56,0 8-47,0-6 12,0 5-14,0 1-4,0-6 0,0 6 0,7-1 0,-5-3 0,4 8 0,-4-7 0,-2 7 0,0-6 0,0 5 0,0-7 0,2 10 0,4-9 0,-4 3-10,3-2 0,-3-2 10,-2 7 0,0-5-1,0 5 1,0-5 42,0 6 0,0-7 52,0 7-53,0-1 10,0 7-21,0-1 13,0 0-67,0 1 44,0-1 32,0-7 1,0 5 6,0-4 1,0-1 4,0 2 0,0-7 80,0 7-51,0-1-37,0 7 0,0-1-115,0 0 118,0-7 12,0 5 31,0-13-115,-7 14-119,5-15 0,-8 7 62,4-8-16,4 0 10,-13 0 32,6 0 1,-3 0-308,0 0 157,9 0 78,-5 0 0,6 0-497,-4 0 254,4 0-481,-5 0 87,7 0 1,0-2 752,0-4 0,-8-3 0,-2-8 0</inkml:trace>
  <inkml:trace contextRef="#ctx0" brushRef="#br0" timeOffset="2102">485 0 9824,'0'12'566,"0"-1"-462,0 1 1,0 5 11,0 0 1,0 1-69,0-1 1,0 0 31,0 1 1,1-1-97,5 0 0,-4 0 54,4 1 0,-4 5 6,-2 0 1,0 2-5,0-2 0,0-4 39,0 4 0,0 2-69,0-2 1,0 0 31,0-5 0,0 5 7,0 0 1,0 0-43,0-6 1,0 6-17,0 0 1,0 0-17,0-6 0,0 3 55,0 3 1,0-4-34,0 4 0,0-4 28,0-2 0,0-5 0,0 0 1,0-1 4,0 6 0,0-5 41,0-1-38,0 1-6,0 5 93,0 1-3,0-1 19,0 0 1,0-5-34,0-1-2,0-7-9,0 11-38,0-13 1,0 8 6,0-4-156,0-4-35,0 5 166,0-7-135,0 0 84,0 8-4,0-6 52,0 6 12,0-1-37,0-5-2,0 6 0,0-6-13,0 4 23,0-5-33,0 7 42,0-8 1749,0 0-2010,0 8 96,0-6-34,0 5 71,0-7-3274,0 0 2473,0-7 0,0 3 904,0-8 0,0 1 0,0-6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9:25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12479,'-10'8'1411,"3"-7"-1015,7 7-85,0 0-32,0-6-157,0 5 64,0-7-934,0 0-511,0-7 124,7 5 1,-5-8-470,4 4 1604,-4 5 0,6-7 0,1 8 0</inkml:trace>
  <inkml:trace contextRef="#ctx0" brushRef="#br0" timeOffset="840">0 226 8119,'0'9'1515,"0"-1"-1048,0-8 578,0 0 1,8-8-1,2-1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56.0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260 191 7636,'-17'0'253,"0"0"129,-1 0 1,7 2-167,-1 4 1,6-4-24,-5 3 1,5-3 445,-5-2-380,7 8 1,-10-4-210,9 7 1,-7-5 239,6 6-252,-7-1 1,3 6 16,-7 1 0,5-1-58,1 0 0,5 6-17,-5 0 1,1 1 48,-2-7 1,5 0-70,7 0 1,0 1 104,0-1 1,0 0-48,0 1 1,0-7 35,0 1 0,7-7-93,5 7 0,-2-8 101,1 2 0,1-5 2,5-1 1,0 0 11,0 0 0,1-5-32,-1-1 1,-5-8-116,-1 3 0,-1-4 74,1-3 1,3 1-248,-9 0 0,3-1 14,-2 1 1,-4 0 16,4 0 1,-4-1 111,-2 1 0,0 0 10,0-1 0,0 7 51,0-1-59,0 1 0,-6-1 455,0 1-114,0 7 92,6-4-52,0 8-203,0 0 0,0 8 146,0 3 0,6-1 34,0 2 1,1-1-73,-1 6 1,-2 1 24,8-1 0,-7 0-43,7 1 0,-6-1 119,5 0 0,-5 0-9,5 1 0,-5-3-250,6-3-216,-1 3-441,7-5 172,-1-1 0,-6-1 231,1-8 0,-6 0-1000,5 0 1,-7-2 1224,2-4 0,3-3 0,1-9 0</inkml:trace>
  <inkml:trace contextRef="#ctx0" brushRef="#br0" timeOffset="395">519 226 7665,'0'-10'3668,"0"2"-3508,0 8 1,2 0 32,4 0 0,-2 0-85,8 0 47,-1 0 1,6 0-320,1 0 1,-7 6 189,1 0 1,-7 5-294,7-5 0,-6 8 61,5-3 0,-5-1-137,6 1 455,-9 1 0,5 5-18,-8 0 1,0-5 452,0-1-332,0 1 0,-2 5 2,-4 1 1,3-7-23,-9 1 0,1-1-14,-7 6 0,1-5-123,0-1 1,-1-1-139,1 2 0,0 1-437,-1-7 0,1 5 78,0-5-1229,0 0 1201,-1-6 1,7 0-894,-1 0 630,8 0 730,-3-8 0,14-1 0,3-9 0</inkml:trace>
  <inkml:trace contextRef="#ctx0" brushRef="#br0" timeOffset="709">883 191 7670,'-10'-2'390,"4"-4"133,-3 4 1,5-5-172,-8 7 0,7 0 375,-7 0-693,8 7 0,-9 3 64,7 7 0,-6 1 52,7-1 1,-7 0 43,6 0 0,-5 1 62,5-1 0,-2 0-113,3 1 0,3-1 96,-4 0 0,4-5-125,2-1 1,0 1 168,0 5-403,0 0 1,2-1 84,4-5-391,3 5 1,9-14 221,-1 3 0,0-3-166,0-2 0,1 0-707,-1 0 220,0 0 0,6-6 857,0 1 0,1-16 0,-7 1 0</inkml:trace>
  <inkml:trace contextRef="#ctx0" brushRef="#br0" timeOffset="1018">1125 277 11450,'17'0'608,"0"0"0,1 0-408,-1 0 1,2-5-638,4-1 382,-4 0 1,12 0-317,-8 1 1,0-1 281,-5 6 0,-1-2-2014,0-4 2103,0 4 0,1-13 0,-1 5 0</inkml:trace>
  <inkml:trace contextRef="#ctx0" brushRef="#br0" timeOffset="1226">1280 87 8357,'0'18'454,"0"-1"1,0 0-147,0 0 1,0 6 143,0 1 0,0 6-101,0-1 1,2 2-139,4-2 0,-4 1-195,4-7 0,-4 6 66,-2-6 0,5 0-718,1-5 0,2-7-128,-2 1 0,-3-7 762,9 7 0,-8-8 0,4 4 0</inkml:trace>
  <inkml:trace contextRef="#ctx0" brushRef="#br0" timeOffset="1793">1747 35 7737,'-9'10'165,"1"5"67,8-3 1,0 3-59,0 3 1,0 1-81,0 4 1,0-2 32,0 8-2,8 0 1,-6-1 21,3 1 0,-1-2-26,2 2 0,-4 2-52,4-8 0,-4 6 97,-2-6 0,0 0 27,0-6 1,0 0 70,0 1-145,0-1 0,-2-2 46,-4-3-5,4-5 146,-6-7-168,8 0 1,0-7-287,0-5 0,0-3 85,0-2 1,0-1-46,0 1 1,0 0 79,0-1 0,2 1-39,4 0 1,-2 0 11,7-1 0,-5 1-111,6 0 1,-1 1 84,6 5 1,1-5-268,-1 5 142,0 3 0,1 0 26,-1 8 1,-6 0 144,1 0 0,-2 2-97,1 4 1,3 4 200,-9 7-18,9 0 0,-12 1 117,3-1 1,-1 0-80,2 1 0,-4-1 114,4 0 0,-6-2 329,-6-3 0,2 3-227,-7-3 0,5 3 225,-6 3 1,1-7-147,-6 1 0,-1-9-67,1 3 1,0 2-218,-1-2 1,1-1-138,0-5 1,-1 0-642,1 0 1,0 0 416,0 0 0,5 0-1038,1 0 529,7 0 770,-4 0 0,8-7 0,0-3 0</inkml:trace>
  <inkml:trace contextRef="#ctx0" brushRef="#br0" timeOffset="2054">2180 295 10496,'5'11'1081,"1"1"-989,8-1 0,-7 7-140,5-1 1,1-6-311,-7 1-839,7 0-528,-3 5 892,0 0 833,5-7 0,-5-3 0,7-7 0</inkml:trace>
  <inkml:trace contextRef="#ctx0" brushRef="#br0" timeOffset="2296">2491 208 7668,'0'18'489,"0"-7"-167,0 1 1,-6 1 134,0 10 0,-7-4 27,1 4 1,-3 2-146,-2-2 1,-1 8 72,1-2 1,-2-2-103,-4 2 0,2 0-65,-8 5 1,6-5-29,-6 0 1,6-8-198,-6 2 0,6-6-179,-6-5 0,8 1-783,-2-7-258,4 0-970,2-6 2170,7 0 0,-5 0 0,5 0 0</inkml:trace>
  <inkml:trace contextRef="#ctx0" brushRef="#br0" timeOffset="2743">2871 260 7672,'-17'0'-17,"7"0"2072,3 0-909,7 0-467,0 0-303,7 8 1,5-6-6,11 4 0,-4-5-393,4-1 0,2 0 60,-2 0 0,0 0-323,-5 0 1,1 0 244,4 0 0,-4 0-293,4 0 0,-9 0-115,-3 0 1,-1-1-1235,1-5-177,5 4 1859,-14-6 0,5 8 0,-7 0 0</inkml:trace>
  <inkml:trace contextRef="#ctx0" brushRef="#br0" timeOffset="2963">2854 416 7729,'0'9'1064,"8"-1"0,1-8-368,9 0 1,1 0-281,4 0 0,-4 0-210,4 0 0,2 0-13,-2 0 1,0 0-138,-5 0-186,7 0 0,-6-2-817,4-4 761,-4 4 186,-2-5 0,-7 7 0,-2 0 0</inkml:trace>
  <inkml:trace contextRef="#ctx0" brushRef="#br0" timeOffset="4118">3684 105 7637,'-9'0'2,"-7"0"294,5 0 1,1 1-9,-2 5 1,1-2 71,-6 8 0,-1-7-182,1 7 1,2-1-13,3 7 1,-1-1-146,7 0 1,0 1 64,6-1 1,0 0-110,0 0 0,0 1 69,0-1 0,0-5-84,0-1 25,8 1 0,1-3-65,9-3 0,-1-4-22,0-2 1,1 0 19,-1 0 1,0-2-8,1-4 1,-1-3 87,0-9 0,0 1-173,1 0 0,-7-1 68,1 1 0,-8 0-64,1 0 0,-3-1-15,-2 1 140,0 0 0,0-1 60,0 1 120,-7 0 0,3 5 162,-8 1-111,8 7-29,-11-4 1,13 10-27,-4 4 0,4-2 46,2 7 1,0 1-105,0 5 1,0 0 17,0 1 0,0-1-27,0 0 1,0 6-14,0 0 1,2 6 21,4-6 1,-4 6-10,4-6 1,-4 6 54,-2-6 1,0 8-40,0-2 1,-2-4 55,-4-2 1,4-4-56,-4-2 1,-1 6-50,1 0 0,-8-5 11,3-7 0,1-1-85,-1 1 0,-1 3 21,-5-9 1,0 1 65,-1-6 0,1 0-169,0 0 1,-1 0 33,1 0 1,0 0 24,0 0 0,5-2 40,1-3 1,5 1 123,-6-8 1,8 6-58,-1-5 0,3 5-15,2-5-61,7-1 1,3-3 54,7 3 0,-1-3-95,-5 3 0,10 3 47,-3-3 0,5 2-32,0-1 1,2-4 30,4 3 1,3 2 6,-3-1 1,2 5-112,-2-5 1,1 5-169,-7-6 1,0 8 9,-5-1 0,-1 3 95,0 2 1,-5 0-1104,-1 0 430,-7 0 866,12 0 0,-7-8 0,9-1 0</inkml:trace>
  <inkml:trace contextRef="#ctx0" brushRef="#br0" timeOffset="4524">4255 208 7651,'-18'-9'792,"1"1"0,0 8-317,0 0-300,-1 0 1,1 6-31,0 0 1,1 7-82,5-2 1,-5 5 7,5 1 0,1-5 76,-1-1 0,5 1-60,-5 5 0,5-5 121,-6-1-150,8 1 0,-3 5 46,7 0 1,0-5 102,0-1 1,0 1-97,0 5 0,2-2 14,3-3 1,-1 1-113,8-7 0,-1 2 65,7-2 0,5-4-71,0 3 0,0-3 57,-6-2 1,6 0-276,0 0 1,0-2 69,-6-3 1,1-3-526,-1-4 0,0-1-59,1 7 0,-7-7 724,1 1 0,-1-3 0,7-2 0</inkml:trace>
  <inkml:trace contextRef="#ctx0" brushRef="#br0" timeOffset="5045">4739 1 7665,'-12'0'1978,"1"0"-1949,7 0 1,-6 7 24,5 5 1,3 3 171,-4 3 1,4 1-59,2 4 0,0 4-24,0 7 1,0-5-19,0 0 0,0-2-120,0 2 1,0 2 97,0-8 0,0 5 18,0-5 0,0 1-198,0-7 0,0-6 128,0 1 0,0-6-175,0 5-177,0-7-122,0 4 268,0-8 0,0-2-73,0-4 0,0 2-37,0-7 0,-8-1 58,-3-5 1,1 5 139,-1 1 0,-1 1-43,-5-1 1,0-3 105,-1 8 1,1-5 61,0 5 1,5 0 162,1 6 1,-1 0-27,-5 0 1,0 2 140,-1 4 0,7-2 59,-1 7 0,6 1 174,-5 5-215,7 1 1,-9-1-118,7 0 1,0 0 4,6 1 1,0-1-1,0 0 1,0-5-37,0-1 0,2-1-48,4 1 1,-2 3-4,7-8 1,-5-1-85,5-5 0,1 0 74,5 0 1,1 0-199,-1 0 0,0 0 47,0 0 0,1-7-84,-1-5 1,0 3-279,1-3 0,-3 1-448,-3-7 0,3 7 301,-4-1 514,5 1 0,1-7 0,0 1 0</inkml:trace>
  <inkml:trace contextRef="#ctx0" brushRef="#br0" timeOffset="5405">5206 70 7638,'-12'0'173,"1"0"1,-1 2 299,-5 4 0,0-3 1,-1 9-192,1 0 0,2 5 5,3 0 1,-3 0 78,3 1 1,-1 5-120,1 0 0,-1 8-24,7-3 1,-5-1-1,5 2 1,-6-2 89,7 2 0,-1 2 31,6-8-153,0 7-37,0-10 1,0 5-69,0-8-120,7 0 76,3-7 0,7 3-115,1-7 1,-1 2-15,0-3 0,6-3-244,0 4 0,0-4-157,-5-2 1,5 0-408,0 0 1,0 0 894,-6 0 0,8-8 0,2-1 0</inkml:trace>
  <inkml:trace contextRef="#ctx0" brushRef="#br0" timeOffset="5913">5586 208 7693,'0'-11'0,"0"-1"1078,0 8-441,-7-3-291,5-1 1,-14 6 85,5-4 1,1 4-195,-1 2 1,-1 8-58,-5 4 1,0-3-12,-1 3 1,7-1-77,-1 7 1,1 5 195,-7 0-94,1 0-37,8 2 1,-5-6-68,8 4 70,-7 4-112,11-8 1,-6 6-104,8-8 1,0 1 38,0-1 0,8-2-150,3-3 0,5-4 67,1-8 1,0 0-142,1 0 0,-1 0-287,0 0 248,1-8 133,-1 6 0,0-15-185,0-1 45,1 1 166,-1-8 0,-5 6-165,-1-4 1,-7 4 167,2-4 0,1 3 79,-1 3 1,0-2-17,-6-4 0,0 9 195,0-3 0,0 4 117,0-5-173,0 9-11,0 1 65,0 8-97,0-8-18,0 6 0,0-3 40,0 10 0,0-1 38,0 8 1,2-6 150,4 5 0,-4 1 127,3 5-99,5 0 1,-6 0 227,7 1-246,-7-1-56,11 0 0,-13 1-40,4-1 43,4 0-312,-8-7-316,13 5-486,-13-5-1085,13 7 1987,-13-7 0,14 5 0,-7-5 0</inkml:trace>
  <inkml:trace contextRef="#ctx0" brushRef="#br0" timeOffset="7031">6122 416 7707,'-11'0'1261,"-1"0"-1008,9 0 1,-5 2 19,8 3 24,0-3-153,0 6-377,0-8 483,0 0-54,-8 0-31,6 0 1,-7 2 8,3 4-323,4-4-36,-6 5 94,8 1 14,0-6-36,0 6 97,8-8 12,-6 0 0,7 0 19,-3 0 54,-4 0-56,6-8 0,-6 6 20,4-4-47,-5-3 45,7 7 51,-8-6-54,0 0 1,-2 6 30,-4-3 29,5 3 158,-7 2-161,0 0 1,6 2 282,-4 3-110,5-3-178,1 6 47,0-8-424,0 0 157,7 0-206,-5 0 166,6 0 154,-8 0-54,0 0 170,0-8-98,0 6 19,0-5 0,-2 7-24,-4 0 1,2 0 9,-7 0 41,7 0-25,-11 0 0,11 0 214,-8 0-223,8 0 5,-3 7 128,7-5-124,0 6-46,0-8 1,0 8-11,0-6-7,0 5 17,0-7 1,2 0-255,3 0 159,-3 0 1,8 0-43,-4 0 22,-4 0 102,5 0-60,-7-7-2,0 5 77,0-6 0,0 6-34,0-4 86,0 4 24,0-5 31,0 7 780,0 0-817,0 7 1,0-3 164,0 8-168,0-8-14,0 11 1,0-11 283,0 7-264,0-7 52,0 12 0,0-13 119,0 9 1,0-6-68,0 5 0,-2-7 27,-3 2 1,1 2 3,-8-3 1,3 3 0,-3-2 0,-3-4-93,3 4 1,3-5-25,-3-1 0,1 0-185,-7 0-142,1 0 1,0 0-456,-1 0 1,3-1 212,3-5 1,3 2 507,3-8 0,4 1 0,-6-6 0</inkml:trace>
  <inkml:trace contextRef="#ctx0" brushRef="#br0" timeOffset="7854">6382 18 9019,'0'17'355,"0"1"0,0 5-100,0 0-261,0 7 165,8-10-48,-7 5 0,7 0 36,-8 3 1,0-1-37,0 2 1,0-2-30,0 2 1,0 2 32,0-8 0,0 0 5,0-6 0,0 0-172,0 1 1,0-1 48,0 0 1,-2-5-133,-4-1-41,5-7 145,-7 4 164,8-8 129,0 0-268,0-8 0,0-1 12,0-9 0,0 1-4,0 0 0,0 5 46,0 1 1,0-1-124,0-5 1,2 5 24,4 1 0,-5 5-10,5-6 18,4 1 1,-3-1-7,5 1 0,3 5-4,-3-5 1,-2 7 34,1-2 0,1 4-124,5 2 118,-8 0-34,7 0-11,-7 0 29,9 0 5,-9 0 5,7 8 1,-9 1 29,5 9 1,-4-7 11,-8 1 0,5-1 36,1 7 0,0-7 125,-6 1 0,0-1 107,0 6-37,0-7-112,0 5 0,-2-7 404,-4 4-324,4 3-17,-13-13 0,11 11 121,-7-7 0,-1 2-155,-5-2 0,5-5-7,1 5 1,-3-4-100,-9-2 0,4 0 82,-4 0 0,4 0-137,1 0 0,1 0-211,0 0-454,0 0-323,-1-8 75,1 7 1,7-9 334,5 4-1421,3 4 1999,2-5 0,0 7 0,0 0 0</inkml:trace>
  <inkml:trace contextRef="#ctx0" brushRef="#br0" timeOffset="8420">6831 35 10937,'18'0'402,"-7"8"-272,1 4 1,-3-3-106,3 3 1,1-1 105,-7 7 0,6-1-122,-7 0 0,3 0 22,-2 1 1,-4-1-115,4 0 1,-3 1 99,3-1 0,-4 0 94,4 0 0,-4 3-1,-2 3 1,0-4 38,0 4 0,0-4 149,0-1 0,-6 5-77,0 0 1,-7 0 79,1-6 1,3 0 120,-3 1-258,1-1-17,-7 0 0,7-5 8,-1-1 0,1-1 51,-7 1 0,7 3-177,-1-8 144,1 7-145,-6-11 1,5 6-91,1-8 1,5 5-101,-6 1 0,6 0-691,-5-6-1092,7 0 900,-4 0-1007,8 0 1625,0 0 0,8-8 0,2-1 0</inkml:trace>
  <inkml:trace contextRef="#ctx0" brushRef="#br0" timeOffset="8781">7298 571 8680,'0'0'0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4:21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398 1 9441,'-10'0'478,"3"0"-285,-1 0 179,6 0-173,-6 0 241,1 0-213,-3 0 1,-1 0 262,-1 0-242,1 0 1,-7 0 72,1 0-136,0 8 1,-1-6-51,1 3-103,0-3 244,0-2-143,-1 0 8,1 0 81,0 0-163,-1 0-25,1 0 0,6 0 3,-1 0-26,8 0 109,-11 0-170,5 0 0,-1 0 107,-1 0-220,8 0 92,-3 0 108,7 0-1131,0 0 990,-8 8 48,6-6 16,-6 6 1,8-7-20,0 5 122,0-4-137,0 6 193,0 0-150,0-7 41,0 15 1,0-12 7,0 7 0,0-5-3,0 6 0,0-7-12,0 7-75,8-1 69,-6 7 7,6-1-67,-8 0 55,0 0 1,5 1 22,1-1-23,0-7 1,-6 5 45,0-3 0,2 1 5,4-1 1,-4 3-29,3-4 1,-3-1 7,-2 2 1,0-7-1,0 7-6,0-1-3,8-1 0,-6 0 7,4-5 0,-4-1 8,-2 8 1,0-6-3,0 5 1,0-5 96,0 5-55,0-7 0,1 10 53,5-9 185,-4 9-173,6-12-84,-8 13-6,0-13 0,0 8-42,0-5 59,0-3 1,0 8-100,0-4-15,0-4 62,0 5 1,0-5-38,0 4 47,0-4-29,0 6-75,0-8-2217,0 0 1454,0-8 0,0 4 848,0-7 0,7-1 0,3-5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4:26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35 139 7695,'0'9'770,"0"7"1,0-7-330,0 9-413,0-1 19,0 0 0,0 2 59,0 5-45,0-5 0,0 6 60,0-8 0,0 6-112,0 0 0,0 6-1,0-6 1,0 6 58,0-6 0,0 2-24,0-2 35,0-4 0,0 0-134,0-7-285,0-1 225,0 7-215,0-9 161,0-1-423,0-8-1113,0 0 1706,0-8 0,7-9 0,3-10 0</inkml:trace>
  <inkml:trace contextRef="#ctx0" brushRef="#br0" timeOffset="318">0 243 7695,'0'-10'-85,"2"0"-42,4 5 0,-4 1 368,3-8 0,3 6 412,-2-5 0,7 5-362,-1-5 1,3 1 4,2-2-446,1-3 77,-1 13 70,0-6-172,1 1 124,-1 5 1,-2-4-81,-3 12 95,-4 3 1,-3 3 77,1 0 1,0-1-5,-6 6 0,0-5 37,0-1 1,0 1 193,0 5 0,-2 1 273,-4-1-343,4 0 1,-11 0 48,7 1 69,-7-1-198,3 0 0,-7-5-150,-1-1 34,9 1 1,-7-2 34,5-5 0,1 3-143,-1-2-133,-1-1 1,1-5-934,-1 0-594,8 0 902,-3 0 863,7 0 0,0-7 0,0-3 0</inkml:trace>
  <inkml:trace contextRef="#ctx0" brushRef="#br0" timeOffset="523">208 277 7695,'0'10'-341,"0"5"0,0-5 1127,0 7 1,0 0-425,0 1 1,0-1-45,0 0 0,5 0-74,1 1-48,8-1-49,-13 8 0,13-6-216,-8 4 83,-1-3-135,3-3 1,-6 0-165,4 0 1,-2-5-44,1-1-1,-3 1 1,6 0 77,-8-1 251,0-7 0,8 4 0,1-8 0</inkml:trace>
  <inkml:trace contextRef="#ctx0" brushRef="#br0" timeOffset="1000">363 502 11342,'17'0'58,"1"0"0,-1 0-781,0 0 555,1 0 1,-1 0-62,0 0 0,-1-2-520,-5-4 592,4 4 1,-7-7-437,4 3 365,-5 4-11,-7-13 139,0 13 0,0-8 196,0 4-83,0 4 0,0-7 102,0 3-175,-7 4 0,3-11 11,-8 7 0,7-6-19,-7 7 1,6-7 49,-5 6 0,5 1-10,-6 5 0,7-6 208,-7 0-94,8 0-53,-11 6 0,11 8 442,-7 4-201,7 3-35,-12 2 0,13 0 186,-9 1 1,2-1-87,-1 0 1,1 1 50,4-1 1,5 0-101,-5 1 0,4-1-31,2 0 1,0 0 99,0 1-163,0-1-49,0 0 0,6-5 46,-1-1 53,9-7-140,-12 12 1,13-15-36,-3 5 1,3 2 50,2-2 0,-5-1-185,-1-5 1,1 0 66,5 0 0,1-1-81,-1-5 1,-6 2-1493,1-8 1032,-1 9 0,7-11 537,-1 8 0,0-15 0,1 2 0</inkml:trace>
  <inkml:trace contextRef="#ctx0" brushRef="#br0" timeOffset="1403">882 381 7583,'0'-12'70,"0"1"1070,0 7-594,-8-4-176,6 8-76,-5 0-88,7 0-147,-8 0 41,6 0 1,-8 2 3,5 4 132,-5 4 1,-7 5 48,-1-3 1,7 3-71,-1-4 1,3-1 93,-3 2 0,-3-3 89,3 3-202,5 3-89,-9-5 1,13 7 1,-9 0 1,8-5 186,-2-1-249,4 1 0,2 5 104,0 0 0,0-5-156,0-1 0,2-5 75,4 6 1,-2-8-128,8 1 0,-7 3 150,7-2-144,-1 0 0,7-6-811,-1 0 384,0 0-164,0-8 1,1 4-1919,-1-7 2560,0 7 0,8-12 0,2 7 0</inkml:trace>
  <inkml:trace contextRef="#ctx0" brushRef="#br0" timeOffset="1877">1107 415 7695,'0'-17'0,"-6"6"154,0-1 1,-1 8 764,1-1-310,4-5-271,-14 8 1,13-6-248,-9 8 105,8 0-37,-11 8 1,11 0-129,-7 3 22,7 5-24,-12-7 1,9 8 40,-5 1 0,-1 1 62,7 4 1,-6-4-183,7 4 1,-7-3 131,6-3 0,1-6 67,5 1-212,0-1-38,0 7 176,0-9 0,1-1-59,5-8-68,-4 8 101,14-6 0,-7 5-5,8-7 0,1-5-117,-1-1 1,-2-8-159,-3 3 1,3-5 89,-3-1 0,-3 0-15,3 0 1,-8-1-105,2 1 12,-5 0 202,-1 7 1,6-5-12,0 3-26,0-3 74,-6 5-50,0-5-8,0 13 185,0-6-133,0 8 248,0 0-29,0 8 20,0-6-211,0 13 0,2-5 196,3 7-158,-3-7-26,6 5 1,-2-5 32,0 7 0,1-6-209,-1 1 1,-4-6-262,4 5 1,-2-5-640,1 6 1051,-3-9 0,14 5 0,-7-8 0</inkml:trace>
  <inkml:trace contextRef="#ctx0" brushRef="#br0" timeOffset="2151">1262 18 7665,'10'2'876,"-4"3"1,-4 5-289,-2 7-194,0 8-223,0 2 1,0 8 83,0-1-59,0 1-114,7 0 0,-5-1-28,4 1 1,-2-1 59,2 1 0,-4-1-63,3 1 0,-3-6-64,-2 0 1,6-8-193,0 2 1,0-4-493,-6-2 374,0 1 42,7-9-424,-5 7 379,6-14-578,-8 5-578,0-7 1482,0-7 0,0-3 0,0-7 0</inkml:trace>
  <inkml:trace contextRef="#ctx0" brushRef="#br0" timeOffset="2467">1453 0 7504,'9'8'-102,"-1"2"720,-8 7 0,0-5-24,0-1-349,0 1-98,0 13 0,0-4-2,0 8-98,0-1 30,0-1 0,0 4-75,0-8 1,0 8 109,0-2 0,0 1 31,0-1 1,0 4-106,0-4 83,0-4-37,0 0 1,0-2-63,0 0-33,0 0 59,0 2 1,0-6-263,0 4 156,0-4-173,8-9 37,-6 5 0,5-11-462,-7 8-466,0-9 1122,0 5 0,0-16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4:34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18 208 9828,'12'0'358,"-1"0"1,7 0-149,5 0 1,2 0-690,-2 0 289,-4 0-209,6 0 1,-8-6-1197,0 1 1595,-7-1 0,13-2 0,-4-1 0</inkml:trace>
  <inkml:trace contextRef="#ctx0" brushRef="#br0" timeOffset="210">53 347 7712,'-10'0'0,"1"0"862,3 0-332,4 0-221,-6 0 1,10 0 65,4 0 0,-2 0-86,7 0 0,1 0-21,5 0 1,0-6-209,1 0 0,5-6-200,0 7 0,0-7-285,-6 6 350,0 1 129,1 5-1591,-1-8 526,0 6 1011,-7-6 0,5 8 0,-5 0 0</inkml:trace>
  <inkml:trace contextRef="#ctx0" brushRef="#br0" timeOffset="783">208 329 7712,'-15'2'199,"4"4"1,-5-2 10,5 7 0,3-5 246,2 6 28,-3-9 0,7 13-207,-6-7-232,8 9 0,2-9 80,4-3 1,-2 2-114,7-2 1,-5-1-225,5-5 88,1 0 28,5 0 35,0 0-121,-7-7 1,0 5-553,-5-4 129,-3-4-192,6 1 148,-8-9-77,0 1 765,-8 8-29,-1 1-60,-1 8 1,-5 0 228,3 0-97,5 8 202,-9-7 0,9 15 309,-5-5 1,-1 5-185,7 1 0,-6 0 247,6 1 1,-1-1-305,1 0 0,4 0-55,-4 1 1,4-1-409,2 0 81,0 1 64,0-1 0,0-6-99,0 1 31,0-8-159,0 4 0,0-7-686,0 5 625,0-4 0,-1 6-106,-5-8 1,2 0 125,-8 0 0,7 0 104,-7 0 0,6 0 320,-5 0-92,7 0-41,-11 0 141,13 0-75,-6 0 250,8 0 268,0-8-97,0 6 86,0-5-332,8 7 1,1 0 73,9 0 1,-1-2-155,0-4-20,0 4-59,1-6 1,-1 6-70,0-3-101,1 3-19,-1-6 1,0 8-262,0 0 1,1-6-47,-1 0 1,-5 1-337,-1 5 0,1 0 92,5 0 1,-6-2-1184,1-4 1784,-8 4 0,11-6 0,-5 8 0</inkml:trace>
  <inkml:trace contextRef="#ctx0" brushRef="#br0" timeOffset="1196">381 225 7688,'-11'0'1319,"-1"0"-416,9 0-62,-5 0-166,8 0-382,0 0-146,8-7 0,1 5-22,8-4 0,3-2-124,3 3 0,-4-3-15,4 2 0,-2 4-367,2-3-330,-4 3 386,6 2 6,-7 0 134,-9 0 1,-1 2 146,-8 3 1,0 5 167,0 7 0,-6 0-70,0 1 1,-7-1 234,1 0 0,-3 6-144,-2 0 1,1 1 69,5-7 0,-3 0-877,9 0 330,-9 1-95,12-9 1,-7 5-1071,3-8 1053,4-1-374,-6-5 812,8 0 0,8-7 0,2-3 0</inkml:trace>
  <inkml:trace contextRef="#ctx0" brushRef="#br0" timeOffset="1329">554 260 7688,'10'2'473,"-4"4"0,-2 3-182,1 9 0,-3-1 20,4 0 0,-4 6-195,-2 0 0,6 2-96,-1-2 1,1-3-876,-6 3 482,0-4-488,0-2 861,0 0 0,0 8 0,0 2 0</inkml:trace>
  <inkml:trace contextRef="#ctx0" brushRef="#br0" timeOffset="1460">624 398 7688,'1'-11'-934,"5"-1"642,-4 1 0,8 1 546,-5 4 511,5-3 0,7-1-612,1-7 1,-7 5-358,1 1 0,-1 5 204,7-5 0,-1-1 0,0-5 0</inkml:trace>
  <inkml:trace contextRef="#ctx0" brushRef="#br0" timeOffset="1642">814 174 7688,'0'-18'-1297,"0"9"1477,0 1-103,-8 8 12,6 0 0,-6 2 48,8 4 0,0 3 9,0 9 1,0-1 10,0 0 0,0 8-9,0 4 0,0-2-10,0 2 0,-1 0-37,-5 5 1,4-5 38,-4 0 0,4-6-213,2 6 61,0-8-179,-8 4 0,7-8-175,-5 0 1,4-5 212,2-1 153,0-7 0,8 4 0,1-8 0</inkml:trace>
  <inkml:trace contextRef="#ctx0" brushRef="#br0" timeOffset="1888">935 18 7688,'-10'2'700,"4"4"-253,4-4-200,2 13 1,0-4 72,0 13 1,0-3-130,0 8 1,0-1-13,0 7 0,0 1-31,0 5 0,0-5-120,0 5 1,0-5-9,0-1 38,0-1-61,0 1 0,0-2-98,0-5 1,0 3-76,0-8 1,0 0-239,0-5 1,0-7-221,0 1 634,0-9 0,0 5 0,0-8 0</inkml:trace>
  <inkml:trace contextRef="#ctx0" brushRef="#br0" timeOffset="2426">1073 53 7684,'0'9'441,"0"7"1,0-7-29,0 8 1,0 1 128,0-1-385,0 0 0,0 1 24,0-1 0,-6 6-31,1 0 0,-1 0-67,6-6 0,0 1 23,0-1 0,0-6-138,0 1 0,0-6 195,0 5-292,8-7-363,-7 12 246,15-15 180,-14 7 1,7-8-644,-3 0 177,-4 0-90,13 0 312,-13 0 183,14 0 0,-12 0-90,7 0 85,-7 0 0,6-6 87,-5 1-83,-3-9 202,6 5 0,-6-9-74,4 1 0,-5 5 126,5 1 0,-4-1-67,-2-5 0,0 0 102,0-1 0,0-1-56,0-4 0,0 4-19,0-4 153,0 4-5,0 1-13,0 9 257,0-7-402,0 15-297,0-7-177,0 8 64,0 0 0,0 8 0,0 1 0</inkml:trace>
  <inkml:trace contextRef="#ctx0" brushRef="#br0" timeOffset="2686">1090 225 9484,'12'0'541,"-1"0"1,1-5-703,5-1 0,-1-2-530,-5 3 0,5 3-712,-5-4 530,4 4 541,3 2 0,-7-6 332,1 0 0,-8 1-47,3 5 47,-7 0 0,2 0 54,4 0 84,-4 0 32,13 0 0,-13 0-121,14-8-307,-7 6 258,9-6 0,-1 1 0,0-3 0</inkml:trace>
  <inkml:trace contextRef="#ctx0" brushRef="#br0" timeOffset="2874">1419 1 7684,'0'9'0,"-6"1"141,0-4 0,-5-2 284,5 7 0,0 1-144,6 5 1,0 0-75,0 0 1,0 3-1,0 3 0,0-2-91,0 8 1,0-6-137,0 6 1,0-3-59,0 3 1,0-2-243,0-4 1,0-4-1491,0 5 1810,0-5 0,-7 6 0,-3 2 0</inkml:trace>
  <inkml:trace contextRef="#ctx0" brushRef="#br0" timeOffset="3321">1194 398 7684,'0'18'216,"0"-1"1,0 0 354,0 1 1,0-1-27,0 0 1,0 0-160,0 1 1,0-1-171,0 0 1,0-5 91,0-1-247,0 1 119,0 5-141,0 1 0,6-7-306,0 1 188,-1-9 24,-5 5-300,0-8 186,8 8-33,-6-6-98,13 5 93,-5-7-176,7 0 192,1 0-17,-1 0-69,0 0 144,1 0 1,-7-2-179,1-3 64,-9 3 172,13-14 0,-14 13-2,3-9 1,-3 1 23,-2-7 0,6 1 134,0 0 0,0-1-28,-6 1 1,0-2 163,0-4 1,0 4 165,0-4-300,0 3 1,0 3-334,0 0 188,0 7 0,0 1-233,0 3 37,0 4-367,0-6 265,0 8 1,-2 6-533,-4 0 892,4 7 0,-13-3 0,5 7 0</inkml:trace>
  <inkml:trace contextRef="#ctx0" brushRef="#br0" timeOffset="3494">1194 571 9344,'17'0'757,"1"0"-514,-1 0 0,0-5-506,1-1 1,-1 0 240,0 6 1,-5-2-1419,-1-4 722,-7 4 718,12-5 0,-7 7 0,8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4:29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1 156 7735,'9'0'0,"-1"0"0,0 8 0,1 2 0</inkml:trace>
  <inkml:trace contextRef="#ctx0" brushRef="#br0" timeOffset="199">53 468 9650,'17'0'0,"0"0"0</inkml:trace>
  <inkml:trace contextRef="#ctx0" brushRef="#br0" timeOffset="1377">537 35 7799,'-10'0'798,"2"0"1,7 0-241,-5 0-96,4 0-305,-6 8 1,2-4-52,1 7-55,-1-7 97,6 12 0,-6-13-17,0 9-130,1-8 84,5 11-178,0-5 0,0 7 53,0 0 1,0-5-106,0-1 1,5-5-255,1 6 235,8-8 70,-13 3 1,15-5-172,-5 4 196,5-4-38,1 6-51,0-8 1,1 0 104,-1 0 1,-6-6-7,1 0 1,-6-2 12,5 3 1,-7 1 119,2-8 0,-4 6 131,-2-5-101,0 7-34,0-11 1,0 11 68,0-8-102,0 1 12,0 1 0,-6-5 32,0 3 1,-7 5-15,1 1 0,3-2 16,-3 2 1,6 1-79,-5 5 0,5 0-19,-5 0 1,1 2-607,-2 3 285,-3-3 192,13 14 0,-11-13-1121,7 9 594,-8-8 670,13 11 0,-7-13 0,8 6 0</inkml:trace>
  <inkml:trace contextRef="#ctx0" brushRef="#br0" timeOffset="1685">398 329 7703,'0'10'2097,"0"-2"-951,0-8-610,0 0-262,8 0 1,2 0 429,7 0-345,0 0-137,1 0 0,1 0-57,4 0 1,-2 0-75,8 0 0,0-6-135,5 0 1,-5-2-25,0 3 0,-2 3-274,2-4 1,1-2-1161,-7 2 772,0 1 390,-5 5 1,-7 0-1265,1 0 777,-8 0-82,3 0 909,-7 0 0,0 7 0,0 3 0</inkml:trace>
  <inkml:trace contextRef="#ctx0" brushRef="#br0" timeOffset="1865">692 364 7703,'-11'0'0,"-1"0"272,8 8 141,-11 1 1,13 3 188,-4-1-234,5 1-221,1 5 1,0 0-183,0 1 67,0-1-38,0 0 1,0 1-76,0-1-78,0 0 0,0 0-943,0 1 695,0-9 407,7-1 0,-5-8 0,6 0 0</inkml:trace>
  <inkml:trace contextRef="#ctx0" brushRef="#br0" timeOffset="2036">796 295 7703,'0'17'834,"0"0"-564,0 1 0,0 5-17,0 0 1,0 6-76,0-6 1,0 5 0,0-5 0,0 1-56,0-7-315,0 0-1142,0 0 679,8-7 655,-6-2 0,13-8 0,-5 0 0</inkml:trace>
  <inkml:trace contextRef="#ctx0" brushRef="#br0" timeOffset="2411">969 1 9927,'17'0'681,"1"0"-1079,-1 0 236,0 0 174,1 0 1,-1 0-880,0 0 453,-7 0 236,5 0 1,-11 0-268,7 0 261,-7 0 1,6 0-75,-4 0 242,-4 7 331,5 3 1,-7 7 303,0 1-337,0-1-111,0 0 0,0 0 194,0 1-133,0-1-160,0 0 1,0 1-92,0-1 0,0-6 102,0 1 1,0 0-163,0 5-155,0-8-456,0 7-563,0-7 643,0 1 610,-7-2 0,5-8 0,-6 0 0</inkml:trace>
  <inkml:trace contextRef="#ctx0" brushRef="#br0" timeOffset="2592">934 208 7703,'12'0'659,"0"0"-230,-1 0-258,-1 0 1,5 0-203,-3 0 1,3 0-196,2 0 1,1 0-1126,-1 0 1351,0 0 0,0 0 0,1 0 0</inkml:trace>
  <inkml:trace contextRef="#ctx0" brushRef="#br0" timeOffset="2790">952 347 7703,'9'0'671,"7"0"44,-7-8-520,9 6 1,-1-6-133,0 8 0,2-5 33,5-1 0,-5-2-184,4 2 0,-2 4-1068,2-3 598,-4-5 286,6 8 272,-8-6 0,1 1 0,-1-3 0</inkml:trace>
  <inkml:trace contextRef="#ctx0" brushRef="#br0" timeOffset="3351">1038 433 8610,'18'0'535,"-1"-2"-533,0-4 0,0 4-536,1-3 372,-1 3 1,0 0-111,1-4 1,-7 4 169,1-4 1,-7 4-197,7 2 276,-8 0 79,3 0 112,-7 0 316,0 0-349,0 8 1,0-4-41,0 8 0,2-9-76,4 3-12,-4 4 0,6-6 56,-8 7-132,0-7 0,0 6 117,0-5-65,0-3 7,0 6 165,0-8 22,0 8-112,0-6 46,0 5-128,-8-7 1,4 0-111,-7 0 0,5 0 104,-6 0 1,7 0-140,-7 0 0,6 0 17,-5 0 88,-1 0 17,-5 8 1,5-6 78,1 4-114,-1 3 124,-5-7 0,6 8 117,-1-4 1,6-3 28,-5 9 204,7-8-171,-4 11-38,8-13 35,0 13-73,0-13 161,0 14 7,0-14-183,0 13 1,2-13 101,4 4 0,-2 1-93,7-1 0,-5 0 82,6-6 0,-7 0 185,7 0-122,-1 0 1,7 0-202,-1 0 88,-7 0-112,5 0-194,-5 0 1,7-6-358,0 0-154,0-7 1,1 5-698,-1-3 1335,0-5 0,8 7 0,2-9 0</inkml:trace>
  <inkml:trace contextRef="#ctx0" brushRef="#br0" timeOffset="3986">1401 156 9120,'18'0'-20,"-1"0"1,-5 0-82,-1 0-174,1 0 1,5 0-6,0 0 96,-7 0 1,3 2 336,-7 4 8,0-4-225,-6 6 446,7-1-172,-5 3 95,6 0 56,-8 5-178,0-5 53,0 7 0,0-6 52,0 1-344,0-8 174,0 3-203,0 1 0,-2-6-191,-4 4 165,4-4-20,-13-2 1,11 0 19,-7 0 70,-1 7 1,-5-5-35,0 4 1,1-2 61,5 2 96,-5-4 0,12 7 200,-7-3-131,7-4 0,-4 13 0,8-11 57,0 8 0,0-7 36,0 7-113,0-1 1,0 7 33,0-1 1,0-5 336,0-1-305,0 1 1,0 5 439,0 0-223,8-7-89,-6 5-44,6-13 56,-1 14-107,-5-15 4,6 7-70,0-8 1,-4 0 81,7 0-388,-7 0-123,11 0-121,-5 0 0,7 0-1165,0 0 789,-7 0 439,5-8 0,-7 5-1710,4-9 1016,3 8 1016,-13-11 0,13 5 0,-5-7 0</inkml:trace>
  <inkml:trace contextRef="#ctx0" brushRef="#br0" timeOffset="4201">1713 35 7680,'0'18'739,"0"-1"0,0 0-231,0 0-145,0 8-193,0 2 1,0 8 48,0 0 0,0-1-42,0 1 1,0-1-109,0 1 0,-2-1 42,-4 1 0,4 0-104,-4-1 1,4-7-180,2-4 0,0-4-1087,0-1 1259,0-1 0,0-7 0,0-3 0</inkml:trace>
  <inkml:trace contextRef="#ctx0" brushRef="#br0" timeOffset="4695">1972 87 7676,'-10'0'500,"3"0"0,7-2 491,0-3-633,7 3 1,-3-6 19,8 8 0,5 0-4,6 0 1,0-2-784,-5-4 222,7 4-84,-6-5 0,0 7-305,-8 0 0,-5 0 147,6 0-106,-8 0 297,3 0 0,-9 2-110,-3 3 1,-5-3 95,-7 4 0,5-4 173,1-2 1,-1 0 232,-5 0-93,7 8 131,-5-6 181,5 5 39,-7 1-120,0 1 1,1 9-65,5-1 1,-3-5 29,9-1 1,-3 1 18,2 5 0,4-6 147,-4 1 0,4-6 145,2 5-237,0-7-32,0 4-73,0 0-67,0-7 1,2 9-61,4-4 41,4-4 1,7 5-97,0-7 1,1 0-161,-1 0 80,-7 0-135,5 0 0,-5-1-102,7-5 0,0 4-449,0-4 118,1 4 1,-3 0-555,-3-4-747,3 5 1904,-13-7 0,13 16 0,-5 1 0</inkml:trace>
  <inkml:trace contextRef="#ctx0" brushRef="#br0" timeOffset="4901">1937 502 7676,'-7'10'2044,"5"-2"-1535,-6-8 1,16 0 1,3 0 0,5 0-153,1 0 0,2 0-62,4 0 0,-3 0-173,3 0-97,4 0 144,-8 0 0,11 0-911,-6 0 417,-1 0-209,-6 0 1,0 0-1759,0 0 2291,1 0 0,-1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6:37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35 9001,'-10'0'1963,"3"0"-1550,-1 0-270,6 0 7,-13 0 0,11 2 38,-8 3 0,7-1-8,-7 8 1,6-6-8,-5 5 1,5-5 16,-6 5-44,9 1 1,-11 5-133,8 1 1,-1-1 99,1 0 0,4-5-203,-4-1 1,4 1-122,2 5 81,0 0 1,0 1-202,0-1 152,0-8 79,8 7 0,0-12 21,3 7-54,5-7 1,-7 4 77,8-8 0,-5 0 50,0 0 1,-3-2-74,3-4 50,3 4 0,-7-13 30,3 3 3,5-3 0,-9-2 12,5-1 0,-4 1-33,-8 0 1,0-1 121,0 1 0,5 0-108,1 0 29,0-1 0,-6 1 37,0 0 1,0 5 9,0 1 0,0 5 41,0-6-50,0 8 1,0-5 239,0 3-218,-8 4-58,6-6 88,-5 8-192,7 0 107,0 8 0,0 2 18,0 7 1,5 0-27,1 1 0,2-7 11,-3 1 0,-3-1-1,4 7 0,2-1-4,-2 0 0,5 0-85,-5 1 0,5-7 91,-5 1 0,2-3-429,-2 3 0,-2 1-186,7-7 1,-7 2-402,2-2 1,-3-5 978,3 5 0,-4 4 0,6-1 0</inkml:trace>
  <inkml:trace contextRef="#ctx0" brushRef="#br0" timeOffset="559">554 0 7984,'-10'0'4375,"2"0"-3704,8 0 0,0 2-250,0 4 0,2-4-320,4 4-26,4 3 1,7-5-76,0 8 0,-1-7-135,-5 7 1,5-8-455,-5 1-614,4 5 860,3 0 1,-1 1-72,0 1 1,-5-7-205,-1 7 570,-7-8-67,4 11 0,-8-11 216,0 8 337,0-9 518,0 13-495,0-7 0,-2 7-141,-4-5 1,2 3-173,-7-8 1,7 1 195,-2-1-330,-3-4 69,7 6-89,-14-1 0,12-5-132,-7 4 0,7-2-404,-2 2-172,-3-5-642,7 7-908,-6-8 1040,0 0 1224,7 0 0,-7 8 0,8 1 0</inkml:trace>
  <inkml:trace contextRef="#ctx0" brushRef="#br0" timeOffset="966">502 467 7698,'-10'0'1785,"2"0"-1191,8 0-65,0 0-276,8 0 1,-4 0 266,8 0-295,-9 0 0,13 0-87,-5 0 0,5 0-150,1 0 1,-6 0-156,1 0 244,0 0 1,5 0-538,0 0 219,0 0-129,1 0 46,-1 0 228,0 0 22,1 0 6,-9 0-297,7 0 169,-15 0-294,15 0 114,-14 0-26,5 0 0,-7-2-365,0-4 767,0 4 0,0-5 0,0 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6:41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8384,'0'12'694,"0"-1"-523,0 1 1,0 5-167,0 1 1,0 5 59,0 0 1,6 7-90,0-1 1,0 4 44,-6 2 1,2-7 30,3 1 1,-3-6 48,4 6 0,-4-8-33,-2 2 1,0-4 19,0-1 0,0-1-4,0 0 0,0-5 97,0-1 5,0-7 98,0 12-98,0-14-155,-8 5 8,6-14 0,-5-3-140,7-7 1,0-1 132,0 1 1,0 0-76,0-1 0,2 1-86,3 0 1,-1 5 25,8 1 0,-7 1-83,7-1 1,-6-3 81,5 8 0,-5 1-71,6 5 0,-7-6 84,7 0 0,-6 0 36,5 6 1,-5 6 119,5 0-102,-7 7 0,10-3 58,-8 7 0,5-5-103,-5-1 220,0 1 0,-6 5-32,0 0 0,0-5 194,0 0 1,0-7 20,0 7 1,-2-6 16,-4 5 1,-2-5-68,-3 5 1,-5-7-95,5 2 0,-5-2-106,-1 2 1,6-4 291,-1 3-779,1-3 236,-7-2-1414,9-7 10,1 5-317,8-14 1901,8 7 0,1-9 0,9 1 0</inkml:trace>
  <inkml:trace contextRef="#ctx0" brushRef="#br0" timeOffset="514">502 17 7702,'-10'0'2119,"3"0"-1820,7 0 0,0 2 91,0 4 1,0-2-191,0 7 1,0-5-15,0 6 0,5-6-176,1 5 30,8-7 0,-11 11-159,9-3 0,-6-3 113,5 3 1,-1-6-237,1 5 123,5-7 0,-7 10-325,9-9 0,-7 3 193,1-2 0,-7-4-162,7 3 0,-8-1-89,2 2 200,-5-4 522,-1 6 1,0-6-95,0 3 328,0-3 1,0 8-243,0-4 0,-5-3 372,-1 9 5,-8-8-1,5 11-361,-8-5 0,1 1-72,5 1-271,-5-8 114,7 11 1,-3-13-922,1 4 516,7 3-76,-12-7 1,15 8-99,-5-4-546,4-4 0,2 7 1127,0-3 0,-8-4 0,-1 6 0</inkml:trace>
  <inkml:trace contextRef="#ctx0" brushRef="#br0" timeOffset="976">346 536 9564,'12'0'90,"-1"0"1,1 0-117,5 0 1,0 0 105,1 0 1,-1-2-184,0-3 1,1 3 16,-1-4 0,0 4-3,0 2 1,-5-6 106,-1 0-11,1 1 1,5 5 136,1 0-111,-9 0 1,5 2-32,-9 3 33,9-3 0,-10 6-27,7-8-18,-7 8 1,6-6-32,-5 3 43,-3-3 9,6-2 309,-8 0-393,0 0-722,0-7-475,0 5 1270,0-6 0,0 8 0,0 0 0</inkml:trace>
  <inkml:trace contextRef="#ctx0" brushRef="#br0" timeOffset="1776">900 17 7713,'-10'-7'1115,"2"5"-786,8-6-32,0 8 1488,0 0-1692,0 8 1,0-4 37,0 7 1,0 1-74,0 5 1,2 0-8,4 1 0,-4 1 50,4 4 0,-4-4-128,-2 4 1,5-2 88,1 2 0,0-3-108,-6 3 1,0 2 57,0-2 0,0 0-51,0-6 1,0 0 79,0 1-17,0-1 28,0 0 10,0 0-25,0-7 26,-8 5-73,6-13 67,-13 6-184,13-16 165,-13-1-163,13-9 89,-6 1-10,8 0-169,0 0 159,0-1 0,2 3-42,4 3 1,-2-1 24,7 7 84,1-7-57,5 3 1,0-5 101,0 3 1,-5-1-38,0 7 0,-1-6 12,6 7 1,-5-3 60,-1 2-74,1 4-479,5-13 168,1 13-516,-1-6 0,-6 8 16,1 0 793,-8 0 0,3 8 0,-7 2 0</inkml:trace>
  <inkml:trace contextRef="#ctx0" brushRef="#br0" timeOffset="2174">1297 0 7694,'0'12'1745,"0"-1"1,0-5-1297,0 5 1,8 1-126,4 5 0,1-5-727,-1-1 1,3-5-494,-4 6 1,5-7 531,1 7 0,-2-6-301,-3 5 140,3-7 299,-5 11 0,0-11-259,-5 8 1206,5-8 34,-8 11 557,6-5-659,-16 7 0,4-2-267,-8-3 1,7 1-41,-7-7 1,6 2-128,-5-2 1,5-3-128,-5 9 0,5-8 300,-6 1-635,8 5-69,-11-8 0,11 11-355,-7-7 1,7 2-574,-2-2-701,-3-4 1941,7 13 0,-14-5 0,7 7 0</inkml:trace>
  <inkml:trace contextRef="#ctx0" brushRef="#br0" timeOffset="2473">1211 588 7683,'8'-9'2341,"1"1"0,10 2-2003,4 0 1,-7 0-286,7 6 1,-8 0-30,8 0 1,-4 0 92,-1 0 1,-1 0-462,0 0 1,1 0 88,-1 0-1030,0 0 786,1 0 0,-7 0-629,1 0 39,-9 0 1089,5 0 0,0-7 0,1-3 0</inkml:trace>
  <inkml:trace contextRef="#ctx0" brushRef="#br0" timeOffset="3109">1851 121 7713,'-10'0'1844,"2"0"-1381,1 0 0,5 2-262,-4 4 0,4-2-129,2 7 1,-6-5 91,1 6 0,-1-1-67,6 6 1,0 1 249,0-1-369,0 0 60,0 1 1,0-1-146,0 0 71,0 0 0,0 1 50,0-1 0,6 0-94,-1 1 1,3-1-11,-2 0 138,-4 0-80,13 1 1,-5-3 63,7-3 0,-5 1-304,-1-7 129,1 0 0,5-6-197,0 0 251,0 0 0,1 0-14,-1 0 1,-5-2 21,-1-4 1,-1 2 13,1-7 1,5 1 22,-5-2 1,-1-3-25,1 4 1,-5-5 73,6-1 0,-9 0-7,3-1 1,-4 1 4,-2 0 0,6-1-4,0 1 1,-1 0 9,-5 0 1,0 5 76,0 0 1,0 1-98,0-6 1,-5 5 185,-1 1 0,-2 5-52,2-6 0,3 7 32,-9-7 1,2 6-78,-1-5 0,-4 7 102,3-2 0,-3-2-145,-3 3 0,7-1 15,-1 6 1,1 0-234,-7 0 0,1 0 77,0 0 0,0 2-682,-1 4 0,3-3 4,3 9 783,-3-8 0,5 11 0,-7-5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0:58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8547,'0'-10'-101,"0"3"470,0 7 817,0 0-813,0 7 0,0-3-60,0 8 1,0-6-144,0 5 27,0 1 1,0 5-44,0 0-240,0 1 0,0-1 84,0 0 1,0-5-90,0-1 1,0 1-50,0 5 121,7 0 1,-5 1 36,4-1 1,-4 0 147,-2 0 1,0-5-117,0 0 1,0-1 10,0 6 1,0 1-16,0-1 0,0-6 27,0 1 1,0 0-109,0 5 1,0-6 144,0 1-149,0-1 1,0 7 68,0-1 1,0-6-172,0 1 211,0-8-3,0 11-27,0-13-1,0 6 113,0-8-414,0 0 67,8 0-45,-6 0 28,5 0 0,-7-2-153,0-4-1492,0 4 1857,8-13 0,-6 5 0,5-7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6:40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7850,'0'-10'1596,"0"2"-986,0 1-215,0 5-368,0-6 1,0 16 33,0 3 1,0 5 20,0 1 0,0 2-39,0 4 1,2 0 2,4 12 1,-4-4-65,4 9 1,-4-3 78,-2-3 1,0 1-30,0-1 0,0 1 41,0-1 0,0-5-54,0 0 1,0-8 41,0 2-208,0-3 131,0-3-260,0-8 284,0-1 0,0-10-6,0-4 0,0-3 51,0-8 0,0-1-64,0 1 1,2-6 134,3 0 1,-3 0-60,4 5 0,2 1-62,-3 0 0,7 0-36,-6-1 9,7 1 1,-3 2-125,7 3 1,-5-1 33,-1 7-13,1 0 1,5 6 46,0 0 0,-5 2-62,-1 4 0,-5-2 68,6 7 1,-9 1 183,3 5 1,-4 0 59,-2 1 0,0-1 86,0 0 0,0 0 95,0 1 1,0-1-88,0 0 0,-2-1-37,-4-5 1,3 5-49,-9-5 0,6-1-6,-5 1 0,5-7 39,-5 2-225,-1 3 0,-5-7 1,-1 4-488,1-4-1145,0-2 817,0 0-1427,7-8 990,2 6 1265,8-5 0,16-1 0,3-1 0</inkml:trace>
  <inkml:trace contextRef="#ctx0" brushRef="#br0" timeOffset="967">502 536 9257,'-10'0'679,"3"0"-592,7 0 515,0 0-555,0-7 0,5 3 379,1-8-300,0 8 1,-6-5 348,0 3-238,0 4 1,0-8 118,0 5-42,0 3 18,0-6-117,0 8 1,-2 0 211,-4 0-233,4 0 1,-5 2-20,7 4 0,0-2-61,0 7-53,0-7 1,0 6-1972,0-5 1314,0-3 575,0 6-65,0-8-142,0 0 73,7 0-22,-5 0 110,6 0 0,-8-2-235,0-4 379,0 4-199,0-5 263,0 7 198,0 0-321,-8 0-279,6 0 164,-5 0-172,7 0 248,0 0 1,5 2-24,1 3-7,0-3 173,-6 14-161,8-7 177,-7 9 0,7-1-5,-8 0 260,0-7-289,0 5 1,0-11 360,0 7-149,-8-7-88,7 12 19,-15-14-99,7 5 0,-3-7-836,0 0 0,7 0 34,-7 0-589,8 0 1,-3-2 1242,7-3 0,0-5 0,0-7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7:23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7764,'-10'0'1032,"3"0"-727,7 0-156,0 0-62,0 8 1,0-4 64,0 7 1,2 1-17,3 5 1,-3 0-117,4 1 1,2-1 104,-2 0 0,-1 1-125,-5-1 0,6 2 62,0 4 1,2-4 243,-3 4-210,-3-3 1,6-3 17,-8 0 0,2-1-65,4-5 0,-4-1 179,3-4-194,-3-5 175,-2 7-180,8-8 138,-6 0 21,6 0-103,-8 0-103,0 0-270,7 0 230,-5 0 114,6 0 1,-8-2 324,0-4-10,0 5-244,0-7 237,8 0-215,-7-1 0,7-9-172,-8 1 0,6 5 176,0 1-269,7-1 1,-9-5-29,7 0 1,-5 0-29,6-1 0,-6 3 83,5 3 1,-7-3 39,2 3 1,1 3 62,-1-3-101,0 1 137,-6-7 0,2 7-94,4-1-107,-5 9 19,7-5-229,-8 8-4624,0 0 4985,0-8 0,-8 6 0,-1-5 0</inkml:trace>
  <inkml:trace contextRef="#ctx0" brushRef="#br0" timeOffset="251">87 173 7765,'-9'0'744,"1"0"73,8 0 66,0 0-270,8-7-454,1 5 1,9-8 68,-1 4 1,-6 4-469,1-3-317,-8 3-700,11 2-520,-5 0 1777,7 0 0,-7 0 0,-3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7:27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139 105 7968,'0'-10'1666,"0"2"-1340,0 8-100,0 0-51,-8 0 200,6 0-212,-13 0 0,11 2 6,-8 4 1,7-2-96,-7 8 0,8-7 8,-2 7-64,-3-8 0,5 11 170,-8-3-268,9 3-30,-13-5 117,14 5 0,-11-5-74,7 7 1,0 0 77,6 0 1,0-5-79,0-1 0,0 1-244,0 5 187,0 1 0,0-1-78,0 0-7,0-7 124,8 5 0,-4-13-85,7 4 124,1-4 37,-2-2 0,5 0-4,-4 0 1,-1 0-29,2 0 1,-3-2 18,3-4 0,1-4-38,-7-7 1,5 0-8,-5 0 1,6-1-72,-6 1 95,-1 0 47,3-1-19,-6-7 0,6 6 7,-8-4 1,0 4 0,0 2-59,0-1 43,0 1 0,0 6 145,0-1-145,0 8-21,0-4-24,0 8 31,0 0 83,0 8 0,0-4 1,0 8 1,0-7-4,0 7 0,0-6 8,0 5 0,5-5-17,1 5 0,2-1 11,-2 2 0,-5 3-51,5-4 25,-4 5 16,6-7-173,-6 7 154,13-14-266,-13 5-76,6 1 1,-6-6-458,3 4-300,-3-4 1082,6-2 0,-8-8 0,0-2 0</inkml:trace>
  <inkml:trace contextRef="#ctx0" brushRef="#br0" timeOffset="835">467 312 7748,'-9'8'-326,"1"-6"1,6 6 502,-4-8 1,4 1 1057,-3 5-663,3-4-260,2 6-25,0-8-1388,0 0 1165,0 8 28,0-7-118,0 7 87,0 0-112,7-6 30,-5 5 0,8-7-26,-4 0-224,-4 0 218,5 0-18,1 0 70,-6 0-36,6-7 44,-8 5-6,0-6 60,0 8 19,-8 0-66,6 0 1,-8 0 30,5 0 40,3 0 0,-12 2 15,8 4 106,1-4-169,5 5 14,0-7 0,0 2 86,0 4-170,0-4 4,0 6 38,0-8-611,0 0 495,7 0 44,-5 0 54,6 0-1,0 0-39,-6 0 113,5 7-12,-7-5-4,0 14 1,0-12 125,0 7 1,0-5 84,0 5-10,0-7 0,0 6 64,0-4-187,-7-4-27,5 5 1,-8-1 43,4 0 0,2-1-12,-7-5-8,7 0-319,-11 0-188,5 0 0,-1 0-629,-1 0 1013,8 0 0,-4-7 0,8-3 0</inkml:trace>
  <inkml:trace contextRef="#ctx0" brushRef="#br0" timeOffset="1576">675 1 7752,'0'17'-495,"0"1"772,0-1-184,7 0 0,-5 0-29,4 1 51,-4 7-84,6-6 1,-6 12 19,3-8 1,-3 2 27,-2-2 1,2-4-90,4 4 0,-4-4 54,4-1 0,-4-1-13,-2 0 0,0-5 118,0-1 21,0-7 73,0 4-48,0-8 103,0 0-240,-8 0 0,6-2-166,-4-4 140,4-4 0,2-7-192,0 0 128,0 0 0,2-1-16,4 1 1,-4 5-166,4 1 209,3 7-164,-7-11 153,14 5 1,-13 0-65,9 5 1,-6 3-103,5 2 77,1 0 43,5 0 0,-2 2 173,-3 3-150,3 5 4,-13 0 1,6 5 151,-8-3 26,8-5-110,-6 9 1,5-7 96,-7 9 1,0-7 115,0 1 27,0-1 0,-2 5-88,-3-5 1,1 2 58,-8-7 1,8 2-119,-1-2-20,-5-4 99,8 5-216,-13-7-84,5 0 118,1 0-312,-7 0 218,14 0-92,-13 0 1,13-2-356,-4-3 52,4 3 0,2-8-923,0 4 1388,0 4 0,0-13 0,0 5 0</inkml:trace>
  <inkml:trace contextRef="#ctx0" brushRef="#br0" timeOffset="2650">1055 416 8028,'0'-10'461,"0"3"-636,0 7-183,0 0 445,-7 0 56,5 0-60,-6 0 0,8 2 27,0 3 121,0-3-28,0 14-75,0-14-146,0 5 92,0-7-813,0 0 630,0-7 1,0 3-201,0-8 66,0 8-52,0-11 480,0 13-87,0-6 155,0 1 170,0 5-380,0-6 1,-6 10-1,0 4 1,1-2 281,5 7-183,0-7 1,-2 9 33,-4-7 1,4 2 285,-4-2 35,4-4-324,2 5-307,0 1 1,2-6-499,4 4 489,-4-4 1,6-4 148,-8-4 0,2 4-13,3-4 0,-3 2-115,4-1-232,-4 3 88,-2-14 219,0 14 5,0-5-38,0 7 225,0 0-141,0 7-1,0-5 1,2 8 1,4-4 1,-4-4 54,5 13-27,1-5 0,-6 1 176,4 1 14,-4-1-202,-2-1 0,0-1 239,0-3 7,0-4-109,0 13 25,-8-13 0,4 12-104,-8-8 14,9-1-11,-13 3-264,7-6-136,-9 6 150,1-8-592,7 0-433,-5 0 1193,5 0 0,-7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7:45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6524,'-8'-10'3289,"6"3"-2924,-6 7-258,8 0-144,0 0 95,0 7 60,0-5-3,8 14 1,-6-7-182,4 8 131,-4 1 0,-2-7 44,0 1-47,0-1 45,0 7 0,0-1 27,0 0 0,0 1-44,0-1 1,0 0 19,0 0 1,0-5-113,0-1-14,0 1 0,0 5 59,0 1 0,0-7-11,0 1 0,0-7-126,0 7-36,0-8 154,0 11-24,0-13 0,0 8 78,0-5 11,0-3-34,0 6-13,0 0 7,0-6-39,0 5 37,0-7 334,0 0-373,0-7-22,0-3-13,0-7 1,0 5-13,0 1 0,0 5-174,0-6 205,7 1 0,-5-1-43,4 1 1,-2 1-46,2-1 69,-4-5 1,7 12-42,-3-7 60,-4 7 1,8-6 12,-5 5 0,-1 3 1,8-4 1,-7 2 21,7-2 10,-1 4-50,7-5 12,-1-1 1,-5 6-1,-1-4 117,-7 5 0,11 1-6,-5 0 221,0 0-189,5 0 163,-13 0-368,6 0 109,-1 0 0,-5-2 2,4-4-193,-4 4-528,-2-6 218,0 8-337,0 0 0,8 0 0,1 0 0</inkml:trace>
  <inkml:trace contextRef="#ctx0" brushRef="#br0" timeOffset="936">364 346 9126,'9'0'-400,"-1"-7"381,-8 5 0,0-8-1,0 4 151,0 5 7,0-7-166,0 8 526,0 0 0,-6 2-366,0 4 0,1-3 139,5 9-50,0-8-38,0 3-265,0 1-44,0-6 112,0 6-196,0-8-5,0 0-41,7-8 105,-5 6 16,6-6 142,-8 1-40,0 5 44,0-6 8,0 8 6,0 0-10,-8 0 41,6 0-3,-5 0-25,7 0-99,0 0 69,0 8-5,0-6 5,0 5 1,0-5-6,0 4 21,7-4-4,-5 13 1,6-11 146,-8 8-154,8-8 9,-7 11 227,7-13-3,-8 13-24,0-13 29,0 6 0,-2-2 52,-4-1-103,5 1 1,-9 0 10,4 0-97,4-1 109,-5-5-371,-1 0 103,-2 0-257,1 0 1,-1 0-366,4 0 1,2 0 676,-7 0 0,-1-7 0,-5-3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7:49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208 173 8823,'-10'0'1279,"2"0"-1031,8 0-228,0-7-21,-7 5 1,3-6 235,-8 8 108,8 0-240,-11 0 0,7 2 178,-3 4-179,-5-4-20,7 13 1,-3-11 147,1 8 1,5-9-114,-5 3 1,5 4-61,-6 1 0,6-1 78,-5 1-196,7 1 0,-9 5-35,7 1 1,0-7 22,6 1-28,0-1 120,0 6-214,0 1 145,0-1 1,0-5-7,0-1 0,2-7-7,4 2-9,-4-4 81,13-2 1,-5 0-27,7 0 1,0 0 16,1 0 1,-7-8-19,1-4 0,-1-3-69,6-2 77,1-1 5,-9 1-215,7 0 101,-14-8 1,7 6 81,-3-4 1,-4 9-64,4 3 101,-4-1 1,-2 1-22,0-1 3,0 8 1,0-5 162,0 3-111,0 4 79,0-6 74,0 8 358,0 0-415,0 8 0,0-4-57,0 7-2,0 1 0,0-1 10,0 1 1,-6-1-13,0 7 1,0-1 8,6 0 1,0 1 84,0-1-92,0 0-52,0 0 0,0 6-107,0 1 141,0-1 0,0-6-109,0 0-30,0 0 114,0 1 0,0-1-83,0 0 73,0 1 1,0-1-15,0 0 1,0 0-9,0 1-38,0-9 16,0 7-32,0-7-144,0 1 199,0-2-312,0-1 235,0-5 0,2 6-17,4-8 59,-4 0-7,6 0 0,-6 0-32,3 0 28,-3 0 0,8-6-64,-4 0 50,-4 1 22,5-3 0,-5 4-141,4-7 99,-4 7-58,6-12 23,-8 7 128,7-9-102,-5 9 29,6-6 9,-8 5 162,0-7-157,-8 7 115,6-5-20,-5 13-55,-1-6 51,6 8 155,-13 0-111,13 0 193,-14 8-246,14-6 168,-13 5-110,13 1-43,-6-6 39,8 6-25,0-8 154,0 0-65,0 7 30,0-5 135,8 6-162,-6-8 42,13 0-264,-5-8 156,7 6-50,-7-13-125,5 13 131,-5-13 0,1 11-72,1-8 1,-6 8 62,5-1 1,-7 1 145,2-2-144,3 4-5,-7-6 61,6 8 1,-2-1 70,0-5 13,-1 4-101,-5-6-41,0 8-17,0 0-120,8 0 86,-6 0-46,6 0 65,-8 0-240,0 0 219,7 0-4,-5 0-322,6 0 52,-8 0-3573,0 0 3864,0-8 0,-8 7 0,-1-7 0</inkml:trace>
  <inkml:trace contextRef="#ctx0" brushRef="#br0" timeOffset="1675">882 173 6083,'-17'0'1134,"7"-7"0,1 5-561,3-4-71,4 4-335,-14 2 0,7 0 20,-8 0 0,5 0 163,1 0-163,-1 8 0,-5-6 53,-1 4-6,1 3-94,0-7 0,0 12 50,-1-9 0,1 7 1,0-6 1,5 5 93,1-5-122,-1 7-126,-5-11 0,5 12 337,1-9-229,7 9-22,-11-4 1,13 7-189,-4 0 1,4-5 6,2-1 1,0 1-14,0 5 1,0-5 24,0-1 93,0 1 1,0 5-113,0 0 0,0-5 116,0-1-19,0-7-36,8 11 0,-6-11 64,3 8-63,5-8 1,-2 5 41,3-3-79,4-4 51,-13 6 0,12-6 8,-8 3-7,7-3 9,-3 6-35,7-8 29,0 0-3,1 0 0,-1 0-63,0 0 0,0-2 66,1-4-180,-1 4 1,0-11 38,1 7 1,-3-2 35,-4 3 0,5 3 4,-5-4 1,-1-2-111,2 2-44,-9 1 24,13 5 155,-14 0 1,7-6-547,-3 0 209,-4 0 279,6 6-498,-8 0-327,0 0 1,0 0 0</inkml:trace>
  <inkml:trace contextRef="#ctx0" brushRef="#br0" timeOffset="1948">553 398 10578,'18'0'650,"-1"0"1,0 0-370,1 0-229,-1 0 0,0-7 99,8 5 1,-6-6-212,4 8 65,-3 0-1,-3-8-752,0 6 443,1-5 163,-9 7 111,7-8-1407,-7 6 700,1-6 65,5 8 673,-5-7 0,7-3 0,0-7 0</inkml:trace>
  <inkml:trace contextRef="#ctx0" brushRef="#br0" timeOffset="2992">1159 70 8539,'-10'0'1513,"2"0"-1147,8 0 546,0 0-828,8 0 1,-4 0 47,8 0 0,-1 0 1,6 0 1,1 0-170,-1 0 41,0 0 1,2-6 24,4 0 1,-3 0-125,3 6 0,2-5-190,-2-1 0,2-6-270,-2 7 305,-4-1 114,6 6 0,-8-6-401,1 0 111,-1 1 412,0 5-154,0 0 294,-7 0-227,5 7-15,-13-5 164,6 6 102,-8 0 0,6-5 187,0 9-123,-1-8-163,-5 11 0,0-11 136,0 7 1,0-5-99,0 6 1,-2-1 240,-3 7-160,3-1-81,-14 0 24,14 0-43,-13 1 1,7-1-26,-3 0 0,-4 1 38,3-1 27,-3 0-154,-3 1 1,1-1 105,0 0 1,-1 0-24,1 1 1,0-3 19,0-3 0,1 3 8,5-4 1,-5 3-31,5-3 1,-5 5 4,-1-5 0,6-1-54,-1 1 1,6-5 60,-5 6 1,5-6-10,-6 5 1,9-5 101,-3 5-75,-4-7 0,6 10-14,-7-9-31,7 1 51,-4-6-50,8 8 19,0-6 32,0 5-181,0-7 336,0 0-31,8 0-176,2 0 1,1 0 26,1 0 3,-8 0-6,11 0-30,-5 0 0,1 0 16,1 0 0,-1 0 37,6 0-137,1 0 0,-1 0 103,0 0 0,1-5-161,-1-1 0,0 0 19,0 6 1,1-2-79,-1-3 1,0 3 35,1-4 61,-1 4 1,0 2-44,0 0 1,-5 0-17,0 0 38,-1 0 22,6 0 0,-5 0 157,-1 0-46,-7 0 90,4 0-215,0 0 18,-6 0-684,5 0 416,-7 0 161,0 0-1419,0 8 729,0-6 879,0 5 0,0-7 0,0 0 0</inkml:trace>
  <inkml:trace contextRef="#ctx0" brushRef="#br0" timeOffset="4011">1522 35 9651,'17'0'189,"0"0"1,-5 0-233,0 0 0,-1-6 73,6 1-130,1-1 0,-1 4-197,0-4 157,-7 4 36,5-5-98,-5 7 3,-1 0 137,-1 0-1,0 0 46,-6 0 22,5 0 20,-7 0 120,0 0-3,0 7-121,0-5 23,0 6-21,0 0 0,0-5 17,0 9 1,0-6 1,0 5 0,-5-5 2,-1 5 0,-2-5 6,2 6 1,5-6-30,-5 5 8,4 1 7,-6-3 1,4 7 8,-7-5 1,7-1-12,-2 1-20,-3 1 0,5 5-18,-8 0 0,8-5-17,-1-1-17,-5 1 1,6 3 48,-7-3 1,5 1 86,-6-7-84,8 7 2,-3-3 0,1 2 22,0-1-22,-7-7 8,11 11 1,-6-11 47,8 8-39,-7-8 0,3 9 35,-8-7-36,8 7 0,-5-9-3,3 8 1,4-7 97,-4 7-99,-3-8 52,7 3-25,-6 1 0,2-4 19,0 7 1,1-7-40,-3 12 0,6-12-3,-4 7 0,-1-5-18,1 5-13,0-7 0,4 10 49,-4-9-20,5 1-25,-7 2 6,8-6 1,-2 11-2,-4-7-1,4 0 9,-5-6-7,7 0-3171,0 0 2461,7-8 699,-5 6 0,6-13 0,-8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7:55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1 467 9925,'0'12'124,"0"-1"0,2 1-118,3 5-24,-3 0 86,6 1 1,-6-1-68,4 0 97,-4 1-70,5-1 1,-7-6 40,0 1 1,2-2 0,4 1 0,-4-1-110,4-5 88,-4-3-239,-2 6 54,7-8-28,-5 0 167,6-8 0,-2 4-327,0-7 151,-1-1 10,-5-5 1,2-2-46,4-4 39,-4 4 4,6-6 68,-1 7 238,-5 9 123,6 1-159,-8 8 1,6 8-63,-1 3 159,1-3-1,-6 7-158,8-5 1,-6 7 14,4 1 1,-5-1-35,-1 0 1,2 0-29,4 1 0,-4-7 35,4 1-32,-4-1 0,-2 1 86,0-1-58,0-7 21,0 4 1,2-8 256,3 0-209,-3 0 1,6-8 18,-8-3 1,6-5 18,0-1 1,-1 0 8,-5-1 0,6 1 7,0 0 1,2 5-1,-3 1 1,-3-1-135,4-5-47,4 7 117,-8-5 0,7 11-624,-3-7 268,-4 7-571,5-12-843,1 14 642,-6-13 1043,6 13 0,-1-13 0,3 5 0</inkml:trace>
  <inkml:trace contextRef="#ctx0" brushRef="#br0" timeOffset="158">381 312 7605,'-9'-12'1159,"3"1"-486,4 7-309,2-12-342,0 7 62,0-1-234,0 2 150,0 8 0,8 0 0,1 0 0</inkml:trace>
  <inkml:trace contextRef="#ctx0" brushRef="#br0" timeOffset="348">381 485 7605,'0'17'-17,"-7"0"17,5 0 907,-6 1-518,8-1 0,0 0-20,0 1 1,0-1-40,0 0 0,0 0-142,0 1-292,0-1 0,0 0-1120,0 1 646,0-9 265,8-1-1119,-6 0 1432,5-6 0,1-2 0,2-10 0</inkml:trace>
  <inkml:trace contextRef="#ctx0" brushRef="#br0" timeOffset="556">450 467 7605,'-9'-7'0,"1"5"1489,8-6-651,0 8-17,0-8-383,0 6 1,8-5-471,3 7 0,-1-6-381,1 0 1,1 0 192,5 6 1,-5 0-258,-1 0 0,-5 0-1292,6 0 1769,-8 0 0,11-7 0,-6-3 0</inkml:trace>
  <inkml:trace contextRef="#ctx0" brushRef="#br0" timeOffset="882">554 260 7605,'-7'9'337,"5"7"0,-6-7-212,8 9 109,0-1-94,-8 0 1,6 0 75,-3 1-29,3-1-57,2 8 0,0-6 46,0 4 1,-6 2 4,0-2 1,0 0 11,6-5 0,0-1-20,0 0 1,0 1 140,0-1-194,0 0-76,0 0 196,0-7-308,0 5 55,8-5-36,-6 0 1,8-3-126,-5-7 158,-3 0 0,8 0-100,-4 0 1,-3 0 110,9 0 0,-6 0-98,5 0 0,-5 0-400,6 0 218,-9-7 153,13 5 0,-14-14-1016,3 5 524,5 3 249,-8-7 375,6 5 0,-1-7 0,3 0 0</inkml:trace>
  <inkml:trace contextRef="#ctx0" brushRef="#br0" timeOffset="1426">641 0 7810,'0'12'405,"0"-1"0,0 1-272,0 5 0,0 2 10,0 4 1,0-1-34,0 6 1,2 1-239,3 6 84,-3-1 28,6 1 0,-8 0 12,0-1 0,2 3 110,4 3 1,-4-3-6,3 3 1,-3-9-52,-2-3 0,0 1 0,0 6 1,0-6-16,0-1 42,0-6-77,0 3 1,0-14-186,0 1 183,0-1-267,0-1 219,0-3 1,0-8 13,0-5 0,0-4 32,0-7 0,0-2 0,0-4 0,-6-4 10,1-8-23,-1 8-24,6-5 1,0 7-90,0-4 130,0 4-5,8 0 1,-5 6-4,9-4 1,-6 9 27,5 3 1,-5 1 67,6-2 1,-7-1 29,7 7 1,-6 0-67,5 6 0,-5-5 41,5-1-45,-7 0 4,12 14 0,-14-4 66,3 7-40,5 1-1,-8 5 0,11 6 19,-7 0 0,2 2 14,-2-2 1,-5-2 103,5 8 0,-2-6-92,2 6 0,-4-6 23,4 6 0,-5-8 56,-1 2-74,8-4 48,-6-1-372,6-1 132,-8 0-186,0-7 1,0-1-679,0-3-126,0-4 1055,0 6 0,-8-16 0,-2-2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00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53 10768,'0'-10'-513,"0"2"335,0 8 346,0 0 69,-8 8-95,6-6 281,-5 6-355,7-8-1627,0 0 1678,0-8-112,0 6 137,0-6 0,-2 8-3,-4 0-105,4 0 42,-6 8 63,8-6 1,0 7 0,0-3 155,0-4-251,0 6-9,0-8-239,0 0 220,8 0-2,-6 0 0,6-2-274,-8-4 105,0 4-89,7-5 88,-5-1 132,6 6 10,-8-6 27,0 8 25,0 0 153,-8 0-198,6 0 3,-5 0 0,1 2 29,0 4 23,0-4-28,6 13 0,0-11 19,0 8 10,0-9 11,0 13 45,0-14 77,0 5 57,0-7-408,8 0 97,-6 0-73,13 0 0,-13-2 81,4-3-14,-4 3 48,-2-14 0,0 13-21,0-9 156,0 8-131,0-3 6,-8 7 0,4-2 50,-7-4-29,7 4 52,-4-6-22,1 8 0,3 2 28,-8 4 142,8-4-143,-3 13 0,7-11 252,0 8-216,0-9-45,0 13 29,0-14-100,0 5 85,0-7-103,0 0 26,7 0 1,-3 0 16,8 0 0,-8-2-86,1-3 1,3 1 33,-2-8 1,5 7-16,-5-7 1,0 6 53,-6-5-9,0 7-5,0-4 86,0 1-74,0 5 64,0-6 8,0 0-19,0 6-22,-8-5 0,4 7-9,-7 0-5,7 7 0,-6-3 122,5 8-114,3-8 105,-6 11 3,8-13-104,0 13 29,0-13 1,0 8 232,0-5-260,0-3-15,0 6 55,0-8-138,8 0 0,-4 0-47,7 0-34,-7 0 155,4 0 1,-6-6-118,3 1-5,-3-9 82,6 12 1,-8-7-244,0 3 250,0 4 7,0-6 141,0 8-114,0 0 163,-8 0-179,6 0 13,-5 0 71,7 0 35,0 0-80,0 8 0,0-4-3,0 7 1,5-5 17,1 6 1,0-7 0,-6 7 1,0-6 250,0 5-132,0-7 45,0 11 184,0-5-169,0 7 175,0-7-221,-8 5 1,4-11-56,-7 8 1,5-9-3,-5 3 0,5 2-17,-6-2 0,7-1-161,-7-5 0,6 0-645,-5 0 391,-1 0 193,-5 0 1,5-1-578,1-5 384,7 4-960,-11-6 1279,13 8 0,-14-8 0,7-1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03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242 278 7400,'0'-10'901,"0"2"-720,0 8 3799,0 0-3836,-8 0-1,7 0 72,-7 0-128,8 0 1,-8 0-14,6 0 7,-5 0 15,7 0 29,0 0 1,-2 6-7,-4 0 19,4 0-66,-6-6 1,6 0 91,-3 0-99,3 0 32,-6 0-52,8 0 43,0 0 1,-2 5-137,-4 1-18,4 0 10,-5-6 74,-1 0-17,6 0 0,-6 2 112,8 4-95,0-5 104,-7 7-94,5 0 13,-14-6 0,14 7 56,-3-3-74,-5-4-14,0 13 0,-1-7-85,-1 4 101,9 3-54,-5-13 16,0 13 1,4-5 4,-7 7 1,7-5-3,-2-1 0,-1 1 6,1 5 1,0-5-9,6-1-25,0 1 1,0 5 33,0 0 0,0-5-152,0-1 0,0-7 89,0 11 0,0-11-17,0 8 0,2-6 66,4 5 1,-2-5-1,7 5 1,-5-7-63,5 2 46,1 4 0,5-8-73,0 3 65,1-3 11,-1-2 0,0-5-198,1-1 113,-1-8 1,-2 5-76,-3-9 1,3-1-2,-3-4 94,3 4 1,-3-6-26,-1 8 0,-7-1 3,2 1 1,1-2 9,-1-4 0,0 4 130,-6-5-121,0-2 13,0 6 0,0-5 78,0 8-81,0 0 76,0 0 0,0-1-28,0 1 1,0 5-2,0 1 167,0 7-156,0-4 32,0 8 372,0 0-323,0 8 0,0-4 69,0 7 1,0 1-58,0 5 0,0 1 70,0-1 1,6 0-72,0 0 0,5 1-6,-5-1 0,5 0-94,-5 1 83,8-1 0,-11-2 69,9-3-569,-8 3 241,3-13-562,1 13-880,-6-13 1138,13 6 520,-13-8 0,14 0 0,-7 0 0</inkml:trace>
  <inkml:trace contextRef="#ctx0" brushRef="#br0" timeOffset="239">536 260 10700,'10'0'1986,"5"-7"-1565,-5 5-268,7-6 0,0 8-1053,1 0 468,-1 0-120,-8-8 1,7 6-1670,-5-3 1665,5 3 556,-7 2 0,7 7 0,-7 3 0</inkml:trace>
  <inkml:trace contextRef="#ctx0" brushRef="#br0" timeOffset="431">605 433 8250,'-9'0'2753,"14"0"-2609,13 0 0,3-2-1,-4-4 1,0 3-1119,1-9 521,-1 8 306,0-11 148,-7 13 0,5-13 0,-5 5 0</inkml:trace>
  <inkml:trace contextRef="#ctx0" brushRef="#br0" timeOffset="1118">986 1 7167,'0'17'-58,"0"0"1,0 1 499,0-1 0,0 6-120,0 0 0,0 8-24,0-2 1,0 3-208,0 3 91,0 0-117,7-1 0,-5-5-134,4 0 1,2-2 112,-2 1 0,-1 3-80,-5-8 108,0 0 1,0-5-136,0-1 273,0-7-165,0-3 43,0 1 121,0-6-139,0 6-34,0-8-3,0-8 0,0-2-1,0-7 0,0-6-91,0 0 1,0 0 72,0 5 1,2 1-96,4 0 0,-4 0 135,4-1 1,1 1-14,-1 0 0,2 5 59,-2 1-95,-4 7 6,13-12 1,-7 13 12,3-9 0,3 6-26,-9-5 0,9 7-1,-3-2 0,-1 4-11,1 2 1,-5-6-36,6 1 1,-1-1 8,7 6 1,-1 8 12,0 3 4,-7-3 38,-3 7 1,-1-11-3,0 8 1,5-1 83,-5 6-39,0 1 0,0-1-13,0 0 1,-1-5 214,-5-1-173,0 1 0,0 5 126,0 0 0,-2 1 115,-3-1-216,3-7-23,-6 5 1,0-5 109,-3 7 1,1-6-123,-1 1 1,5-8-65,-6 2 1,7-3 24,-7 3 1,6-4-195,-5 4 52,-1-4 1,-5-2-490,0 0-530,7 0 515,-5 0 206,13-8 0,-8 6-838,4-4 1240,4 5 0,-13 1 0,5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06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294 121 6482,'-7'-10'2546,"5"3"-2311,-6-1 1,6 6 188,-4-4-246,4 4 10,-5-5 139,-1 5 44,6-6-184,-13 8-62,13 0 0,-8 0 70,4 0 0,3 0-50,-9 0 1,6 0-16,-5 0 1,-1 2 9,-5 4 0,5-2-122,1 7 1,-1-5 68,-5 6 1,6-1-93,-1 6 0,2-5-186,-1-1 144,-4 1-37,13 5 1,-12-5-2,8-1 1,-1-1 78,1 1 0,4 5-73,-4-5 0,4-1 67,2 1 0,0-5-38,0 6-43,0-1 89,0 7-7,0-9 0,2 1-83,4-4 84,-4-5-5,13 15 0,-11-14-27,8 4 19,-1-5 1,7-1-23,-1 0 7,0 0 1,0 0-1,1 0 1,-1-7-181,0-5 9,1-3 136,-9-2 0,7-1-119,-5 1 143,-3 0 48,7-1 0,-11 1-18,8 0 0,-9 0-15,3-1 1,-2 7 80,2-1 0,-4 1-88,3-7 46,-3 1 77,-2 0-104,0-1 50,0 9-14,0 1-22,0 0 70,0 7 116,0-7-141,0 8 0,0 2 197,0 4-71,0-5 3,0 15 106,0-7-211,0 9 1,0-7 69,0 1-160,0-1 86,0 7 0,-5-1-54,-1 0 42,0 1 1,6-1 18,0 0 0,0 0-2,0 1 0,0-1 99,0 0-116,-8 1-7,6-1 0,-5 0 37,7 0 1,0 1 9,0-1 1,0 0 29,0 1-39,0-1-75,0 0 1,0 1 13,0-1 0,0 0-4,0 0 1,0-5-209,0-1 153,0 1-43,0 5-13,0 1 79,0-9-3,0 7 18,0-15-21,0 15-47,0-14-11,0 5-11,0-7-142,0 8 183,0-6 1,2 6-14,3-8 0,-1 0-157,8 0 94,-8 0 0,5 0-132,-3 0 26,-4-8 162,13 6 1,-13-7-92,4 3 92,4 4 1,-8-8-30,3 4-4,5 5 177,-8-15-153,5 14-36,-7-13 216,0 13 54,0-6-203,0 1 207,0 5-153,0-14 3,0 14 5,0-5 0,-5 5 68,-1-4 4,-7 4-4,3-6 171,-7 8-65,-1 0-142,9 0 10,-7 0 142,14 8-126,-5-6 22,7 6 46,0-8 122,0 0-224,0-8 146,7 6-151,-5-6 0,8 6-10,-4-3 14,-4 3 1,13-12-24,-3 9 0,-3-7 3,3 6 0,-1-5-29,6 5 0,-1-7-17,-5 1 0,5 2-26,-5-1 55,-3 7 6,7-11 1,-11 11-113,8-8 93,-8 8 66,3-3-6,-7-1-39,8 6 9,-6-6-255,6 8-335,-8 0-627,0 0-309,-8 0 674,6 0 839,-6 0 0,1 8 0,-3 2 0</inkml:trace>
  <inkml:trace contextRef="#ctx0" brushRef="#br0" timeOffset="516">657 208 10829,'18'0'305,"-7"0"-211,1 0 0,-1 0 53,7 0 0,-1 0-116,0 0 1,1 0 70,-1 0 0,-6 0-55,1 0 0,-1 0-196,7 0 0,-7 0-58,1 0 1,-3-2-226,3-4 0,-2 4-303,-5-4-525,-3 4-8,14 2 632,-15 0 224,7 0 412,-8-7 0,0 5 0,0-6 0</inkml:trace>
  <inkml:trace contextRef="#ctx0" brushRef="#br0" timeOffset="789">813 0 7605,'0'17'334,"0"1"1,0-1-92,0 0 0,0 0 40,0 1 0,-2 5-144,-4 0 1,5 6 23,-5-6 0,4 8-85,2-3-93,0-3 155,0 8 0,0-12 15,0 8 28,0-8-313,0 4-64,0-8-35,0 1 0,0-7-888,0 1 795,0-8 322,8 3 0,-7-14 0,7-3 0</inkml:trace>
  <inkml:trace contextRef="#ctx0" brushRef="#br0" timeOffset="1439">1090 35 7608,'0'9'600,"0"-1"-613,0-8 148,0 8 1,0 1 57,0 8 0,0 1-51,0-1 0,0 0-14,0 1 0,0 5 32,0 0 0,0 6-2,0-6 0,0 5 223,0-4-221,0-1-37,0 2 1,0-6 63,0 4-25,0-4-99,0-2 0,0-5-7,0-1 18,0 1 1,0-1-151,0 1 0,-2-8 42,-4 2-162,4-4-59,-5-2 167,7 0-44,0 0-21,-8-8-15,6-2 137,-6 1 1,8-7-10,0 5 1,0 1-41,0-1 14,0-1 55,8-5 0,-4 1 8,7 5 176,-7-5-193,11 7 17,-13-1 0,12 1 184,-8 3 10,7 4-140,-11-13 0,13 13 14,-3-4 0,-2 2 35,1-2 1,-5 4 6,5-3 1,-5 1 107,6-2 145,-1 4-51,6-6-228,1 8-4,-9 0 0,1 0 145,-4 0-129,-4 0-20,5 0 1,-7 2 139,0 4-51,8-4-180,-6 6 22,6-8-288,-8 0-1326,0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09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0 173 8836,'18'0'1078,"-1"0"-826,0 0-144,1 8 1,1-6 6,4 3 1,-4-3 7,4-2 0,-4 0-108,-1 0 1,5 0-8,0 0 1,0 0-139,-6 0 1,0 0 55,1 0 0,-1 0-29,0 0 1,1 0-61,-1 0 45,-7 0 101,5 0 0,-11-6 1,7 1 0,-5-1-57,6 6 13,-9 0-66,13 0-10,-14 0-260,5 0 181,-7 0-459,0 0 1,-7-8 0,-3-1 0</inkml:trace>
  <inkml:trace contextRef="#ctx0" brushRef="#br0" timeOffset="492">52 398 9551,'18'0'630,"-1"0"0,2 0-498,4 0 0,-4 0-41,4 0-46,-3 0 94,-3 0 1,0 0-180,1 0 62,7-8-57,-6 6 1,6-6 37,-8 8 1,0 0-227,1 0 5,-1 0 1,0-5 99,1-1 1,-7 0-35,1 6 1,-7 0-119,7 0 237,-8 0-62,3 0-26,1 0 76,-6 0-43,13 0 35,-13 0 1,8 0-95,-4 0-150,-4 0-25,5 0-346,-7 0 250,0 0 1,-7 0 0,-3 0 0</inkml:trace>
  <inkml:trace contextRef="#ctx0" brushRef="#br0" timeOffset="1130">467 0 7367,'-9'0'2038,"1"0"-1298,8 0 140,0 0-678,0 8 1,0-4-28,0 7 1,6-5-68,0 5 0,1-1-119,-1 1 1,-2 5-48,7-5 90,-7 5 30,12 1 0,-12-5-289,7-1 124,-7 1 5,4-3 1,-3 7-341,1-5 214,8-3 79,-5 7 0,3-7-65,-1 3-31,-7-3 1,6-2-87,-5 0 259,-3-1-97,6-5 239,-8 0-214,0 0 314,0 8-210,0-6 156,0 6-42,0-1 145,0-5-48,0 14-167,0-7 37,-8 1 128,6 5-8,-5-5 3,-1-1-77,6 7 1,-11-7 46,7 9-70,-8-1 1,7 0-37,-5 1 23,5-1 3,-1-7 1,4 5 39,-7-4-38,7-3-64,-12 7 0,12-7 9,-7 4 15,7 3-187,-11-5 79,13 7-228,-6-7 105,0 5 73,6-13 32,-5 6-381,7-8-605,0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0:59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8292,'-9'0'2664,"1"0"-2400,8 0-440,0 0-1421,8 0 1597,-7 0 0,15 0 0,-7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13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260 156 7755,'-10'0'1650,"-5"0"-1425,13 0 118,-14 0-239,7 0-118,-8 8 129,7-7 0,-5 13 44,3-8 1,2 7 122,-1-1-176,-1 3 0,-5 2 0,0 1 1,5-1-15,1 0 1,7 1 39,-2-1-165,-4 0 0,9 0-106,-5 1 78,4-9-17,2 7 0,8-14-176,3 3 188,-3-3-56,7-2 1,-5 0-34,7 0 0,-2-2 91,-3-3 0,3 1-11,-3-8 1,1 1-37,-1-7 1,3 1 4,-3 0 0,-5 0-132,-1-1 35,4 1 89,-8 0 32,5-1 0,-7 1 41,0 0 0,0 5 117,0 1 1,0 5-160,0-6 197,0 9 2,-7-5 323,5 8-206,-6 0-94,8 0-59,0 0 0,0 8 8,0 3 1,0 4-31,0 3 0,0-1-6,0 0 1,0 1 23,0-1 0,0 2-11,0 4 0,0-2-30,0 8 0,0-2 15,0 2 1,0 2-163,0-8 160,0 7-38,0-10 1,0 10 9,0-7 0,-6 2 11,1-2-18,-9-3 1,10 5-5,-7-8 0,1 0-9,-1 1 0,-5-9-22,5-3 1,1 2 0,-1-3 0,5 1-95,-6-6 123,1 0-8,1 0 1,-5 0 89,3 0-88,5-8 33,-9 7 0,12-13 90,-7 8 0,7-1-110,-2 1 0,4 2 8,2-7 1,0 5-22,0-6 0,6 6 0,0-5 1,7 5-92,-1-5 112,3 7-7,-5-12 0,7 13 164,0-9-160,1 8-12,7-11 0,-8 11 11,0-8 0,6 3-11,0-3 1,2-1 6,-2 7 0,-3-5-114,3 5 0,-4-6-488,-2 7-406,0-9 494,1 12 276,-9-13 1,5 11-1254,-8-8 1477,-1 9 0,3-13 0,2 7 0</inkml:trace>
  <inkml:trace contextRef="#ctx0" brushRef="#br0" timeOffset="415">692 225 8164,'-12'0'330,"1"0"0,5 0-50,-5 0 0,5 0-80,-6 0 0,7 2-58,-7 4-118,8-4 72,-11 13 1,7-11-32,-3 7 1,-5-1 103,5 2 1,1 3-22,-1-4 0,1-1-12,-2 2 1,-1-1 133,7 6-205,-7 1 70,3-1-74,1 0 1,1-5-30,8-1 49,0 1 0,0 5-104,0 0 0,0-5 124,0 0-171,8-9 0,1 11 76,9-8 0,-7-1 3,1-5-126,-1 0 132,6 0-43,1 0 1,-7 0-5,1 0 0,-1 0-98,7 0 1,-7-5-198,1-1 1,-7-2-84,7 2 1,-8 3-279,2-9 1,1 6-467,-1-5 1154,0 7 0,1-12 0,3 7 0</inkml:trace>
  <inkml:trace contextRef="#ctx0" brushRef="#br0" timeOffset="1023">1038 0 9054,'0'18'297,"0"-1"1,0 0-163,0 0 1,0 3-24,0 3 0,0-2 103,0 8-79,0-8-17,0 11 1,-6-5 210,0 8-72,1 0-161,5-9 1,0 5 56,0-8 1,0 6-84,0-6 0,0 0-153,0-6 32,0 1 1,0-7-487,0 1 175,0-8 179,0 3-62,0-7-147,0 0 0,0-7 273,0-5 1,0 3 35,0-3 0,-2 0 13,-4-5 0,2 0 7,-7 0 1,5 1 156,-6 5-24,1-5-102,-7 7-10,1-1 0,6 2 160,-1 8 31,1 0-94,-7 0 1,7 6 132,-1 0 1,1 7-62,-7-1 0,7-2 101,-1 1 0,7 1-90,-7 5 0,8-6 37,-2 1 1,-1-6-6,1 5-19,0-7-25,6 11 6,0-13-22,0 14-61,0-14 1,2 7 16,4-3 1,-2-4-2,7 4 1,-5-4-1,6-2 1,-7 5-6,7 1 0,-1 0-11,7-6 1,-7 0-29,1 0 60,-1 0-74,7 0-95,-1-8 1,0 6-36,0-3 1,-5-3-604,-1 2-22,1 0-428,-2-1-338,5 5 762,-13-6 282,6 0 469,-8 6 0,7-5 0,3 7 0</inkml:trace>
  <inkml:trace contextRef="#ctx0" brushRef="#br0" timeOffset="1665">1453 52 7501,'-10'0'1274,"-5"8"-853,13 1-328,-13 1 94,13 5-47,-6-13 0,2 14-45,1-5 1,-3-1 177,2 1-237,4 1 1,-11 5 102,7 0 0,-2 1 5,2-1 0,5 0-15,-5 1 1,-2-1-12,2 0 1,-1 1-54,1-1-86,4 0 117,-6 0 0,8 1-36,0-1-62,0 0 30,0 1 1,0-1-102,0 0 1,0 0 70,0 1 0,2-7-154,4 1 134,-4-1 24,13 7 1,-11-3-26,8-3 42,-9 3 4,13-13 0,-12 11 6,7-7 1,-7 2-11,2-3 0,3-3-2,3 4 0,-2-2-54,1 2 1,-5-4-7,5 3 1,-5-3-26,6-2 1,-7 0-324,7 0-126,-8 0 281,11 0-213,-13 0 185,6 0 1,-8-2-598,0-3-284,0 3 1145,0-14 0,0 7 0,0-8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16.0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295 122 7600,'-10'-8'1187,"1"6"-710,3-4-168,4 4-17,-6 2-99,1 0 1,-3 0-26,-7 0 0,5 0-24,1 0 1,-1 6 48,-5 0 0,0 6 23,-1-7 1,7 9-160,-1-3 130,1 5-122,-7 1 1,1 0-54,0 1 0,5-1 19,1 0 0,1 0-67,-1 1 1,3-1 83,8 0 0,0 1-81,0-1 0,0 0 4,0 0-51,0 1 0,2-3-107,4-3 35,3 3 115,9-13 0,-7 6 2,1-8 0,-1 0 21,6 0 0,1 0 2,-1 0 0,0-8-25,1-4 1,-1 3 0,0-3 0,0 1-122,1-7 8,-1-7 124,-7 6 0,3-8-354,-7 4 173,7 4 25,-11-6 0,12 2 49,-9 0 1,1 0 73,-6 6 1,0-1 96,0 1 1,0 6-114,0-1 1,0 6 104,0-5 32,0 7 371,0-4-102,0 8 287,0 0-438,0 8-88,0 1 0,0 9 7,0-1 0,6 0 0,0 1 0,5-7 44,-5 1 0,6-1-41,-7 7 1,7-1-37,-6 0 14,-1-7-92,3 5-228,-6-5 57,13 7 1,-13-5-707,4-1 240,4-7-175,-8 4-829,5-8 1653,1 0 0,-6-8 0,6-2 0</inkml:trace>
  <inkml:trace contextRef="#ctx0" brushRef="#br0" timeOffset="799">727 295 7591,'-9'0'251,"-7"0"1,9 2 154,-5 3 0,2-1-130,5 8 0,3-6-40,-4 5 1,4-5 94,2 5-146,0-7 1,0 6-244,0-4 106,0-5-295,0 7 166,0-8-216,0 0 70,8 0 0,-4-2-158,7-4-59,-7 5 134,4-15 198,-1 14-11,-5-5 138,6-1-71,-8 6 1,-2-6-93,-4 8 147,4 0 253,-13 0-38,13 0 0,-8 6 702,5 0-560,3 0-87,-6-6-116,8 7-172,0-5 1,2 6 29,4-8-197,-4 0 165,13 0 0,-11 0-323,7 0 171,-7 0-157,4 0 292,0 0-30,-6-8-7,5 6 145,-7-5-120,0 7 39,-7 0 0,3 0-10,-8 0 40,8 0-1,-11 0 1,11 0 27,-7 0 9,7 0 56,-4 0-109,8 7 1,0-5 18,0 6-10,0-8 0,0 2-22,0 4 27,0-5-26,0 7 1,2-8-5,4 0 1,-4 2-3,3 4 1,-1-4-30,2 4 55,-4 3-24,6-7 43,-8 13 0,0-11 229,0 8-247,0-8 141,0 3 49,0 1 0,0-4 52,0 7-45,0-7 1,-2 6-116,-4-4 25,4-4-162,-13 5 140,13-7-136,-14 0 1,13 0-151,-9 0 0,6 0 156,-5 0-725,7 0 500,-11 0 0,11 0-842,-8 0-382,8-7 1483,-3 5 0,7-14 0,0 7 0</inkml:trace>
  <inkml:trace contextRef="#ctx0" brushRef="#br0" timeOffset="1484">883 53 8264,'0'17'441,"0"0"1,2 0-314,4 1 0,-4 5-72,3 0 0,-3 6-26,-2-6-33,0 8 121,0-12 1,0 13 17,0-3 1,0-2-66,0 2 1,0-8 8,0 2 0,0-2-12,0 2 1,0-9-20,0 3 1,0-9 35,0 3-234,0-7-7,0 4 154,0-8-35,0 0 0,0-8 6,0-3 1,0-5-11,0-1 0,0 3 15,0-3 0,0 9 17,0-9 1,6 4-33,0-5 0,5 1-3,-5 0 0,7 5-83,-1 1 0,-2 5 106,1-5 1,-5 7-53,5-2 48,-7 4 23,4-6-22,0 6-8,1-5 32,9 7 8,-1 7 0,-6 3 12,1 7 1,-8-5 125,2-1 8,3 1-131,-7 5 146,6 0-3,-8 1 78,0-1 37,0 0 0,-2 1-69,-4-1 0,2-6 53,-7 1 1,5-2-146,-6 1 1,7 3-67,-7-9 1,1 7-164,-7-6 77,1-1 35,0-5 1,-1 0-360,1 0 174,0 0 27,7 0 0,-5 0-104,3 0 0,3 0-156,-3 0 0,8-7-379,-1-5 1,3 3 170,2-3 623,0 8 0,7-11 0,3 5 0</inkml:trace>
  <inkml:trace contextRef="#ctx0" brushRef="#br0" timeOffset="1910">1333 1 7490,'9'7'559,"5"3"-399,-9 7 1,7 1-148,-6-1-11,-1 0 0,-5 0 46,0 1 0,6 1 70,0 4 0,0-4 79,-6 4 0,0 2-61,0-2 0,0 2 91,0-2 1,0-1-73,0 6 0,-2-7 29,-4 3 0,2-3 42,-7 2 0,-1-4 1,-5 4 1,5-6-208,1-5 0,-1 3 103,-5-3 0,5-3-798,1 3 349,7-8-48,-11 3 1,11-7-365,-8 0 0,7 0 138,-7 0 217,8 0 383,-11-7 0,13-3 0,-6-7 0</inkml:trace>
  <inkml:trace contextRef="#ctx0" brushRef="#br0" timeOffset="2386">1523 243 7591,'9'0'490,"1"0"-1,-4 0-174,3 0 0,9 0-111,-1 0 1,2 0-44,4 0 1,-4 0-34,4 0 0,-3 0 12,-3 0 0,0 0-31,1 0 0,-1 0-184,0 0-125,0 0 1,1 0 153,-1 0 0,-5 0-557,-1 0 336,-7 0 1,6 0-393,-5 0 151,-3 0-51,6 0 204,-8 0 355,0 0 0,0 0 0</inkml:trace>
  <inkml:trace contextRef="#ctx0" brushRef="#br0" timeOffset="2659">1575 398 7949,'17'0'1336,"0"0"-1054,1 0 0,-1 0-254,0 0 1,2-5 67,4-1 0,-3 0 8,3 6-6,-4 0 1,-2-2-174,0-4-292,1 5 185,-1-7 130,-7 8 0,-1 0-914,-3 0-63,-4 0-190,6 0 1219,-8 0 0,7 0 0,3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19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156 242 7625,'10'-9'-660,"-3"-1"1540,-7 4-496,0 4-195,0-5-48,0 7 1,-2-2 465,-3-4-210,3 4 48,-6-6-67,0 8 3,-1 0-191,-9 8 0,1 2-92,0 7 1,1-5 81,5-1 1,-5 1-103,5 5 111,3 0-115,-7 1 0,13 5-74,-4 0 44,4 0 1,2-6-109,0 0 0,2-7 95,4-4 1,-2 1-142,7-1 0,1 0 44,5-6 0,0 0-112,1 0 1,-1-6-20,0 0 36,1-7 140,-1 11 0,-6-13-218,1 3 101,0-3 0,-3 3-77,-3 1 94,4-1 1,-9-5-13,5 0 190,-4 7-116,-2-5 1,0 11 163,0-8 49,0 8-252,0-11 255,0 13-177,0-6 98,0 8 461,0 0-534,0 8 0,0 2 19,0 7 0,0 0-6,0 1 1,2-1 67,4 0-80,-4 0 1,5 8 0,-7-3 136,0 6-121,0-7-1,0 12 1,0-8 13,0 4 0,0 4-8,0-5 0,-2-1-6,-3 2 1,1-8-39,-8 2 0,7-2 41,-7 3 0,2-11-52,-1 4 35,-4-3-40,5-5 1,-2 5-4,1-8 0,-1-1-11,-5-5 0,6 0-123,-1 0 1,0 0 134,-5 0 0,2-7-21,3-5 82,-3-3 1,13-3-69,-4 1 1,4 0 73,2 0-65,0 7 60,0-5 0,8 7 47,4-4-36,3-3 0,8 11 119,0-7 0,2 7-77,-2-2 0,-2-2 86,8 3 0,-6-1-85,6 6 0,-6 0-8,6 0 0,-8-2-176,2-4 0,-2 4 12,2-4 1,-9 5-292,3 1-289,-4 0-691,5 0 60,-9 0 1302,-1 0 0,0-8 0,1-2 0</inkml:trace>
  <inkml:trace contextRef="#ctx0" brushRef="#br0" timeOffset="406">830 208 8308,'-11'0'155,"-1"0"498,8 0-543,-11 0 0,5 2-15,-7 3 1,0-1 97,0 8 1,-1-3-47,1 3 0,4 3 69,-5-3 1,11 3-93,-11 3 0,5-1 10,-4 0 1,5 0-50,0 1 1,9-7-93,-3 1 1,-2-1 198,2 7-220,1-1 1,7-2-4,3-3 1,-1 1 52,8-7 1,-1 6-50,7-7-39,-9 1 92,7 2 0,-7-6 12,8 3 0,1-3 6,-1-2-143,0 0 145,1 0-131,-1 0 1,0-5-176,0-1 0,1-6-789,-1 7 527,-7-9 304,5 12 0,-11-13-1359,7 3 1577,-7 5 0,12-9 0,-7 7 0</inkml:trace>
  <inkml:trace contextRef="#ctx0" brushRef="#br0" timeOffset="1006">1159 0 7087,'0'18'474,"0"-1"1,-6 6-296,0 0 1,1 2 25,5-2 0,0-2 6,0 8 0,0 0-53,0 5 1,0-5 19,0 0 0,0-2-20,0 2 1,0 1-25,0-6 0,0 4 27,0-5 0,0 0 13,0-5-306,0-1 20,0 0 1,0-5 42,0-1-250,0-7 161,0 4-80,0-8-173,0 0 126,0-8 163,0-1 0,0-9-21,0 1 1,-6 0-1,0-1 0,-7 7 176,1-1-115,4 1 12,-7 1 1,5-3 261,-7 7-79,0 0 0,0 6 33,-1 0 1,1 0-69,0 0 0,1 8 76,5 3 1,-5 3-49,5-3 1,1 5 77,-1-5 0,5-1 25,-6 2-139,9-9 73,-5 13 101,0-7 36,6 9-1,-5-1-32,7 0-121,0 1 1,2-9 21,3-3 1,-1 2 192,8-3-315,-1 1 1,7-6 217,-1 0-307,0 0 34,0 0 1,1 0-78,-1 0 69,0 0 1,1 0-7,-1 0 1,-6-6-80,1 1 1,-2-3-833,1 2 386,4 4-165,-13-13 1,8 11 293,-4-8 0,-4 7-822,3-7 1261,-3 8 0,-2-3 0,0 7 0</inkml:trace>
  <inkml:trace contextRef="#ctx0" brushRef="#br0" timeOffset="1542">1557 52 7716,'-12'6'711,"1"0"-659,7 7 0,-12-5 167,5 3 0,1 5 83,-1-5 1,5 5-232,-6 1 0,9-6 78,-3 1 0,-2-1-23,2 7 0,-1-1 88,1 0 1,4 1-2,-4-1 1,4 6-80,2 0 0,0 0 26,0-6 1,0 6-35,0 1 1,0-1 19,0-6 0,0 0-170,0 0 1,2 1 53,4-1 0,-2-2-104,7-3 0,-1 3-40,2-3 1,3-4-26,-4-3 0,-1 3-22,2-2-26,-1 0 1,6-6 93,1 0 0,-7 0-63,1 0 0,-7 0-356,7 0 214,-8 0 109,4 0 0,-8-2-657,0-4 364,7 4-385,-5-6 867,6 8 0,-16-7 0,-1-3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23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35 7330,'0'-9'562,"0"1"120,0 0-34,0 6-382,0-5-68,0 7 1,0 7 34,0 5-46,-8-5-82,6 9 1,-5-5 44,7 12 0,0-3-28,0 3 1,0 4-88,0 1 0,0 5 47,0 2 0,0-1-116,0 1 1,-2-1 56,-4 1 0,4-6 43,-4 0 1,4-8-1,2 2 24,0 4-82,-7-16 0,5 12-98,-4-11 95,4-4-202,2-1 164,0-7-195,0 0 83,0-7 0,0-3 60,0-7 0,0-1 26,0 1 0,0 0 19,0-1 0,6 1-31,0 0 43,7-8 1,-5 6-18,3-4 81,5 3 1,-7 9-88,9-1 138,-1 9-106,0-5 19,0 8 0,-5 2-2,-1 4 0,-5-3 6,6 9 0,-8-1 1,1 7 0,3-1 49,-2 0 1,0-5-1,-6-1 1,0 1 319,0 5-237,0 0 1,-2 1 82,-4-1 0,4-5 136,-4-1-91,-3-7-185,-1 11 1,-7-13-11,-1 4 0,7-4 12,-1-2-185,1 0 0,-5-2-310,5-4 0,-3 2-11,9-7-851,-9 7 649,12-4-480,-13 1-554,13 5 1660,-6-6 0,8 8 0,0 0 0</inkml:trace>
  <inkml:trace contextRef="#ctx0" brushRef="#br0" timeOffset="1000">398 485 6098,'-10'0'1468,"3"0"-860,7 0-636,0 0 245,-8 0 31,6 0-21,-6 0-45,8 0-453,0 0 76,0-8 143,0 6-8,0-6 73,0 8 263,0 0-332,0 8-16,0-6 1,0 6-26,0-8-21,0 0-4,8-8 85,-6 6 0,6-7-53,-8 3 149,0 4 1,0-8 61,0 4 192,0 5-256,0-7 1,-2 8 279,-4 0-168,4 0-17,-13 0 1,13 2-6,-4 4 1,2-5-38,-2 5 1,4-2-157,-3 2 135,3-4-58,2 5-145,0-7 157,0 0-172,7 0 113,-5 0 1,8 0-43,-4 0-77,-4 0 0,11-1 49,-7-5 1,1 4-255,-1-4 213,-4-4 1,6 7-14,-8-9 76,0 8 127,0-3-88,0 7 1,-2 0 21,-4 0 197,4 0-80,-13 0-45,13 0 0,-12 1 242,9 5-82,-1-4-85,-2 14-81,6-15-63,-5 7 32,7 0 3,0-6-33,0 5-165,0-7-266,0 0 353,7 0 39,-5 8 1,8-6-7,-4 4 14,-4-4 70,5 5-57,-7-5-1,8 6 1,-6-6 118,4 4 15,-4-4-13,-2 5 260,0 1-272,0 2 1,-6 1 124,0 1 1,-2-8 46,3 1-45,3 5-223,-14-8 115,7 6-27,-1-8 1,-3 1-208,7 5 60,-8-4-146,12 6 0,-13-8-599,4 0-88,3 0-562,-8-8 1035,15 6 1,-7-7 422,8 3 0,0 4 0,0-6 0</inkml:trace>
  <inkml:trace contextRef="#ctx0" brushRef="#br0" timeOffset="1799">623 139 8667,'0'11'315,"0"1"0,0-1-108,0 7 23,0-1-90,0 0-35,0 1 0,0 1 138,0 4 1,0-4-41,0 4 0,-6 2-29,0-2 1,0 2-44,6-2 0,-2-4-84,-3 5 0,3-5 45,-4-2 0,2-2-120,-2-3 0,4 3-27,-3-3 35,3-4-89,2-1 123,0-7-251,0 0 208,-8 0 1,6-7-118,-4-5 0,4 2 128,2-1 0,0-1-7,0-5 1,0 6 74,0-1 0,0 0-67,0-5 1,2 6 30,4-1 1,-2 2 34,8-1 57,-9-4 1,13 7-40,-5-4 0,5-1 122,1 7 0,0-2-130,0 3 0,-5 3 10,0-4 1,-1 2 91,6-2 0,1 5-93,-1-5 0,-6 4 133,1 2-111,0 0 18,5 0 1,-6 0 126,1 0-139,-1 0 0,1 0 137,-1 0-199,-7 0-231,4 0-731,-8 0-1489,0 0 631,0-8 1786,0 6 0,-8-13 0,-1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29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174 0 9617,'0'10'1165,"2"3"-1029,3-7 2,-3 0 0,8-1 36,-4 1 0,-3 6 220,9-6-235,-8 7 1,9-3 160,-7 7-254,8 0 0,-13 0-8,5 1 1,-4-1 3,-2 0 34,0 1 1,0-1-21,0 0 0,0 1 68,0-1-127,0 0 1,0 0 46,0 1 0,0-1-5,0 0 1,0 1-54,0-1 73,0-8-29,0 7 1,-6-7 16,1 9 1,-3-1-2,2 0 1,2-1-6,-7-5 1,5 5-4,-6-5 1,7-1 60,-7 1-76,8 1 0,-11 3 0,3-3 1,3 1-58,-3-7 0,7 7 66,-7-1 1,2-2-69,-1 1 38,-5 1 0,7 3 7,-8-4-55,7 5-11,-5-14-36,13 13-17,-6-13-210,0 6 69,6-8-229,-5 0 177,7 0-1069,0 0 1,7-8 0,3-2 0</inkml:trace>
  <inkml:trace contextRef="#ctx0" brushRef="#br0" timeOffset="1681">779 502 7569,'-10'0'230,"3"2"667,7 3-130,-8-3-402,6 14 1,-6-7 292,8 9-493,0-1 0,0 0-23,0 0 0,0 1 59,0-1 0,-5 6 5,-1 0 1,0 0-34,6-6 1,-2 1-37,-4-1 1,4 6-80,-3 0 1,3 0 1,2-6 0,0 1-121,0-1 1,0-5 145,0-1-130,0 1 1,0 5 38,0 0-50,0-7 92,0 5 0,-2-11-50,-4 8-19,4-9 23,-6 5 1,8-6 12,0 4-148,0-4 61,0 5-22,0-7 79,0 0 10,0 8 5,0-6 52,0 6 156,-7-8-112,5 0 22,-6 0-67,8 0 1,-2 5 19,-4 1-48,5 0 0,-9-6 48,4 0-26,4 0-7,-13 0-28,5 0 1,-1 0 9,-1 0 0,6 0-11,-5 0 1,-1 0-1,-5 0 0,6 0 21,-1 0 1,1 0-3,-7 0 1,7 0 209,-1 0-203,1 0 1,-7 0 1,1 0 0,0 0-7,-1 0 0,7 0 4,-1 0 1,1 0-20,-6 0 1,-1 0-75,1 0 1,0 0 173,-1 0 1,7 0 143,-1 0 0,7 0-211,-7 0 1,6 6 88,-5 0 12,7-1 9,-11-5-7,13 0 12,-6 0-19,8 0-2099,0 0 763,8 0 547,1 0-10,1 0 1,-1-2-1229,-3-3 1895,4 3 0,7-14 0,0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8:35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18 139 8780,'0'17'228,"0"0"0,0 0-276,0 1 1,0-1 44,0 0-15,0 1 123,0 7 1,0-4 67,0 7-131,0 1 1,0 4 48,0-4 1,0 3 40,0-3-42,0-4 1,0 8 25,0-4 0,0-4-61,0-2 1,-6 2 14,1-2 1,-1-6-352,6-5 145,0-9 21,0 13-163,0-14 140,0 5-330,0-7-340,0 0 449,8 0 0,-6-1-77,3-5 0,-3 2-69,-2-8 505,0 9 0,0-13 0,0 7 0</inkml:trace>
  <inkml:trace contextRef="#ctx0" brushRef="#br0" timeOffset="360">18 225 7833,'0'-17'469,"8"-1"1,-6 7-213,4-1-47,3 8 105,-7-3-347,14-1 27,-7 6 1,8-5-54,1 7 66,-1-8 0,-5 6 30,-1-4 0,1 4-396,5 2 222,0 8 1,0 0-239,1 3 259,-9 4 1,5-5 16,-8 7 339,-1 1-152,-5-1 1,0 0 100,0 1 0,-2-7-112,-3 1 1,1-3 415,-8 3-269,8 3 0,-11-11 33,4 7 1,1-5-48,-2 6 1,1-8-201,-6 1-62,7 5 295,-5-8-668,5 6 217,-7-8-162,7 0-296,-5 0-307,13 0 972,-6 0 0,8-8 0,0-2 0</inkml:trace>
  <inkml:trace contextRef="#ctx0" brushRef="#br0" timeOffset="793">537 277 7833,'0'-12'-48,"0"1"0,0-1 6,0-5 1,-6 5 206,1 1-195,-1-1-68,-2-5 235,6 0 85,-13 7-118,13 3 25,-14 7-46,15 0 1,-9 0 37,4 0 0,2 0 9,-7 0 0,5 5 65,-5 1-152,7 7 98,-12-3-57,14 7 1,-11 1-52,7-1 74,0 0-26,-1 1 1,5 5 12,-4 0 0,2 7-12,-2-1 1,4 2 7,-3-2 0,3 2-42,2-8 1,0 5-73,0-5 1,0 6-125,0-6 77,0 0 37,0-13 1,2 5-443,3-3 314,-3-4 1,8 5-784,-4-7 300,-4 7 230,5-11 0,-5 12 415,4-9 0,-4 1 0,6-6 0</inkml:trace>
  <inkml:trace contextRef="#ctx0" brushRef="#br0" timeOffset="1007">278 536 10003,'17'-7'347,"-6"5"-247,1-4 0,0 4-87,5 2 0,0 0-347,0 0 0,1 0-671,-1 0 712,0 0 1,-5-2-600,-1-4 892,1 4 0,5-5 0,0 7 0</inkml:trace>
  <inkml:trace contextRef="#ctx0" brushRef="#br0" timeOffset="1352">589 35 7833,'10'-10'71,"-3"2"0,-5 3 170,4-1 1,-2 0-134,7 6 0,-7 2-217,2 4 0,2 3 46,-3 9 205,1-1-57,2 0 0,-6 6-174,3 0 188,5 8 6,-8-12 1,6 14 24,-8-4 1,0 2 4,0-3 0,0 5 8,0-4 1,0 4 45,0 1 0,0 1 132,0-1 0,0-5 279,0 0-229,-8 0-140,6-2 1,-11 3-24,7-6-40,-8-1 0,11-4-448,-9 4 221,8-12 0,-11 12-54,3-11 0,3 3-131,-3 3 1,3-7-734,-3 1 977,-3-8 0,-3 11 0,-9-5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0:21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10383,'0'17'1254,"0"6"-1057,0 0 1,0 2-31,0-2 1,0-2 17,0 8 1,0 0 102,0 5 0,0-1-142,0-4 1,0 4-113,0-5 0,0 3-23,0-2 1,0 2 35,0-8 0,0 6-100,0-6 0,0 0 41,0-6 1,0-5-1020,0-1 478,8-7-1654,-7 11 873,7-13 0,-8-2 1334,0-11 0,8-12 0,1-4 0</inkml:trace>
  <inkml:trace contextRef="#ctx0" brushRef="#br0" timeOffset="529">18 104 7596,'-10'-2'204,"5"-4"1,3 3 333,2-9 1,0 6-1,0-5 1,2 7 183,3-2-438,5-3 0,7 1-73,0-4 1,1 3-78,-1 3 1,0 4-4,1-4 0,-1 4 23,0 2 1,-5 0-45,-1 0 1,1 0-117,5 0 0,-5 8-146,-1 4 0,-7 3 92,2 2 0,-4 1-68,-2-1 0,0 0 121,0 0 0,-2 3-11,-4 3 1,2-4 13,-7 4 0,5-4 3,-6-2 0,1 1 4,-6-1 0,5-2 10,0-3 1,3-2 256,-3-5-206,-3-3 0,11 6 310,-7-8-80,7 0 4,-4 0-251,8 0-170,0 0-56,8 0 1,1 0 78,9 0 0,-1 0-253,0 0 0,1 0 139,-1 0 1,0 0-114,0 0 1,1 8 59,-1 3 0,-5-1 104,-1 1 1,-7 1 156,2 5 0,-4 0 209,-2 1 0,0-5 92,0 4 1,0-7 328,0 13 0,-6-8 153,0 9 0,-7-5 148,1-2-592,-3 0 0,-3-1-100,1-5 1,6-3-154,-1-8-532,1 0-788,-7 0-444,1 0 1,7-2 114,5-4 1569,3-3 0,2-9 0,0 1 0</inkml:trace>
  <inkml:trace contextRef="#ctx0" brushRef="#br0" timeOffset="742">502 346 12072,'10'8'769,"5"-4"-801,-3 7 0,-3-1 69,3 1 1,-1 5-692,7-5 0,-7-1 196,1 1 0,-7-1-56,7 2 1,-6 1-1421,5-7 1934,-7 0 0,11 1 0,-5 3 0</inkml:trace>
  <inkml:trace contextRef="#ctx0" brushRef="#br0" timeOffset="957">831 277 7612,'-10'2'109,"4"4"0,2-2 1783,-1 7-1224,3 1 1,-14 11-177,5 0 1,1 2-134,-1-2 1,1 4 27,-1 7 0,-7 1 7,1-1 0,0 1-149,-6 0 0,3-3-250,3-3 0,0-2 63,0-4 1,1-9-893,5 3 0,-5-4 138,5 5 0,1-9 696,-1-3 0,-1 4 0,-5-1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0:30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43 226 8384,'12'-10'397,"-1"4"1,1 4-549,5 2 0,0 0-321,1 0 0,-7 0 472,1 0 0,-1 0 0,6 0 0</inkml:trace>
  <inkml:trace contextRef="#ctx0" brushRef="#br0" timeOffset="187">26 416 7636,'-10'9'834,"-5"-1"1,15-8-559,0 0 1,2 0-224,9 0 0,1-2-296,5-4 0,6-1 150,0-5 0,6-1-291,-6 7 1,0-6 213,-6 7 0,1-1-1070,-1 6 1240,-7-8 0,5 6 0,-5-5 0</inkml:trace>
  <inkml:trace contextRef="#ctx0" brushRef="#br0" timeOffset="743">164 381 7636,'-11'6'470,"-1"0"-227,8 7 1,-9-3 23,7 7 1,0-5 134,6-1-189,0 1 0,0 5-79,0 0 1,0-5 245,0-1-34,0-7 59,8 12-392,2-15-297,7 7-326,0-8 12,0 0 0,-5-6 26,-1 1-2,-7-9 0,4 5 215,-8-9 1,0 7 25,0-1 1,0 6 332,0-5 0,-6 5 0,0-5 0,-7 7-15,1-2 1,3 4-4,-3 2 0,7 2 578,-7 4 0,6 3-297,-5 9 1,7-5 247,-2 4 1,4-3-190,2 9 0,0-4-42,0-2 0,0 1-25,0-1 1,0 0-312,0 1 1,0-1-254,0 0 26,0 1 0,0-1 25,0 0 0,0-5-136,0-1 1,-2-5-21,-3 5 1,1-7 128,-8 2 1,6-4 137,-5-2-117,-1 0 392,-5 0 327,0 0 520,7 0-407,2 0 384,8 0-523,0 0 1,6-2-103,0-4 0,7 4-244,-1-3 1,3 1 75,3-2 0,1 4-140,4-4 0,-4-1-156,4 1 1,-4-2-362,-1 2 0,-1 4-525,0-3 0,2 1 1023,5-2 0,-5-3 0,6-9 0</inkml:trace>
  <inkml:trace contextRef="#ctx0" brushRef="#br0" timeOffset="1085">372 295 7652,'-10'0'2457,"-5"0"-2195,13-8 64,-6 6 1,16-6 142,3 8 1,5-5-414,1-1 0,0 0 45,0 6 0,1-2-235,-1-3 0,0 3 163,1-4 1,-7 4 34,1 2 1,-8 8-83,1 3 1,-3-1 205,-2 1 1,0 1-44,0 5 0,-6 0 217,1 1 1,-9-1-394,3 0 0,1 1 144,-1-1-782,-1 8 0,-3-6 377,3 4 0,4-9-2129,8-3 1017,0-7 1404,0 4 0,8-24 0,2-3 0</inkml:trace>
  <inkml:trace contextRef="#ctx0" brushRef="#br0" timeOffset="1220">510 329 8402,'2'18'0,"2"1"0,1 2 0,1 4 0,0 0 1375,0 0-1386,0 6 0,-5-10 105,5 8 0,-4-8-690,4 2 0,2-4 333,-3-2 0,3-1-1061,-2-5 1324,-4 5 0,13-14 0,-5 5 0</inkml:trace>
  <inkml:trace contextRef="#ctx0" brushRef="#br0" timeOffset="1527">631 537 7652,'0'-17'268,"0"-1"0,0 7-209,0-1-55,8 1 1,1-7-65,9 1 0,-7 6-598,1-1 1,-7 6 361,7-5 1,-6 1 139,5-1 0,-7-5 156,2 5 0,2 1 0,-3-1 0,1-1 0,-6-5 0,0-1-25,0 1 0,0 6-9,0-1 1,0 6 239,0-5 2,0 7 88,0-4-114,0 8 59,0 0 0,0 8-50,0 4 1,0 3 85,0 2 0,0 2-64,0 4 1,0 2-59,0 4 0,0 4-29,0-4 1,0 1-135,0-1 0,0 4-234,0-4 0,0-4 158,0-2 0,0-4-1221,0-2 1305,0 1 0,0-1 0,0 0 0</inkml:trace>
  <inkml:trace contextRef="#ctx0" brushRef="#br0" timeOffset="1769">839 70 7485,'9'8'555,"-1"1"-332,-8 9 0,0 7 262,0 3 0,0 5-146,0 2 1,6-1-175,-1 1 0,1 5-17,-6 0 1,0 3 42,0-3 1,6-3-178,0 3 1,-1-9 82,-5-2 0,0-6-539,0 5 0,2-6-90,4 1 0,-4-10-1198,4-1 1730,-4-9 0,5 5 0,3-8 0</inkml:trace>
  <inkml:trace contextRef="#ctx0" brushRef="#br0" timeOffset="2252">1081 35 7646,'0'10'0,"0"5"130,0-3 1,-2 3 232,-4 3 0,4-1 539,-4 0-585,4 0 0,2 8 53,0 4 1,0-2-140,0 2 1,0-8-178,0 2 1,0-4 99,0-1 0,6-7-267,0 1 222,0-1-446,1-1 0,-3-1 50,8-3 1,-7-4-85,7 4 1,-6-4-114,5-2 45,1 8 94,5-7 211,0 7 0,-5-8 125,-1 0-100,-7 0 1,10-2 136,-8-4 1,-1-3-61,-5-8 1,0-1 96,0 1 1,6 0 132,0-1 1,0-1-71,-6-4 0,0-2-8,0-4 1,-6-1-51,0 6 0,0 1 211,6 6 1,0 0-5,0 0 0,0 5 279,0 0-604,0 9-415,0-5-470,0 8 827,0 0 1,0 8 0,0 1 0</inkml:trace>
  <inkml:trace contextRef="#ctx0" brushRef="#br0" timeOffset="2694">1133 243 7646,'-8'10'893,"6"-3"1,-4-7-252,12 0 1,4-6-100,7 1 1,0-3-887,0 2 0,6 2 242,1-7 1,-1 5-838,-6-5 817,0 7 1,0-6-1003,1 4 1,-7 4-64,1-3 1186,-8 3 0,3 2 0,-7 0 1315,0 0 0,2-6-1010,4 0-519,4 0 0,1 1-39,1-1 0,-3-2-905,3 2 666,3 5 1,-11-13 491,8 8 0,-9-7 0,3 1 0,-4 3 0,-2-3 0,0 6 0,0-5 0,0-1 0,0 1 0,0-1 132,0 8 472,0-3 264,0 7 0,0 2-375,0 3 0,0 5 335,0 7 0,0 1-353,0-1 1,0 8-100,0 4 1,0-2-119,0 1 0,0 1-302,0 6 1,0-6-253,0 0 0,0-3-270,0 3 1,0-2-1061,0-4 1,0-4 1625,0 4 0,0-3 0,0-3 0</inkml:trace>
  <inkml:trace contextRef="#ctx0" brushRef="#br0" timeOffset="3069">1271 450 7459,'-8'18'375,"6"-1"782,-4 0 0,5 1-275,1-1 0,0 0-386,0 0 0,0 1-284,0-1 0,0 0-21,0 1 0,0-1-88,0 0-76,7 1 0,-3-1-119,8 0 1,-7-5 8,7-1 0,-8-5-567,2 5-273,3-7 458,1 4-414,7-8 588,0 0 0,-5 0-269,-1 0 264,-7-8 298,4-1 1,-2-9 8,-1 1 1,1 0 211,-6 0 1,0-3 138,0-3 1,0 4-171,0-4 0,0 2 39,0-2 1,0 4 71,0-4-257,0 3 0,0 3-42,0 0 1,0 5-456,0 1-182,0 7-719,0-4-737,0 0 2089,0 7 0,8 1 0,1 9 0</inkml:trace>
  <inkml:trace contextRef="#ctx0" brushRef="#br0" timeOffset="3252">1288 658 7646,'-9'8'273,"-7"-6"411,14 5 994,-5-7-1188,14 0 1,3 0-151,7 0 0,0 0-758,1 0 0,-1-6 216,0 1-1035,1-1 0,-1 0 1237,0 0 0,0-7 0,1 3 0</inkml:trace>
  <inkml:trace contextRef="#ctx0" brushRef="#br0" timeOffset="4269">1755 537 8708,'-10'8'1501,"3"-7"-1151,7 7 93,0-8-386,0 8-1,0-6 78,0 5 146,0-7-1969,0 0 1545,7 0 77,-5 0-2,6 0 669,-8 0 557,0 0-774,-8 0 105,6 0-95,-13 0-233,13 0 1,-7 0 74,3 0 14,4 8-80,-6 2 0,8 1 85,0 1-268,0-8 138,0 3-323,0 1 36,0-6 1,2 6-59,4-8 1,-4-2 66,4-4 0,1 2-295,-1-7-301,0 7 472,1-12 0,-5 13 255,4-9-335,-4 8 522,-2-4-50,-8 1 0,5 5 39,-9-4 0,6 4-70,-5 2-4,7 0 1,-6 0 249,4 0-184,5 8 1,-7-4 128,8 7-211,0-7 1,0 6-94,0-5-17,0-3-258,0 6 211,0-8-130,0 0 28,8 0 0,-7-2 26,5-4 0,-2 4-29,2-3 1,-4 1-15,4-2 128,-5 4-14,-1-6 155,8 8 126,-6 0-172,6 0 134,-8 0-113,7 8 0,-5-4 78,4 8 0,-4-7-50,-2 7 1,2-6 23,4 5 1,-4-5 11,3 5 1,-3-5 11,-2 6 1,0-7 12,0 7-1,0-6 120,0 5 1,-2-7 246,-3 2-196,3 3 216,-14 1-408,7 0 0,-9 3-121,1-7 1,6 0-11,-1-6-423,1 0-1134,-7 0 1192,1 0 0,5 0-1254,1 0 1652,7 0 0,-11-8 0,5-2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0:26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0 7645,'-10'0'1108,"2"0"1,2 2-398,1 4-146,-9-4-176,12 13 1,-7-7-354,3 3 50,4 5-184,-6-7 1,8 9 140,0-1 0,0-6-186,0 1 88,0-1 1,0 7 2,0-1 0,6-5-37,0-1 0,7-5-10,-1 5 0,-3-7 40,3 2 0,0-4-109,5-2 0,-6 0 66,1 0 1,-1 0-152,7 0 1,-3-2 49,-3-4 1,1 2 112,-7-7 1,0 5 72,-6-5-169,0-1 453,0-5 0,-2-1-33,-4 1 1,-2 6 83,-3-1 1,-5 3-168,5-3 0,1-1-7,-1 7-1192,-1 0 572,-5 6-701,0 0 1177,7 0 0,-5 8 0,5 1 0</inkml:trace>
  <inkml:trace contextRef="#ctx0" brushRef="#br0" timeOffset="273">1 363 10632,'17'-9'1236,"2"-1"-824,4 4 0,-3 4-167,3-3 1,2 1-203,-2-2 0,6 4 64,-6-4 0,5-1-93,-4 1 1,1 0-220,-2 6 0,-6-2-483,0-4 1,0 5 28,-5-5 0,-2 4-1499,1 2 2158,-7 0 0,4 8 0,-8 1 0</inkml:trace>
  <inkml:trace contextRef="#ctx0" brushRef="#br0" timeOffset="443">226 294 7645,'-6'12'0,"0"-1"0,-1-5 192,1 5 1,4 1 308,-4 5 1,-2 1-217,3-1 1,-1 0-112,6 0 1,0 1-530,0-1 1,0 0 138,0 1-1269,0-1 1485,8 0 0,1-7 0,8-2 0</inkml:trace>
  <inkml:trace contextRef="#ctx0" brushRef="#br0" timeOffset="615">278 311 7645,'9'2'249,"-3"4"1,-4 4 418,-2 7 1,0 0-274,0 1 1,0 1-113,0 4 1,0-4-464,0 4 1,2-6 167,4-5-873,-5 3 1,9-7 884,-4 4 0,-4-5 0,5-7 0</inkml:trace>
  <inkml:trace contextRef="#ctx0" brushRef="#br0" timeOffset="1100">485 17 10753,'17'0'369,"1"0"-424,-1 0 1,0 0-791,1 0 591,-1 0 0,0 0-840,0 0 591,-7 0-133,5 0 605,-13 0 1,6 2-161,-8 4 0,0-2 629,0 7 0,0-5-262,0 6 0,0-6 197,0 5 0,0 1-94,0 5 0,0-6-254,0 1-132,0-1 1,0 7-704,0-1 47,0-7 526,0 5 1,0-11 236,0 7 0,-8-7 0,-1 4 0</inkml:trace>
  <inkml:trace contextRef="#ctx0" brushRef="#br0" timeOffset="1326">416 208 7650,'8'-10'1585,"1"2"-1271,9 8 1,-1 0-219,0 0 1,0-5-250,1-1 0,-1 0-158,0 6 0,1 0 196,-1 0 1,-6 0-1189,1 0 1303,-8 0 0,11 8 0,-5 1 0</inkml:trace>
  <inkml:trace contextRef="#ctx0" brushRef="#br0" timeOffset="1543">451 311 8050,'17'0'1141,"0"0"0,0-2-994,1-3 1,-1 3 11,0-4 1,6-2-419,0 3 1,2-3-44,-2 2 1,-3 4-205,3-4 0,-4-1-300,-2 1 0,-5 0 147,-1 6 659,-7 0 0,11 8 0,-5 2 0</inkml:trace>
  <inkml:trace contextRef="#ctx0" brushRef="#br0" timeOffset="2075">572 415 7650,'-10'0'2044,"2"0"-1852,8 0 0,2-6-172,4 1 0,4-3 85,7 2 1,0 4-641,0-3 0,1-3 308,-1 2 1,0 0-185,1 6 1,-7 0 167,1 0 0,-7 0-84,7 0 276,-8 0 0,5 0-67,-3 0 0,-4 2 683,4 4-277,-4-4 152,5 13-35,-5-5-439,14-1-10,-14 7-54,5-14 0,-7 7 235,0-3-135,0-4 83,0 6-92,-7-8 0,-1 2 50,-4 3 0,-3-3-100,4 4-64,-5-4 0,-1-2 67,0 0-80,-1 0 1,1 6 204,0 0 1,5-1-106,1-5 0,5 6 298,-6 0-200,9 7 578,-13-3-412,14 7 1,-7-1 266,3-5-35,4 4-280,-6-5 0,8 2-43,0-1 0,2-7 138,4 2 78,-4-4-221,13 5 0,-5-5 29,7 4 0,-5-4 121,-1-2-190,1 0 0,5-2-80,0-4-185,1 4 1,-1-7-1562,0 3 1313,1 4 1,-1-8 418,0 5 0,0-5 0,1-7 0</inkml:trace>
  <inkml:trace contextRef="#ctx0" brushRef="#br0" timeOffset="2661">952 208 10230,'17'-10'280,"1"4"1,-1 2-234,0-1 0,0 3-372,1-4-322,-1 4 499,0 2 1,-5 0 57,-1 0 0,-5 0-149,6 0 685,-8 0-311,3 8 1,-5-1 188,4 5-115,-4 3 1,6-5 48,-8 7 1,0-5 57,0-1-368,0-7-228,0 12 0,-2-13 167,-4 9 0,2-8-178,-8 1 0,7-1-70,-7 2 170,1-4 1,-7 6 53,1-8 1,6 0 126,-1 0 17,0 7 197,-5-5 0,6 12 62,-1-8 1,8 1-127,-1-1 0,1-2 327,-2 7-278,4 1 0,-6 5 17,8 0 1,0-5-36,0 0 0,0-7 139,0 7-131,0-8 0,0 5 190,0-3-111,0-4 1,6 8-58,0-5 1,2-3 18,-3 4 1,-1-4-49,8-2 1,-7 0-379,7 0 60,-1 0 1,7 0-248,-1 0-86,0 0 0,1 0-1525,-1 0-516,0 0 2520,1 0 0,-1-8 0,0-1 0</inkml:trace>
  <inkml:trace contextRef="#ctx0" brushRef="#br0" timeOffset="2882">1315 35 7657,'-9'7'873,"3"5"1,4 5-348,2 6 1,0-2-151,0 8 1,0 2-281,0 9 0,0-1 96,0 7 1,0-8-179,0 3 0,6-1 12,-1-5 1,1 3-1,-6-9 1,6-2-276,0 2 0,1-8-589,-1 2 0,-2-10 838,8-1 0,-9-8 0,5 3 0</inkml:trace>
  <inkml:trace contextRef="#ctx0" brushRef="#br0" timeOffset="3386">1575 156 7652,'17'0'990,"0"0"0,0 0-506,1 0 1,1 0-436,4 0 1,-10 6-354,5-1 1,-5 1-100,5-6-210,-9 0 216,6 0-178,-13 0 359,6 0 70,-16 0 0,5 0 121,-9 0 0,1 0-115,-7 0 1,7 0 342,-1 0-140,1 0 0,-7 0 215,1 0 1,6 6-50,-1 0 1,8 1 674,-2-1-509,-3 4 1,5 5-139,-8-3 1,9 3 331,-3-4-316,4 5 0,2 1 309,0 0-356,0 1 0,0-1 94,0 0 0,0-5-150,0-1 1,0-5 170,0 6 16,0-9-199,8 13-272,1-14 0,8 5 137,1-7 0,-1 0-585,0 0 0,1 0 301,-1 0 0,0-5-839,1-1 0,-7 0-885,1 6 55,-1 0 1930,-1 0 0,-3 0 0,-7 0 0</inkml:trace>
  <inkml:trace contextRef="#ctx0" brushRef="#br0" timeOffset="3591">1592 605 8176,'17'0'1104,"0"0"0,1 0-872,-1 0 0,0 0-202,1 0 1,5 0 69,0 0 0,0 0-934,-6 0 0,-5 0 459,-1 0 1,1 0 374,5 0 0,0 0 0,1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0:40.9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10093,'0'12'235,"0"-1"0,0-5-6,0 6-148,0-8 0,0 11-37,0-4 1,0 5 53,0 1 0,0 0-86,0 1 0,0-1 26,0 0-45,0 1 0,0-1 59,0 0 0,0 0-7,0 1 1,0-1-34,0 0 0,0-5 105,0-1-110,0 1 1,0-1 49,0 1 1,0-6 70,0 5-8,0-7 2,0 4-19,0-1 8,0-5-72,0 6 66,0-8 8,0 0-247,0-8 1,0 5 67,0-9 0,0 6 47,0-5 1,0 5 255,0-6-152,0 9 72,0-13-129,0 7 43,0-9 1,2 3 37,4 3-91,-4-3 75,13 5-57,-5-7 0,5 6 15,-3-1 0,-2 8-2,-5-2 0,-1 5-12,8 1 1,-7-6 35,7 0 13,-1 0-40,7-1 1,-1 3-62,0-8 32,1 8 1,-3-5 2,-3 3 95,3 4 7,-5-6-51,7 8 1,-6 0-5,1 0 220,-8 0-174,11 0 147,-13 0-143,6 0 0,-6 0 115,3 0-124,-3 0 21,6 0-86,-8 0-1910,0 0 1,0-7-1,0-3 1</inkml:trace>
  <inkml:trace contextRef="#ctx0" brushRef="#br0" timeOffset="538">398 294 9949,'0'12'321,"0"-1"1,0-5-115,0 6 90,0-1-106,0 6 1,0 1-26,0-1 1,0-5-79,0-1 0,0-5-127,0 5-366,0-7 237,0 4-454,0-8-645,0 0-833,8 0 2100,-6 0 0,5-8 0,-7-1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09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8320,'9'0'2127,"-1"0"-1962,-1 0 1,1 2-10,4 4 54,3-5-282,-5 7 0,1-8 138,1 0 0,-7 0-444,7 0 1,-6 2 211,5 4 1,-5-4-1088,6 4 669,-9-5 0,7 5-650,-4 0 1234,-4 0 0,5-6 0,-7 0 0</inkml:trace>
  <inkml:trace contextRef="#ctx0" brushRef="#br0" timeOffset="390">0 105 9496,'0'9'1738,"2"-1"-1381,4-8 1,-2 0-89,7 0 1,-5 0-80,6 0 0,-1 0 191,6 0-168,1 0 1,-1 0 167,0 0-191,1 0 0,-1 0 24,0 0 0,0 0 167,1 0-762,-1 0 1,0-6-666,1 0 0,-1 1 28,0 5 1,-5 0 252,-1 0 0,-5-6-734,6 0 660,-9 0 839,5 6 0,0 0 0,1 0 0</inkml:trace>
  <inkml:trace contextRef="#ctx0" brushRef="#br0" timeOffset="1151">190 157 7636,'-17'0'968,"8"0"-266,1 0-193,0 0-146,6 7-206,-5-5 0,5 6-51,-4-8 1,4 2 210,-4 4-270,4-5 1,2 9 166,0-4-249,0-4-38,0 13 127,0-13 0,2 11-166,4-7 189,-4 0-161,13-6 1,-5 0 91,7 0-125,0 0 1,1 0 42,-1 0-608,0-8 185,1-1 237,-9-9 0,-1 7 263,-8-1-71,0 9 0,0-7 53,0 4-70,-8 4 0,-1-7-189,-9 3 177,1 4-105,0-6 1,-1 8 99,1 0 1,6 0 28,-1 0 1,8 2 138,-2 4 0,3-2-108,-3 7 0,4-5 308,-4 6 0,4-7-122,2 7 1,0-6 294,0 5-251,0 1 1,0 5 475,0 0-429,0 1 0,0-1-123,0 0 0,6-5-317,0-1 0,0-5 97,-6 6-1045,0-9 870,7 5 0,-5-6-569,4 4 234,-4-4-322,-2 5 940,-8-7 0,-1 0 0,-9 0 0,7 0 0,-1 0 0,6 0 0,-5 0 0,5 0 51,-5 0 102,7 0 288,-12 0-122,14 0 800,-5 0-162,7 0 835,0 0-1475,7 0 1,1-2 80,4-3-208,3 3 0,-5-6-156,7 8 38,0 0 0,1 0-88,-1 0 1,0 0-222,0 0 1,1 0-395,-1 0 1,0 0-285,1 0 1,-7 0 350,1 0 1,-1 0-644,6 0 1207,-7 0 0,5-8 0,-5-1 0</inkml:trace>
  <inkml:trace contextRef="#ctx0" brushRef="#br0" timeOffset="1415">415 70 7636,'-9'0'870,"1"0"-571,8 0 0,0 2-109,0 4 0,0-2 1,0 7 1,0 1-28,0 5 0,0 0-124,0 1 0,0 5-25,0 0 1,0 2 124,0-2 0,0-4-202,0 4 0,0-4 60,0-2 1,0 1-451,0-1 1,0-5 25,0-1-24,0-7 0,2 4 450,4-8 0,-4 7 0,5 3 0</inkml:trace>
  <inkml:trace contextRef="#ctx0" brushRef="#br0" timeOffset="1582">433 278 8704,'0'9'1171,"7"-1"-1305,5-8 1,-3 0-368,3 0 0,-6 0 266,5 0 1,-5 2-126,5 4 0,-5-3 360,6 9 0,-8-8 0,3 3 0</inkml:trace>
  <inkml:trace contextRef="#ctx0" brushRef="#br0" timeOffset="1915">173 502 11055,'17'0'320,"1"0"0,-1 0-579,0 0 0,1-2 166,-1-3-333,0 3 1,0-6 179,1 8-68,-1 0 1,-5 6-176,-1 0 635,-7 7-75,11-3 1,-13 7 41,4 0 0,-4-5-4,-2-1 1,0-5 74,0 6 0,6-7-474,-1 7 0,1-6 11,-6 5 279,8-7 0,2 4 0,7-8 0</inkml:trace>
  <inkml:trace contextRef="#ctx0" brushRef="#br0" timeOffset="2309">605 122 7647,'-9'0'2919,"1"0"-2384,8 0 0,2 0-7,4 0 0,2-2-741,3-4 142,4 4-569,-5-5 437,7 7-912,1 0 565,-9 0 91,7 0 85,-14 7 823,5 3 0,-9 7-24,-3 1 0,3-7 220,-4 1 1,-2-1 240,2 6-545,-7 1 1,9-1-76,-7 0-103,7 1 0,-10-1-877,9 0 0,-1-5 118,6-1-1842,0-7 2438,0 4 0,0-1 0,0 3 0</inkml:trace>
  <inkml:trace contextRef="#ctx0" brushRef="#br0" timeOffset="2476">709 157 7647,'0'11'1554,"0"1"-1071,0-1 1,0 6-156,0 1 0,0-1-90,0 0 1,2 1-477,4-1 0,-4-6-873,4 1-994,3-1 2105,1-1 0,-1 5 0,-1-5 0</inkml:trace>
  <inkml:trace contextRef="#ctx0" brushRef="#br0" timeOffset="2665">813 53 7647,'0'17'0,"0"0"0,6 1 614,0-1 1,-1 0-141,-5 1 0,0 5-36,0 0 1,0 0-437,0-6 0,6 0 82,0 1-276,0 7 1,-6-6 167,0 4 24,0-4 0,7-2 0,3 1 0</inkml:trace>
  <inkml:trace contextRef="#ctx0" brushRef="#br0" timeOffset="2818">830 260 9407,'18'-7'943,"-1"5"-855,0-4 1,-5 4-802,-1 2 1,-5 0 441,6 0 1,-7 2-687,7 4 957,-8-4 0,3 13 0,-7-5 0</inkml:trace>
  <inkml:trace contextRef="#ctx0" brushRef="#br0" timeOffset="3126">727 468 7647,'-8'9'393,"0"7"-158,-3-5 583,3 5-457,8 1 0,0 0 53,0 1 1,2-7 90,4 1-479,3-9 0,9 5-509,-1-8 435,0 0 0,0 0-201,1 0 0,-7 0 79,1 0-157,-8 0 8,11 0 90,-13-8 165,6-1 63,-16-8 0,-2 1 123,-7 5 0,5-3-53,1 8-123,-1 1 1,-5 5 69,0 0-498,7 0 158,3 0 324,7 0 0,-8 7 0,-2 3 0</inkml:trace>
  <inkml:trace contextRef="#ctx0" brushRef="#br0" timeOffset="3699">1072 139 7644,'-9'0'3460,"1"0"-2877,8 0 1,2 0-293,4 0 1,3 0-262,9 0 1,-1 0-42,0 0 0,1 0-228,-1 0 0,-2-2-152,-3-3 354,3 3 0,-5-6-370,7 8 1,-5 0-1118,-1 0 499,-7 0 223,4 0 802,-8 0-98,0 0 259,-8 0-112,-2 0 1,-1 0 42,-1 0 0,6 0 45,-5 0 0,5 0 86,-5 0 1,5 0 0,-6 0 0,7 6 90,-7-1 1,6 3 228,-5-2 1,7-2-190,-2 7 0,-2-5 99,3 6 0,-7-7-129,6 7 0,1-6-140,5 5 0,-2-5 236,-4 5-49,4-7-226,-6 12 206,8-14-209,0 13 65,0-13-239,8 6 89,2-8 1,7 0-668,0 0 294,1 0 0,-1 0-188,0 0 0,0-6-914,1 0 1,-7-5 619,1 5 0,-6-2 798,5 2 0,1-3 0,5-9 0</inkml:trace>
  <inkml:trace contextRef="#ctx0" brushRef="#br0" timeOffset="3817">1263 208 7644,'-8'10'0,"4"3"271,-7-7 0,7 8-13,-2-3 0,-2-1 111,2 1 1,-1-7 131,1 2-480,4 4 116,-6-1-1832,1 8 242,5 1 1453,-14-9 0,7 7 0,-8-7 0</inkml:trace>
  <inkml:trace contextRef="#ctx0" brushRef="#br0" timeOffset="3975">1072 416 7644,'-9'0'1575,"1"0"-921,8 0-187,0 0 0,8 0-106,3 0 0,5 0-336,1 0 0,0-6 78,1 0 0,-1 1-471,0 5 0,0 0-70,1 0 1,-1-6-1202,0 0 1171,1 0 0,-1 6 468,0 0 0,0-7 0,1-3 0</inkml:trace>
  <inkml:trace contextRef="#ctx0" brushRef="#br0" timeOffset="4182">1384 122 7386,'0'17'742,"0"1"0,0-1-621,0 0 0,0 0-101,0 1 0,0 1 87,0 4 1,0-4-222,0 4 0,0-4 83,0-1 1,2-1-325,3 0 0,-3 1-523,4-1 878,-4 0 0,-2 1 0,0-1 0</inkml:trace>
  <inkml:trace contextRef="#ctx0" brushRef="#br0" timeOffset="4508">1228 433 7644,'-6'12'57,"0"-1"1,1-5 166,5 6 1,-2-1 248,-4 6-213,4 1 0,-6-1-18,8 0 1,0-5-52,0-1 0,0-5 121,0 6-97,0-9 0,2 11-30,4-8 189,-4-1-234,6-5 0,-6 6 162,3 0-163,-3 0 1,14-6-23,-5 0 1,-1 0 32,1 0 1,1 0-108,5 0 1,-5 0 203,-1 0-345,1 0 0,5-6 56,0 0 1,-5 0-367,-1 6 1,-5 0-1495,6 0 955,-8 0 947,3 0 0,1-7 0,2-3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0:44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0 191 9350,'18'0'1759,"-1"0"-1613,0 0 1,6 0 61,0 0 0,0 0-160,-5 0 0,-1-2 111,0-4 0,1 4-59,-1-4 1,0 2-47,1-1 1,-1 3-161,0-4 1,-5 4-127,-1 2-162,1-8-443,5 6 618,-7-5 1,-1 7-962,-3 0 401,-4 0-694,6 0 784,-8 0 689,0 0 0,0 0 0</inkml:trace>
  <inkml:trace contextRef="#ctx0" brushRef="#br0" timeOffset="329">87 346 7694,'-10'0'3009,"3"0"-2654,22 0 0,-9 0 5,11 0 0,2 0-136,4 0 0,2 0-30,-2 0 0,-2-5-37,8-1 0,-8-6-78,2 6 1,2-1-47,-1 1 1,-1 4 134,-6-4-453,0 4 170,0-5-628,-7 5 172,5-6-120,-13 8-1308,6 0 1408,0 0 1,-6-2 590,3-4 0,5 5 0,0-7 0</inkml:trace>
  <inkml:trace contextRef="#ctx0" brushRef="#br0" timeOffset="1096">1142 18 7692,'-10'0'391,"2"0"1,3-2-153,-1-4 0,-2 4 461,3-4-426,3 4-137,-14 2 0,12 6 31,-7 0 1,1 2-25,-1-3 0,-5 3 102,5 4-87,3 3 0,-7-7-36,3 3 1,-3 5 42,-2-5 0,1-1-118,5 1 1,-5 1 112,5 5 0,1 0-173,-1 1 0,7-1-21,-2 0 0,-2-5-45,3-1 0,-1 1 29,6 5 0,0-5 68,0-1 0,2-1-106,3 1 0,-1 3 45,8-8 0,-6 5 8,5-5 1,1 0 28,5-6 1,0 0 8,1 0 0,-7 0 7,1 0 1,-1 0 2,6 0 1,1-2-12,-1-4 0,-5-4 3,-1-7 0,-1 0-120,1-1 1,5 3 69,-5 4 1,-3-5-106,-2 5 1,1-5 67,-1-1 1,0 0 25,-6-1 1,0 1-1,0 0 0,0-1 9,0 1 0,0 6 47,0-1 5,0 8 0,0-5 521,0 3-183,0 4 17,0-6-119,0 8-401,0 0 164,7 0 0,-3 6 26,8 0 0,-6 5-27,5-5 1,-5 8 45,5-3 1,-7-1-42,2 1 1,2 1 221,-3 5-190,9 0 1,-10 1-93,7-1 0,-5-6-101,6 1-390,-9-8-133,13 11 1,-12-13-69,7 4-435,-7-4 374,11-2 804,-5 0 0,7-8 0,1-1 0</inkml:trace>
  <inkml:trace contextRef="#ctx0" brushRef="#br0" timeOffset="1521">1540 156 7914,'-10'0'2080,"2"0"-1134,8 0-606,0 0 0,8 0-20,3 0 0,5 0-125,1 0 1,0 0-151,1 0 0,-1 0 57,0 0 1,-5 0-61,-1 0 1,1 0 4,5 0 0,-5 0 140,-1 0-88,1 0 62,5 0-185,0 0 1,-5 0 76,-1 0 1,-5 0-548,6 0 107,-8-8 0,3 5-1023,-7-9-1426,0 8 2836,0-11 0,8 5 0,1-7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0:47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312 18 7707,'-9'-8'1580,"1"7"-1069,8-7 95,-8 8-188,6 0-185,-13 0 1,11 0 172,-8 0-191,1 0 0,-6 0 19,-1 0 1,1 2-38,0 4 0,-1-3-2,1 9 0,6-2 14,-1 1 0,1 4-112,-7-3 1,1 1 69,0-1 0,5 3 26,1-3-108,7 3 0,-6 2-125,4 1 1,5-7-240,-5 1 219,4-1 0,4 7-180,4-1 1,-3-6 103,9 1 1,-6-8-73,5 2 0,-5 1-109,5-1 228,1 0 1,5-6 44,1 0 1,-7 0 19,1 0 1,-1-8-51,6-3 0,1-3 17,-1 3 1,-5-9-117,-1 9 0,-5-8 119,5 7 0,-5-3-104,6-3 1,-8 1 72,1 0 0,3 0-13,-2-1 0,0 7 27,-6-1 1,0 6 105,0-5 150,0 7-78,0-4 323,0 8 302,0 0-681,0 8 0,-2-4-9,-4 7 0,4-5 1,-4 6 1,4-1-16,2 7 1,0-1 8,0 0 1,0 0 12,0 1 0,0 5-19,0 0 1,0 0 6,0-6 1,0 6 31,0 0 1,0 0-6,0-5 1,0 5-13,0 0 0,0 6 8,0-6 0,0 0-89,0-6 1,0 0 71,0 1 0,0-1-184,0 0 170,0 1 0,2-3-194,4-4 111,-4 5-13,6-7 0,-7 3-3,5-1 27,-4-7 1,8 4-92,-4-8 0,-3 0 63,9 0 0,-6 0-100,5 0 1,-5-2 70,5-4 1,-5 2-85,6-7 1,-6 5 47,5-5 0,-5 1-2,5-2 1,-7-3 16,2 4-14,-4 3 286,-2-7-124,0 5 1,0-2 56,0 1 1,-2 7-60,-4-2 1,2-1 1,-7 1 0,5 0-22,-5 6 1,1-2-34,-2-4 55,-3 4-15,5-5 364,1 7-237,1 0 204,8 0 605,0 0-909,8-8 1,-4 4 0,7-7 0,-1 5 6,1-6 1,5 7-41,-5-7 0,5 6 46,1-5 1,-6 1-198,1-1 172,-1-5-24,7 7 0,-3-3 150,-3 1 0,-3 7-34,-3-2 240,-4 4-168,6 2-276,-8 0-2055,0 0 0,0 0 1</inkml:trace>
  <inkml:trace contextRef="#ctx0" brushRef="#br0" timeOffset="380">675 468 9117,'0'11'473,"0"1"0,0-6-391,0 5-33,0 1 1,0-1 28,0 1-329,0-1-151,0 7 263,0-1-183,0-8 63,0 7 0,0-12-473,0 7 732,0-7 0,0 4 0,0-8 0</inkml:trace>
  <inkml:trace contextRef="#ctx0" brushRef="#br0" timeOffset="1327">883 18 8492,'2'12'784,"3"-1"1,-3 1-732,4 5-99,-4 8 119,-2-6 1,0 8-54,0-4 1,6-2 77,0 8 0,-1-2 24,-5 2 1,0-2-67,0-4 0,0-4-17,0 4 1,0-2-40,0 2 1,0-9 103,0 3-180,0-4-44,0 5 113,0-9-212,0-1 218,0-8-171,0 0 192,-7 0 150,5 0-167,-6 0 0,8-8 1,0 5-140,0-9 140,0 0-48,8 3 1,-6-7-6,3 5 1,3 1 27,-2-1-30,7-1 15,-3-5 17,7 0 1,1 1 142,-1 5 14,-8 3-142,7 8 1,-12-2 245,7-4-208,1 5-32,-3-7 0,7 8 15,-5 0 0,-1 0-23,1 0-10,1 0 29,5 0-19,0 0 0,-1 8 171,-5 3-4,-3-3-153,-8 7 1,2-7 231,4 3 20,-4 5-94,5-7-51,-7 9 0,0-1 7,0 0 0,0-5 157,0-1-152,0 1 0,-2 3-3,-3-3 1,1 3 146,-8-3-146,8-5-48,-11 9 1,11-14 5,-7 3 33,-1 5-55,3-8-118,-7 6 0,7-8 96,-9 0-143,1 0 1,0 0 33,-1 0 1,7-2-137,-1-4 1,9 2-475,-3-8-724,-4 1-588,8-6 1992,-5-1 0,-1 1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16.2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327 1 11677,'-17'0'549,"5"0"-230,1 0-320,7 0 198,-11 0-1,5 0-73,-7 0 1,-2 0-22,-4 0 0,3 6 51,-3 0-156,4 7 93,2-3 0,-1 1-83,1 1-38,0-1 154,0-1-96,-1 5 68,9-5-302,-7 7 184,14 0 1,-3-1-167,10-5 0,-1 3-213,8-9 224,-1 9 67,-1-12 0,11 13-173,-4-3 131,4-5 0,-1 9-83,3-5 161,-4 5 1,6 1-38,-8 0 1,0 1-2,1-1 0,-1 0 33,0 0 1,-7 1 211,-4-1 182,3 0-150,-7 1-53,6-1 375,-8 0-146,0 0-110,0 1 1,-8-7 61,-3 1-114,3-8 0,-7 3 126,3-7 0,-9 0-98,-2 0 1,0-5-48,6-1 0,-6-8-167,0 3-71,-1-5 201,7 7 1,6-5-588,-1 9 245,8-9-166,-3 12-369,7-13 174,0 5 1,0-1-532,0-1 0,7 7 204,5-7 908,-5 8 0,17-11 0,-5 5 0</inkml:trace>
  <inkml:trace contextRef="#ctx0" brushRef="#br0" timeOffset="193">483 105 7677,'0'-10'1212,"0"2"-509,0 1-43,0 5-1221,0-6 190,0 8-758,0 0 1129,8 0 0,1 8 0,8 1 0</inkml:trace>
  <inkml:trace contextRef="#ctx0" brushRef="#br0" timeOffset="368">552 295 7681,'0'12'0,"0"-1"0,-6 1 679,1 5-242,-1 0-256,6 0 1,-6 3-223,0 3 0,0-4-9,6 4 1,0-2-505,0 2 554,0-4 0,0 6 0,0-7 0</inkml:trace>
  <inkml:trace contextRef="#ctx0" brushRef="#br0" timeOffset="895">673 243 7681,'0'17'186,"0"1"154,0-1 1,0 0-54,0 1 1,0-1 109,0 0 0,0 6-112,0 0 0,0 2-41,0-2 1,0-9-274,0 3 63,0-4-84,0-3-49,0 5 265,0-13-226,0 6 1,0-10-58,0-4 0,0-3-89,0-9 0,0-5-165,0 0 230,0-7 32,0 10 1,6-5-146,0 8-27,-1 0 124,3 0 50,2-1 26,-1 9 122,7 1 0,-14 10-50,3 4 1,-1 3 109,2 9 0,-4-1 374,4 0-258,-4 8-106,-2-6 0,0 12 268,0-8-201,0 8 11,0-12 0,0 6 70,0-8-124,0 1-244,0-1 143,0-7 1,0-5-126,0-10 1,2-11-12,3-7 1,-1-8-153,8 3 0,-7 1-190,7-2 260,-1 8 72,-1-4 0,4 7 203,-9 1-8,9 8 158,-5-7 1,7 16-66,-5 0 0,3 8 83,-9 9 0,1 0 474,-6 1-393,8-1-116,-6 0 0,6 1-51,-8-1-26,0 0-230,0-7 1,0 5-842,0-3-137,0 3-1211,0 2 2272,7-7 0,-5-2 0,6-8 0</inkml:trace>
  <inkml:trace contextRef="#ctx0" brushRef="#br0" timeOffset="1035">1088 122 7681,'0'-17'602,"0"7"-233,0 2 118,0 1-1072,0 5 585,0-6 0,0 16 0,0 1 0</inkml:trace>
  <inkml:trace contextRef="#ctx0" brushRef="#br0" timeOffset="1216">1140 312 7681,'-2'12'833,"-4"-1"-271,4 1-269,-5 5 0,7 6 69,0 0 1,0 2-258,0-2 1,0-2-203,0 8 0,0-6 190,0 6 0,2-8 321,3 2-1942,-3-3 1528,6-3 0,0-8 0,1-1 0</inkml:trace>
  <inkml:trace contextRef="#ctx0" brushRef="#br0" timeOffset="1436">1261 53 7681,'-10'11'818,"5"1"-311,3-1-244,2 14 0,0-3 324,0 6-126,0 1-374,0 6 0,0 5-69,0 1 1,0 5-8,0-6 0,0 6-245,0-6 1,0 1-78,0-7 1,0-5-358,0 0 1,0-8 667,0 2 0,7-4 0,3-1 0</inkml:trace>
  <inkml:trace contextRef="#ctx0" brushRef="#br0" timeOffset="1869">1503 330 7681,'-9'0'1031,"-7"0"-442,7 0-273,-1 0 1,-3 1 57,7 5 1,-6-2-190,6 8 1,-1 5-166,1 6 1,4 0 17,-4-6 1,4 6-124,2 0 0,0 6-185,0-6 225,0 0 60,0 2 1,0-5 80,0 3-261,0-12 92,8 5 1,-4-13 98,7 9-14,-7-8 0,12 3 27,-5-7 0,-1-5-57,1-1 0,-5-13-93,6 1 0,-3-10-491,3-1 268,3 4 188,-13-8 1,6 8-198,-8-4 42,7-3 301,-5 12 0,6-5 60,-8 8 0,0 6 176,0-1 756,0 8-712,0-3 0,0 8 195,0 5 1,0-2-35,0 8-58,8-1-229,-6 6 1,5 1-14,-7-1-102,8 8-203,-6-6 0,6 6-386,-8-8 1,5 1 5,1-1 1,2-5-1658,-2-1 2201,-4-7 0,13 4 0,-5-8 0</inkml:trace>
  <inkml:trace contextRef="#ctx0" brushRef="#br0" timeOffset="2136">1693 295 7650,'10'8'-62,"0"1"843,-5 9-293,-3-1-197,6 8 0,-2-4 95,0 8 0,-1-2-183,-5 2 0,0 7-126,0-7 0,0 7 35,0-7 1,0-4-148,0-2 0,0-4-58,0-1 1,0-1 313,0-7-17,-7-3-92,-3-7-79,0 0 1,3-7 80,7-5 0,0-3-79,0-3 0,0-1-84,0-4 1,2 4-1,3-4 0,3 4-194,4 1 0,3 1-746,-4 0 500,-3-1 279,8 1 0,-7 6-876,8-1 514,1 8 572,-1-11 0,8 5 0,2-7 0</inkml:trace>
  <inkml:trace contextRef="#ctx0" brushRef="#br0" timeOffset="2353">2108 18 7681,'0'10'463,"0"5"-463,0-5 0,0 7 1401,0 0-604,0 1-367,0 7 0,0 2 75,0 7 1,0 1-213,0-1 0,0 7-112,0-1 0,0 2-218,0-1 0,0-11-344,0 5 1,0-6-1513,0 0 979,8-4 381,-6-8 533,6 0 0,-1-7 0,3-2 0</inkml:trace>
  <inkml:trace contextRef="#ctx0" brushRef="#br0" timeOffset="2486">2195 295 7681,'10'8'174,"-1"1"136,-3 9 1,-2-1-308,7 0 0,-5-1-350,6-5 0,-7 3 347,7-9 0,-1 9 0,7-5 0</inkml:trace>
  <inkml:trace contextRef="#ctx0" brushRef="#br0" timeOffset="2709">2420 174 7681,'-10'10'351,"4"7"0,-1 2 524,1 10 1,-8-6-243,3 6 1,1 5 153,-1 7 1,-1 1 36,-5-2-429,0-3-125,7 13 0,-5-14-389,3 5 108,-3-5-245,-3-1 1,3-3-199,4-3 1,-3 2 247,8-8 1,-1-2-839,1-9-473,4 3-632,-6-5 2149,8-1 0,-7-1 0,-3-8 0</inkml:trace>
  <inkml:trace contextRef="#ctx0" brushRef="#br0" timeOffset="3055">2766 554 8066,'-10'8'1994,"0"-4"-1507,5 7 0,3-5 177,-4 6-268,-4-1-216,8 7-284,-13-1 0,7 0-184,-3 0 0,1 1-1092,4-1 1380,5 0 0,-15 1 0,7-1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22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70 7663,'-9'0'1101,"1"0"-764,8 0-67,0 0-77,0 7-49,0 3 1,0 1-16,0 1-145,0 0 114,0 12 0,0-2-46,0 6 1,0-4 112,0 4 0,0-5-169,0 6 0,0-2 73,0 2 0,0 2 28,0-8 0,0 6-49,0-6 47,0 0-14,0-6 1,0-6-146,0 1 34,0-8-73,0 11-95,0-13 262,0 6-53,0-8 1,0-8-39,0-3 1,0 1-8,0-2 0,0-1 158,0-10-114,0 4 19,0-6 0,0 7 11,0 1 0,6 0-33,0 0 1,5-1 1,-5 1 0,7 0 10,-1-1 1,3 1-9,3 0 1,-7 5 120,1 1-58,-1 7 1,7-4-76,-1 8 1,-6-2 58,1-3-351,-1 3 133,7-6-348,-9 8-336,7 0 378,-7 0 1,7 2-743,-5 4 1208,-3-4 0,0 13 0,1-5 0</inkml:trace>
  <inkml:trace contextRef="#ctx0" brushRef="#br0" timeOffset="493">363 433 7669,'-9'0'2179,"1"0"-1407,8 0-261,0 0-741,8 0 163,1 0 139,1 0 0,3 2-242,-7 3 166,8-3-230,-5 6-164,1 0 326,-2 1 0,-3 3-65,1-1 176,0 1 1,-12 5 299,0 1 0,-1-7 97,1 1-200,4-9-62,-13 13 0,11-12 42,-8 7-95,1-7-16,1 4 123,-5-1 81,5-5-22,-7 6-30,7-8 237,2 0-457,8 0 291,0 0-228,8 0-87,2 0 0,7 0-221,0 0 92,1 0 1,-1-2-189,0-4 1,-1 2-881,-5-7 588,5 7 330,-7-4 1,3 3-740,-1-1 477,-7 0 528,4 6 0,-1-8 0,3-1 0</inkml:trace>
  <inkml:trace contextRef="#ctx0" brushRef="#br0" timeOffset="845">848 260 9887,'17'-2'1130,"0"-4"0,0 4-1086,1-4 1,-1 5-66,0 1 1,1 0-52,-1 0 0,0 0-187,0 0-561,1-8 226,-1 6 0,-5-6-1382,-1 8 1976,-7 0 0,4 0 0,-8 0 0</inkml:trace>
  <inkml:trace contextRef="#ctx0" brushRef="#br0" timeOffset="1076">934 398 7664,'-10'8'-92,"3"-6"92,7 5 868,0-7 1024,7 0-1283,3 0-350,7 0 1,1-5-56,-1-1 0,0 0-138,0 6 0,1-6-146,-1 1 0,-5-1-319,-1 6-142,1-8 1,-1 6-1626,1-3 2166,-8 3 0,11-6 0,-5-2 0</inkml:trace>
  <inkml:trace contextRef="#ctx0" brushRef="#br0" timeOffset="1808">1522 0 7643,'-10'0'1446,"3"0"-1160,7 0 22,0 0-130,0 8 1,0 2-159,0 7 0,0 2 55,0 4 1,0 4 35,0 8 0,5-6 34,1-1 0,0 1 27,-6 6-26,0-1-39,0-7 0,0 4 27,0-8 0,0 6-39,0-6 1,0 0 20,0-6 0,0 1-121,0-1-77,0 0 169,0-7 1,0-1-125,0-3-96,0-4 234,0 6-53,0-8 1,-2-2-31,-4-4-113,4-3 0,-5-9 100,7 1 1,0 0 0,0-1 0,0 1-18,0 0 0,0-1-48,0 1-27,7 0 80,-5 0-35,14-1 0,-9 7-11,5-1 0,3 7-53,-3-7 50,3 8 0,2-4-51,1 8-22,-1 0 0,0 0 65,1 0 9,-1 8 1,-2 2 109,-3 7 36,3 0-37,-13 1 1,6-1 131,-8 0 0,6 0-49,-1 1 1,1-1 143,-6 0 1,0-5-90,0-1 1,-2 1 100,-4 5 0,3-5-107,-9-1 0,6-5 176,-5 6-334,-1-9 134,-5 5-148,0-8 1,-1 0-109,1 0 1,0 0-107,-1 0 1,7 0-895,-1 0 553,1 0 0,-1-6-1434,1 1 556,7-1 1419,-4 6 0,8-8 0,0-1 0</inkml:trace>
  <inkml:trace contextRef="#ctx0" brushRef="#br0" timeOffset="2209">1972 312 8823,'9'0'1575,"7"0"-1286,-5 0 1,4 0-76,3 0 1,-1 0-57,0 0 0,3 0-46,3 0 1,-4 0 52,4 0 0,2 0-23,-2 0 0,0 0-83,-6 0 0,-5 0 215,-1 0-218,1 0 32,5 0 0,-5-6-135,-1 0-844,-7 0 537,4 6-819,-8 0 1042,0 0 1,0 8-1,0 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27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35 8232,'0'-10'616,"0"3"1,-2 7 111,-4 0-340,4 0 24,-6-8-242,1 6 1,3-6 147,-8 8-204,8 0 52,-11 8 0,11-4 119,-7 7-187,-1-7 76,2 11-74,-5-5 1,7 7-100,-3 1 97,-5-1 1,9 0-141,-5 1 54,-3-1 6,5 0 0,1 0-112,3 1 0,4-1 23,2 0-199,0-7 100,0 5 11,0-13 149,8 6 0,-4-8-257,7 0 111,1 0 35,5 0 1,-6 0-31,1 0 0,-2-8 73,1-3 0,3-5-4,-9-1 1,9 0-12,-3-1 1,-1 1-71,1 0 175,-7-8-78,12-2 47,-14 8 1,5-4 150,-7 11-139,0 4 197,0-7-160,0 13 171,0-5-99,0 7-38,0 7 0,0-3 129,0 8-152,0-1 37,0-1 0,0 5 17,0-3 1,-6 3-14,1 2 0,-1 2 85,6 5 1,-6-3-93,0 8 0,1-6 7,5 5 1,-6-5-20,0 6 1,0-2-12,6 2 0,0 2-21,0-8 35,0 8-42,0-12 0,0 6-145,0-8 157,0 0-29,0 1 0,0-1 4,0 0 0,0-5-13,0-1 1,2-5-147,4 6-92,-4-9 109,13 5-15,-13-8-52,14 0 167,-7 0 1,3-6-56,-1 1-159,-7-9 161,11 4 69,-13 1 0,6-7-32,-8 5 0,6 1 21,0-1 28,-1-1-63,-5-5 0,-2 2-28,-3 3 30,3-3 25,-14 13 22,14-6 1,-7 2-3,3 1 1,2-1 34,-7 6 173,7 0-74,-11 0 297,13 0-197,-6 0 183,8 0-40,0 0-272,8-8 1,-5 6-5,9-4 1,-6-1 74,5 1 1,-1-2-113,1 3 0,5-3 11,-5-4 1,5-3-90,1 3-20,0 5 64,-7-9 1,5 13 25,-3-9-96,-5 8-329,9-11-77,-14 13-315,5-6-191,-7 8-517,0 0 1,0 0 0</inkml:trace>
  <inkml:trace contextRef="#ctx0" brushRef="#br0" timeOffset="509">433 467 9499,'18'0'676,"-1"0"-922,0 8 1,-1-4-55,-5 7 75,-3-7 0,-8 11 139,0-3 1,0-2 206,0 1 419,0 1-454,-8 5 0,-2 0 85,-7 0 1,6-7 103,-1-4-21,1 3 1,-5-5-94,5 8 0,1-8 96,4 1-8,4-3-121,-5-2 3,7 0 426,0 0-458,7 0 1,-3-2 14,8-3 1,-6 3-35,5-4 0,1-2-9,5 3 0,-6-1-119,1 6 0,-1-6-1,7 0 0,-7-1-77,1 1 1,-6 4 34,5-4-191,-7 4-83,4 2-445,-8 0 143,0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30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0 10578,'0'17'229,"0"1"0,0-1-164,0 0 103,0 8 0,0-4-21,0 8 1,0-8-24,0 2 0,0 2 67,0-2 0,0 6-51,0-6 1,0 0-36,0-5 43,0-1-49,0 0 1,0 1-57,0-1 140,0 0-211,-7 0 116,5 1-185,-6-1 20,8-7 91,0-3-70,0-7-18,0 0-13,-8 0-213,7-7 259,-7-3 1,8-7-6,0-1 1,0 1-120,0 0 138,0 7-2,0-5 1,6 5 11,-1-7 1,7 0-7,-6-1 0,1 7 8,-1-1 1,-4 7 28,4-7 0,2 6 79,-3-5 0,3 7-32,-2-2 0,-2-2 129,7 3 0,-5-1 116,5 6-272,-7-8 14,12 6 0,-13-5 95,9 7 0,0-6-39,5 0 1,-6 0 0,1 6 1,-6 0 148,5 0 138,1 0-128,5 0 46,0 0-180,1 0-21,-9 0 82,7 0-112,-15 0 60,7 0-64,-8 0 1,2 0 118,4 0 42,-4 8 9,5-6-137,-7 6 16,0-8-7410,0 0 5336,8 0 1950,-6 0 0,6 0 0,-8 0 0</inkml:trace>
  <inkml:trace contextRef="#ctx0" brushRef="#br0" timeOffset="1028">416 398 10918,'0'17'191,"0"0"1,0 1-85,0-1 0,-2 0-61,-4 1 3,4-1 1,-5 0-45,7 0-28,0 1 95,0-9-176,0 7 154,0-14-241,0 5 203,0-7-197,0 0 169,-8 0 0,6-2-204,-4-3 14,4 3 176,2-14 1,0 7-325,0-9 265,0 1 1,0 0-42,0 0 111,0-1 13,0 1-37,0 7 207,0-5 116,0 13-54,0-6-153,0 8 120,0 0-204,0 8-18,0 2 1,0 7 101,0 0 0,0-5 111,0-1 1,0-5-44,0 6 1,0-7 70,0 7-308,0-8 177,0 3-256,0-7-989,0 0-40,8 0 1204,-6 0 0,6-7 0,-8-3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40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7674,'-10'0'2478,"2"0"-1510,8 0-408,0 0-949,8 0-113,-6 0 0,8 0-510,-5 0 1,-1 6 1011,8 0 0,-1-1 0,7-5 0</inkml:trace>
  <inkml:trace contextRef="#ctx0" brushRef="#br0" timeOffset="154">243 0 10661,'-10'0'1674,"2"0"-1590,8 0-475,0 0 0,2 6-588,4 0 1,-2-1 556,7-5 422,1 0 0,5 8 0,0 2 0</inkml:trace>
  <inkml:trace contextRef="#ctx0" brushRef="#br0" timeOffset="303">433 17 10155,'11'0'-421,"1"0"421,-8 0 0,11 8 0,-5 2 0</inkml:trace>
  <inkml:trace contextRef="#ctx0" brushRef="#br0" timeOffset="457">571 52 7674,'10'-8'2419,"-3"-1"1,-7-3-710,0 1-878,0 7-95,0-4-114,0 8-3825,0 0 3202,8 0 0,2 8 0,7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43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294 139 7326,'0'-10'947,"0"2"-524,0 8 499,0 0-768,-7 0 1,3 0-10,-8 0 1,6 0-29,-5 0 0,5 2 205,-5 4-141,-1-4-74,2 6 1,-5-3 57,4 1 1,1 6-25,-2-7 0,3 9 5,-3-3 1,-3-1-41,3 1 1,3 1-82,-3 5 1,6-5 47,-5-1 1,7 1-152,-2 5 0,4-5-24,2-1-12,0 1 69,0 5 1,2-2 35,4-3 0,-2-2-18,7-5 1,-5-3 12,6 4-1,-1-4 1,7-2-25,-1 0 1,0-2-95,0-4 1,-5-3-84,0-9 0,-1 3 49,6 3 0,-5-3-29,-1 4 17,-7-5 126,12-1 1,-14 5-155,3 1 75,-3-1 179,6-5 1,-6 5-86,4 1 216,-4 7 175,-2-4-215,0 8 81,0 0-136,7 0 1,-5 2-26,4 4 1,2-2 5,-3 7 0,3-5-44,-2 6 0,-4-6-7,3 5 0,3-5-170,-2 5 133,0-7-641,1 12 113,-5-15-98,6 7-212,0-8-436,-6 0 761,5 0 537,-7 0 0,8 8 0,2 1 0</inkml:trace>
  <inkml:trace contextRef="#ctx0" brushRef="#br0" timeOffset="543">294 0 7651,'-17'0'0,"0"0"0,5 0-2,1 0 194,-1 8 17,-5-6 1,5 11 24,1-7 1,-1 6-68,-5-7 0,0 9 24,-1-3 0,7-1-33,-1 1 0,3 1-69,-3 5 1,-3 1 42,3-1 52,5 0-46,-9 0 0,14 1-172,-4-1 81,5 0-71,1 1 1,-6-1 79,0 0 1,0 2-1,6 4 1,0-3-5,0 3 0,2-4-29,4-2 1,-4 1-5,4-1 0,3-2-72,3-3 1,-3 3 58,3-3 0,-1-3-53,7 3 0,-1-8 3,0 1 1,1 3-24,-1-2 92,0 0-77,0-6 0,3 0-90,3 0 0,-4 0 62,4 0 0,-4-6-101,-1 0 1,-1-5-69,0 5 21,0-8 169,-7 5 0,5-9-44,-3 1 0,-2 0 44,1 0 1,-5-1 85,5 1 1,-5 0-63,6-1 1,-9 1 11,3 0 1,-2 1 20,2 5 1,-4-5 102,4 5 0,-5-4 48,-1-3 23,0 9-130,0-7 0,-1 7-1,-5-9 0,2 7-24,-8-1 0,7 1-7,-7-6 0,6 5 3,-5 0 0,-1 7-3,-5-7 1,0 8-189,-1-1 1,1 1 58,0-2 1,0 4-1003,-1-4 522,1 4 599,0 2 0,-1 8 0,1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45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1 242 7561,'9'0'0,"-1"0"0,-8 0 0</inkml:trace>
  <inkml:trace contextRef="#ctx0" brushRef="#br0" timeOffset="153">312 242 5751,'17'0'0</inkml:trace>
  <inkml:trace contextRef="#ctx0" brushRef="#br0" timeOffset="287">502 225 6742,'0'0'0</inkml:trace>
  <inkml:trace contextRef="#ctx0" brushRef="#br0" timeOffset="454">710 242 9275,'11'0'-19,"1"0"19,-8 0 0,11 8 0,-5 1 0</inkml:trace>
  <inkml:trace contextRef="#ctx0" brushRef="#br0" timeOffset="1179">1246 69 7672,'0'-9'525,"0"1"-377,0 8 0,2 2 2,4 4 1,-4-2-18,3 7 0,-3 1 5,-2 5 1,0 0-122,0 0 1,0 7 167,0-1 1,0 2 7,0-2 0,0-4-165,0 4 0,0-4 54,0-2 0,0-5-142,0-1 176,0 1-123,0-2 53,0-3-234,0-7 84,0 0 95,0-7 1,0 3-122,0-8 139,0 1 1,0-7 6,0 1 1,2 6 2,4-1 0,-4 6-1,4-5 1,1 5-70,-1-6-11,8 9-83,-5-13 142,8 14 0,-7-5-3,5 7-2,-5 0 1,5 2-13,-3 3 0,1-1-28,-7 8 0,6-7-2,-7 7 1,7-6 20,-6 5 0,1-1-32,-1 1 127,-4 5 0,6-7-88,-8 9 1,0-7 430,0 1-195,0-8-35,-8 11 1,4-11 242,-7 7-361,-1-7 1,-5 10 58,0-9-60,-1 1 0,1-6 50,0 0-305,-1 0 1,1 0 106,0 0 1,5-2-894,1-4 490,7 5-50,-4-7 0,6 8-1087,-3 0 1628,3-8 0,-6 6 0,8-5 0</inkml:trace>
  <inkml:trace contextRef="#ctx0" brushRef="#br0" timeOffset="1906">1298 0 7672,'-12'0'0,"1"0"473,-1 0-235,-5 0 0,0 0 87,-1 0 1,7 2-109,-1 4 0,7-2-25,-7 7 1,6-1-93,-5 1 1,5 5 117,-6-5 0,7 5-158,-7 1 134,8 0-99,-11 0 0,13 1-41,-4-1 0,-1 2 55,1 4 0,0-3-120,6 3 1,0-2 124,0 2 1,0-4-25,0 4 0,0-4-124,0-1 0,2-1 86,4 0 1,-2 0-156,7 1 1,1-7-61,5 1 0,0-6-64,0 5 0,-3-7 73,3 2 0,-9 1-69,9-1 0,-3 0-18,3-6 99,0 0 1,1 0-40,-1 0-55,0 0 261,0 0 74,1 0-118,-9 0 1,7-6 86,-5 0 1,-1-5-100,1 5 0,-1-2 6,1 3 0,3 1-1,-8-8 0,5 6-16,-5-5-25,7-1 36,-11-5-17,14 8 43,-14-7 1,7 8 6,-3-3 1,-4 1 80,4 5 1,-4 1-31,-2-8-11,0 8 0,5-11-33,1 3 0,0 3 7,-6-3 1,0 7-1,0-7 5,0 0 0,0-5-43,0 0 88,0 0 1,0-1 0,0 1 1,0 6 32,0-1 43,-8 0 0,4-3-62,-7 4 1,7 1 10,-2 4 1,-1 2 59,1-7-76,-8 7 1,5-9 69,-9 7-69,1 0-62,8-2 1,-7 6 11,5-3 1,-5-3-3,-1 2 1,5 0 22,1 6-107,-1 0 1,-5 0-189,0 0 0,5 0-421,1 0 343,-1 0 153,3 8 172,-7-6 0,7 13 0,-9-5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53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17 8096,'-9'2'773,"3"4"-417,-4-4-31,8 13 1,-7-5 121,3 7-149,4 1 0,-11-1-46,7 0 1,0 0-24,6 1 1,-6-1 167,1 0-211,-1 1-23,6-1 0,0-6-62,0 1 85,0 0-102,0 5 1,0 0 3,0 0 33,0 1 0,6-1-116,-1 0-387,9 1 190,-5-1 121,1-8 0,5 5-951,-3-8 531,-4-1 79,7-5-566,-5 0 0,7 0-2,0 0 980,0 0 0,1-7 0,-1-3 0</inkml:trace>
  <inkml:trace contextRef="#ctx0" brushRef="#br0" timeOffset="576">381 138 7596,'0'-11'898,"0"-1"-745,-7 9 1,3-5 176,-8 8 109,8 0-24,-11 0-338,5 0 156,-7 8-143,7-7 0,1 13-53,3-8 1,2 7 104,-7-1 1,5-3-3,-6 3 0,9-1-104,-3 7 1,-2-7 62,2 1 1,1-7-5,5 7 90,0 0-158,0 5-36,0 0 52,0-7-113,0 5 0,2-11 89,3 7 0,-1-7-160,8 2 115,-1-4 0,6-2-28,1 0 0,-7 0-100,1 0 11,-8 0 122,11-8 1,-7-1-133,3-9-28,5 1 146,-14 0 0,5 0-15,-7-1 0,6 7 40,0-1 1,0 1 96,-6-7 0,0 7-74,0-1 43,0 1 120,0-7 29,0 9-202,0 1 0,-2 8 316,-4 0-118,4 0 100,-6 0 51,8 0-155,0 0 1,2 6-45,4 0-150,-4 7-65,13-3 104,-13 7 0,12-5-146,-9-1 130,1-7-24,2 11 1,-4-7-125,7 4 81,-7 3 0,9-11-292,-7 7 46,0-7-301,2 4 78,-6-8 250,5 0-94,-7 0-1036,0 0 644,0-8 746,0 6 0,-7-13 0,-3 5 0</inkml:trace>
  <inkml:trace contextRef="#ctx0" brushRef="#br0" timeOffset="1636">53 104 7616,'0'-10'654,"5"1"-154,1 3-337,8 4 1,-11-11 11,9 7 1,-2-2 32,1 2-90,5 4 1,-7-11-35,8 7 1,-5-2 192,-1 3-256,1 3 1,5-6 55,1 8 0,-7 0-171,1 0 43,-1 0 0,6 0 36,-7 0 1,5 0-206,-3 0 75,-4 0 86,7 0-237,-5 0 172,7 0 31,0 0 92,1 0 0,-3 2 8,-4 4 1,-1-4 176,-4 3-195,-4 5 0,5-8 37,1 13-3,2-13-17,-1 14 0,1-12 8,-4 7 1,-4-5 41,3 5-3,5-7-41,-8 12 0,11-7-4,-7 8 0,0-5 143,-6 0-136,0-9 1,0 13 1,6-12 151,-1 7-128,1-7-15,-6 11-1,0-5 1,0 7 20,0 1 1,0-1-5,0 0 0,0-5 14,0-1 1,0 1 2,0 5 1,0-5 30,0-1-51,0-7-4,0 11 1,-2-11 84,-4 8-68,5-9-15,-7 13 1,6-14 77,-4 4-88,4 3 1,-7-1-4,3 3 0,4-1 23,-4-4 0,-1-2 28,1 7-136,-8-7 97,12 4-5,-13-1 1,11-5 16,-7 4-24,7-4 5,-12 6 15,7-6 8,-8 5 0,-1-7 2,1 0 1,5 0-27,1 0 1,5 0-3,-5 0 1,5 0 57,-6 0-47,1 0-5,1 0 1,1 0 25,3 0-19,4 0-31,-14 0 1,13 0 9,-9 0 1,6 0 29,-5 0 0,5 0-1,-5 0 0,5-2 25,-6-3 0,6 3-1,-5-4 1,5 4-99,-5 2 68,7 0 32,-4 0-44,0-8 16,7 6-16,-15-5 22,14 7 4,-13 0 0,11 0 49,-8 0-62,9 0 0,-7 0 47,4 0-121,4-8 71,-5 6 33,7-6-106,-8 8 69,6 0-65,-6-7-164,8 5 129,0-6-233,-7 0 78,5 6-202,-6-5-324,8-1 355,0 6-46,0-6-919,0 1 654,0 5-190,0-6 893,8 0 0,1-1 0,9-8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14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87 7640,'-10'0'545,"3"0"1,7 2-281,0 4 1,-6-2 115,0 7-367,0-7 1,8 10 106,4-9-573,-4 9 255,13-5 12,-5 1-2,7 5 0,0-13 70,1 4 1,-7-4-329,1-2 171,-1-8 79,7-1 1,-7-7-63,1 5 399,-9-5-92,5 15 63,-8-15 0,-6 12 49,1-7 1,-3 7 72,2-2 99,-3-3-105,-9 7-269,1-6 116,0 8 0,5 0-367,1 0 1,5 6-206,-6-1-85,9 1 581,-13 2 0,14-6 0,-5 6 0</inkml:trace>
  <inkml:trace contextRef="#ctx0" brushRef="#br0" timeOffset="307">1 260 8748,'10'0'1970,"5"0"-1583,-4 0 0,5 0-58,1 0 0,0 0-232,1 0 1,-1 0 69,0 0 1,1 0-301,-1 0 1,6 0 173,0 0 0,2 0-546,-2 0 1,-4-6 245,4 1 0,2-1-539,-2 6 1,0-6 82,-5 0 1,-7 1-795,1 5 1509,-1 0 0,7 0 0,-1 0 0</inkml:trace>
  <inkml:trace contextRef="#ctx0" brushRef="#br0" timeOffset="527">157 243 7640,'0'9'456,"0"7"0,0-7-190,0 9 1,0-1-53,0 0 0,0 1-166,0-1 1,0 2 94,0 4 0,0-4-448,0 4 0,0-3-124,0-3 1,0-6-949,0 1 1377,0-8 0,0 11 0,0-5 0</inkml:trace>
  <inkml:trace contextRef="#ctx0" brushRef="#br0" timeOffset="702">278 243 7640,'0'27'0,"0"-4"0,0-4 523,0-2 0,0 6-156,0 0 1,0 1 82,0-7-406,0 0 0,2-2 44,3-3 0,-1 1-1494,8-7 1406,-8 0 0,11-6 0,-5 0 0</inkml:trace>
  <inkml:trace contextRef="#ctx0" brushRef="#br0" timeOffset="1052">520 87 7618,'-10'0'771,"2"0"1,22-2-708,3-3 0,0 3 29,1-4 0,-5 2-249,10-2 0,-3 4 18,-3-3-396,0 3 0,0 2-58,1 0 278,-9 0 0,-1 2 152,-8 3 0,0-1 146,0 8 1,0-7 556,0 7-425,0 0 0,0 5 190,0 0-157,0 0 0,0 1 178,0-1-87,0 0-570,0 1-236,0-1-137,0 0 703,0-7 0,0 5 0,0-5 0</inkml:trace>
  <inkml:trace contextRef="#ctx0" brushRef="#br0" timeOffset="1277">485 243 7122,'12'-2'1030,"-1"-4"1,1 4-749,5-4 1,0-1-71,1 1 1,-1 0-400,0 6 0,1 0-194,-1 0 0,-6-5-1040,1-1 1421,-1 0 0,7 6 0,-1 0 0</inkml:trace>
  <inkml:trace contextRef="#ctx0" brushRef="#br0" timeOffset="1507">468 364 8892,'17'-6'508,"0"0"1,7-1-461,-1 1 1,5 4 85,-5-4 1,6-1-422,-6 1 1,6 0 219,-6 6 0,0 0-187,-5 0 1,-1 0-368,0 0-700,0 0 1321,-7 0 0,5 8 0,-5 1 0</inkml:trace>
  <inkml:trace contextRef="#ctx0" brushRef="#br0" timeOffset="2060">537 433 7623,'-10'0'691,"3"0"0,9 0-664,3 0 1,5 0 86,7 0 0,1 0-412,-1 0 0,0-2 160,1-4 0,-1 4-276,0-3 0,0 3-10,1 2 84,-1 0 158,0-8-130,1 6 332,-9-5 0,1 7-104,-4 0 1,-5 1 390,5 5-224,-4-4 0,-2 8 271,0-5-191,0-3 1,6 8-20,0-4 29,-1-4 4,-5 5 137,0 1-243,0-6 0,-1 6-24,-5-8 84,4 0-219,-14 7 44,7-5-39,-8 6 0,-1-8-34,1 0-89,0 0 0,-1 0 87,1 0 0,2 2 3,3 4 295,-3-4 0,7 7-83,-3-3 1,3-2 360,8 7-9,-8-7-231,6 12-149,-5-7 0,7 3 76,0-1-205,0-7 0,0 6 120,0-5-155,7-3 118,3 6 0,1-8 70,1 0 0,-6 0-50,5 0 1,-5 0 63,6 0-74,-1 0 1,4-2 7,-3-4 1,3 4-167,-3-3 0,-2 1 63,1-2 1,-5 4-507,5-4 1,-1 3 31,1-3 537,-3 4 0,0-14 0,1 7 0</inkml:trace>
  <inkml:trace contextRef="#ctx0" brushRef="#br0" timeOffset="2683">831 156 8747,'17'-2'286,"1"-3"1,-7 3-257,1-4 0,-1 4 138,6 2 0,1-6-122,-1 1 0,0-1-535,1 6 377,-1 0-121,0 0-12,1 0 79,-1 0 202,-8 0 1,1 2 264,-4 4 60,-4-5-262,5 15 0,-7-12 39,0 7 34,0-7-238,0 11 135,0-13-137,0 14 38,0-14 1,-5 7 15,-1-3 0,-8-4-26,3 4 1,1-4-63,-1-2-72,-1 0 165,-5 0-44,0 7 32,7-5 1,-3 8 92,7-4 0,0-3-35,6 9 0,0-6 270,0 5-138,0 1 1,-6 5-37,1 0 0,-1-5 40,6-1 0,0-5-81,0 6 0,0-7 80,0 7 0,0-6 59,0 5-22,0-7 1,2 6 134,3-5 28,-3-3-182,14 6 1,-12-8 195,7 0-258,-7 0 1,11 0 35,-3 0 1,-3 0-519,3 0 314,0 0 1,5-2-781,0-4 0,0 3-88,1-9 0,-1 6 908,0-5 0,1-1 0,-1-5 0</inkml:trace>
  <inkml:trace contextRef="#ctx0" brushRef="#br0" timeOffset="2911">1263 18 7662,'-9'8'0,"1"-4"359,8 7 0,0 1 0,0 5 1,0 0-41,0 1 0,0 7-86,0 3 0,0 3-12,0-2 1,0 4-44,0-5 1,0 5 25,0 2 1,0-3-79,0-3 1,0 2 78,0-8 0,0 0-1123,0-6 323,0 1 1,2-9-1146,4-3 1740,-4-4 0,13-2 0,-5 0 0</inkml:trace>
  <inkml:trace contextRef="#ctx0" brushRef="#br0" timeOffset="3437">1471 1 7647,'-10'0'1901,"3"2"-1292,7 3-178,0-3-88,0 6 1,7-8-95,5 0 0,3 0-136,2 0 0,1 0-231,-1 0 1,0 0-45,1 0 1,-7 0-345,1 0 0,-3 2 282,3 4 1,-3-4-638,-3 3 149,-4-3 334,6-2 1,-10 0 130,-4 0 0,2 0 135,-7 0 0,5 0 132,-6 0 1,1 0-49,-6 0 0,5 0 184,1 0-53,-1 0 429,-5 0-372,-1 8 0,7-6 347,-1 4-249,9 3 0,-5-5 97,8 8 1,-2-7-107,-4 7 1,4-6-55,-4 5 1,5-5-109,1 6 0,0-7 78,0 7 1,0-6-127,0 5 117,0-7-123,0 11 24,7-13 0,-3 6 5,8-8 1,-7 0-23,7 0 0,-6 0 2,5 0 1,-5 0 103,6 0-227,-1 0 1,6-2-326,1-4 0,-7 4 209,1-3 0,-3 1-534,3-2-312,3 4-441,-5-6 1484,-1 8 0,-1 0 0,-8 0 0</inkml:trace>
  <inkml:trace contextRef="#ctx0" brushRef="#br0" timeOffset="3675">1419 399 7647,'-10'0'1774,"5"0"-1293,10 0 1,-1 0-133,8 0 0,-1 0 85,7 0 1,1 0-105,4 0 0,-4 0-172,4 0 0,2 0 45,-2 0 1,0 0-561,-5 0 0,-1 0 150,0 0 0,0 0-474,1 0-1855,-1 0 2536,0 0 0,-7 0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52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35 7595,'-9'0'960,"1"-7"-375,8 5 180,0-6-406,0 8 107,0 0-310,0 8-47,0 1 9,0 1 0,0 7 46,0 0 1,0 1-25,0 5 1,0 2-14,0-2 0,0 6-15,0-6 1,0 6-108,0-6 0,0 5-6,0-5 117,0 1-24,0-7 1,0 0-331,0 0 140,0 1-131,0-1 0,0-5-531,0-1-44,0-7-430,0 11 243,0-13 287,0 6 0,0-10 704,0-4 0,8-3 0,1-9 0</inkml:trace>
  <inkml:trace contextRef="#ctx0" brushRef="#br0" timeOffset="457">1 87 7597,'0'-9'922,"0"-7"0,2 12-556,4-7 1,1 5-78,5-6-102,3 9-47,-5-13 0,7 14-127,0-3 87,8 3-74,-13 2 1,11 0 64,-12 0-1,5 0 0,-1 7-168,-3 5 1,-5 3 39,-7 3 1,0-1-47,0 0 1,0 0 11,0 1 99,0-1-30,-7 8 0,-1-12-77,-4 5 0,-3-5 65,4 4 1,-5 1-19,-1-1 1,5-7 146,1-5 7,7-3-190,-11-2 37,13 0 0,-4 0-148,12 0-6,-4 0 186,13 0 1,-5 0-297,7 0 125,0 0 21,0 0 0,-5 0-296,0 0 386,-1 8 1,4 2 78,-3 7 46,-4 0 0,-8 1 536,0-1 377,0 0-469,0 0-312,0 1 0,-6-7 409,0 1-232,-7-1-169,3-1 1,-7 3 365,-1-7-577,1 0 0,0-6-300,0 0 0,5 0-674,1 0-1245,7 0-45,-4 0 2270,8-8 0,0-1 0,0-9 0</inkml:trace>
  <inkml:trace contextRef="#ctx0" brushRef="#br0" timeOffset="639">399 243 7599,'0'11'824,"0"1"0,0-6-138,0 5-335,7 1-133,-5 5 1,12-6-451,-9 1 112,9 0-326,-12-3 1,13 5-1141,-3-9 1586,-5 1 0,9 2 0,-7 1 0</inkml:trace>
  <inkml:trace contextRef="#ctx0" brushRef="#br0" timeOffset="850">589 225 7599,'-10'18'742,"4"-1"1,-1 0-122,1 1 0,-7 5 14,1 0 0,2 6-226,-1-6 0,-1 5-59,-5-4 1,0 6-447,-1-1 108,1-4 17,8 0 1,-7-2-907,5 0 484,3 0 96,-7-13 1,11 3-826,-8-7 827,8 0 295,-11-6 0,13 7 0,-6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1:57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70 381 7624,'0'9'600,"0"-1"-316,0 0-193,0-6 240,0 5-16,0 1-126,0-6 95,0 6-285,0-8-519,0 0 483,0-8 1,0 4-55,0-7 0,-2 7 7,-4-2 136,5 4 342,-7 2-159,8 0 461,0 0-532,0 8-34,0-6-254,0 5 58,0-7 93,0 0 33,8 0-267,-7 0 200,7 0-26,-8 0-8,8 0 24,-6-7-10,5 5 106,-7-6 168,0 8 69,0 0-240,-7 0-22,5 0-1,-6 0 0,8 0 7,0 8-13,0-6 0,-2 5 81,-4-7-105,5 0-181,-7 0 96,8 0-715,0 0 656,8 0 117,-7 0 28,7 0 29,-8 0 529,0 0-553,8 0 288,-6 8-124,5 2-31,-7-1 0,0 7-30,0-5 1,0-1 11,0 1 0,0-5 3,0 6 1,0-7 60,0 7 0,0-6-71,0 5 1,0-5 97,0 5-113,-7-7-26,5 12 63,-6-14-99,0 5-183,-1-7 1,-3 0-377,1 0-771,7 0 56,-11-7 147,13-3 1,-6-2 1066,8 1 0,8-1 0,1-5 0</inkml:trace>
  <inkml:trace contextRef="#ctx0" brushRef="#br0" timeOffset="322">502 104 7624,'-9'0'0,"-5"2"401,9 4 0,-9-2-75,3 7 1,1-1 212,-1 1-220,7 5-89,-4 1 1,2 2-70,0 4 0,-1-2-30,1 2 1,4-3-93,-4 3 0,4 2 85,2-2 1,0 0-137,0-6 1,6 0-36,0 1 0,5-1 22,-5 0 0,6 0-571,-6 1 295,7-9 35,-3 7 0,1-12-180,1 7 0,-1-7 446,6 2 0,1 3 0,-1 1 0</inkml:trace>
  <inkml:trace contextRef="#ctx0" brushRef="#br0" timeOffset="1020">710 87 7624,'0'19'0,"0"4"0,0-4 132,0 4 1,0 4 269,0 2 1,0-2-160,0 2 1,0-6-30,0 6 0,0-3-12,0 3 0,0-4-42,0-7 1,0-1-82,0 0 0,0-5 234,0-1 16,0-7-166,0 4 79,0-8-98,0 0-282,0-8 166,0 6-53,0-6-9,0 1 8,0-3 9,0-7 110,0 7-35,0-5 0,2 11-6,4-7-36,-4 7 0,5-12-46,-7 5 1,2 1 12,4-1 0,-4 5-76,4-6 0,-3 7 88,3-7 0,-4 6-9,4-5 0,-2 7 25,2-2 153,-5 4-3,7 2-155,0 0 1,-4 0 32,7 0-60,-7 0 0,6 2-7,-5 4 0,-1-2 14,8 7 0,-6-5-40,5 6 27,-7-1 0,9 6-2,-7 1 1,0-1 64,-6 0 1,2-5 318,4-1-177,-4 1 0,5 5-39,-7 0 1,0-5 45,0 0 1,-2-7-64,-3 7 0,1-6 5,-8 5 1,6-7-4,-5 2 0,5 1 117,-5-1-327,-1 0-37,-5-6 186,-1 0 0,1 0-619,0 0 272,7 0 169,-5 0 0,5 0-1172,-7 0 646,7 0 172,-5 0 1,11 0-207,-7 0 1,7-2 151,-2-4 523,4 4 0,2-13 0,0 5 0</inkml:trace>
  <inkml:trace contextRef="#ctx0" brushRef="#br0" timeOffset="2184">433 139 7322,'0'-10'595,"0"2"-301,0 8 1,2-2 107,4-3-108,-4 3-105,13-6 3,-13 0 119,14 6-143,-7-5 1,8 1-77,1 0 1,-7-2 172,1 3-137,-1 3 0,5-8-124,-5 4 0,5 5 63,-5-5 1,-1-2-92,1 2 1,-5 1 4,6 5-58,-1-8 0,6 6 89,1-4 0,-7 4-23,1 2 1,-6 0 13,5 0 4,1 0 1,-1 0-42,1 0 58,-9 0-13,5 0 28,0 0 0,-4 0-32,7 0 1,-7 2 13,2 4-22,3-4 0,-1 7-5,4-3 1,-3-4 13,-3 4-7,-4 4 1,11-7-48,-7 9 44,0-8 4,-6 11 152,8-13-150,-6 13 91,13-5-37,-13 0 0,7 5-38,-3-3 0,-4-3 4,4 3 1,-2-7-3,1 7 0,-3-6 2,4 5 1,-2-5 20,2 6-18,-4-9 12,5 13 127,-7-7-41,0 9-51,8-1 0,-6 0-40,4 1 1,-4-7 6,-2 1 0,0-7 65,0 7-10,0-1-30,0 7-21,0-1 32,0-7 74,0 5-111,0-5 5,0-1-5,0 7 0,0-7-25,0 8 1,-2-5-3,-4 0 1,4-7-9,-4 7 0,4-6-25,2 5 36,-7 1-1,5 5 17,-14-7-26,14 5 1,-7-7-4,3 3 0,4-1 3,-4-5-2,-3-3 0,5 8 0,-8-4 1,7-4 41,-7 3 107,8-3-154,-11 6-116,5-6 76,1 6 38,-7-1-2,14-5 7,-13 6-5,13-8 19,-13 0 1,5 0 73,-7 0-39,0 0 0,-1 0-48,1 0 13,7 0-4,-5-8 1,11 6-43,-7-3 49,-1 3-29,3 2 9,-7 0 0,8-2 3,-3-4-11,-4 4 2,5-6-1,-7 8 1,1-2-21,5-3 28,-5 3-35,14-6 1,-7 6-43,3-4-52,4 4-26,-6-5 36,1-1-29,5 6 1,-8-7-93,4 3-249,5 4 192,-7-13 0,8 11 67,0-8 1,0 6-906,0-5 472,0 7 663,0-11 0,0 5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01.7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208 105 7617,'-9'0'134,"1"0"0,6-6-47,-4 0 43,4-7 116,-5 11-261,7-14 336,0 15-41,-8-7-95,6 8 0,-8 6 418,5-1-226,3 9-73,-6-5-147,8 1-131,0 5 81,0-13-377,0 6 221,0-8-109,0 0-143,8 0 125,-6-8 4,13 6 3,-13-13-7,6 5 68,-1 1 69,-5-7 1,6 13 41,-8-9 109,0 8 1,0-5-41,0 3 249,0 4-55,-8-6 31,6 8 0,-7 6 177,3 0-246,4 7 121,-6-11-230,8 14 1,0-13 23,0 9-181,0-8 0,0 5 122,0-3-128,8-4 0,-4 6-163,7-8 102,-7 0-36,4-8 5,0 6-26,-7-13 129,15 13-31,-14-14 60,5 7 0,-7-3 3,0 1 49,0 7-12,0-11 0,-2 13 137,-3-4 1,1 4 86,-8 2-63,9 0 0,-11 2-26,8 4 0,-5-2-65,5 7 0,-6-5 62,7 5 1,-1-5 397,6 6-331,0-9-87,0 5-181,0-8-970,0 0 866,8 0 67,1 0 1,3 0-248,-1 0 244,-7 0 1,10 2 22,-9 4 0,3-2 82,-2 7 1,-4-5 37,3 6 0,-3-7 402,-2 7-240,0-1 0,0 7 155,0-1 0,-2-6-72,-3 1 1,-3-6 61,-3 5 0,1-5-37,4 6 0,2-7 156,-7 7-456,-1-8 16,-5 3-210,7-7 0,-5 0-262,3 0 0,3 0-637,-3 0-82,1 0 1,-5-2 190,5-3 0,-3 1 944,9-8 0,-9 8 0,5-3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06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9211,'-10'8'449,"2"-4"-386,8 7-117,0 1 224,0 5-89,0 0 1,0 0 51,0 1 1,0 1 4,0 4 0,0-2-8,0 8 0,0-6 1,0 6 0,0-6-6,0 6 1,0-8 31,0 2 1,0 2-61,0-2 0,0 0 61,0-6-26,0 1-219,0-1 92,0-7 31,0-3-50,0-7 30,0 0-133,0-7 90,-7-3 1,5-7-70,-4-1 1,4 1 51,2 0 1,2-1-114,4 1 0,-2 0 115,7 0 0,-5-1-17,5 1 0,-1 0 64,1-1 0,5 3-59,-5 4 1,5-5 201,1 5 0,0 1-15,1-2 0,-1 7 2,0-7 1,1 6-118,-1-5 0,0 7 5,0-2 1,-5 2-4,-1-1 0,1 3-77,5-4 0,-5 4-206,-1 2 126,-7 0-31,12 0-672,-15 0-208,7 0-472,0 0 1520,-6 8 0,5 1 0,-7 9 0</inkml:trace>
  <inkml:trace contextRef="#ctx0" brushRef="#br0" timeOffset="539">416 363 10460,'12'0'256,"-1"0"-284,1 0 1,5 0-247,0 0 0,-5 0 110,-1 0 1,-5 2-5,6 4 1,-9-2 142,3 7 1,-4-5-6,-2 6 0,0-7 25,0 7 0,0-6 85,0 5 1,0-5 181,0 5 0,0-5-42,0 6 0,-6-7 29,1 7 1,-7-6 237,6 5 5,-7-7-286,3 4 0,-1-8 447,-1 0-247,8 0 198,-3 0-312,7 0 360,0 0-634,7 0 1,-3 0 78,8 0 0,-7 0-148,7 0 1,-6-6 63,5 0-89,1 1 0,5 5 31,0 0 0,-5-6-126,-1 0-359,-7 0 168,12 6 0,-13 0-928,9 0 830,-8 0-1356,4 0 815,-8 0 1001,0 0 0,0-7 0,0-3 0</inkml:trace>
  <inkml:trace contextRef="#ctx0" brushRef="#br0" timeOffset="1031">900 121 10592,'18'0'923,"-7"0"-548,1 0 0,5 0-339,6 0 12,0 0 1,-6 0 51,1 0 0,-1 0-71,0 0 0,0 0-400,1 0 279,-1 0-122,0 0 78,1 0-11,-9 0 1,1-2-235,-4-4-7,-4 4 132,5-5 0,-5 7-255,4 0 105,-4 0 0,6-2-891,-8-4 434,0 4 152,0-6 711,7 8 0,-5 0 0,6 0 0</inkml:trace>
  <inkml:trace contextRef="#ctx0" brushRef="#br0" timeOffset="1441">900 294 9349,'12'0'1716,"-1"0"-1504,1 0 1,5 0-167,0 0 1,1 0-53,-1 0 0,0 0 100,1 0 0,-1 0-9,0 0-93,-7 0-162,5 0 10,-5 0 0,7 0-9,0 0 1,-5 0-252,-1 0 122,1 0-97,5 0-94,1 0 292,-9 0 0,1 0-190,-5 0-98,-3 0-374,6 0 227,-8 0-107,0 0 739,0-8 0,0 6 0,0-5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10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7615,'0'-10'1548,"0"2"-944,0 8 93,0 0-556,0 8 1,0 2-69,0 7 0,0 2 36,0 4 0,2-2-120,3 8 0,-3 0-31,4 5 1,-2-3 32,2 4 1,-4-4-14,3 9 1,-3-4 94,-2-1 0,0-6 0,0 0 0,0-2-53,0 1 0,0-3 54,0-7-40,0-1 1,0-6-172,0 1 124,0-8 55,0 4-21,0-8 1,0-2 37,0-4-27,0 4-31,0-13 0,0 3 2,0-11 1,0 4-26,0-4 1,0 2 0,0-3 1,2 5 0,4-4 1,-2-2-97,7 2 0,1 2-110,5 10 1,-7-5 189,5 14 1,-5-11-32,7 7 25,0 0 13,-7 6 1,5 0-7,-3 0 0,1 8 30,-1 3 0,1-1 13,-7 2 0,2-1 29,-2 6 1,-5 1 115,5-1 0,-4 0 484,-2 1-337,0-1-45,0-8 1,0 7 147,0-5 0,-8 5-104,-3 1 0,1-5-19,-1-1 0,-1-5-73,-5 5 1,5-7-29,1 2 1,-1-4-92,-5-2 0,0 0-158,-1 0 0,1 0-789,0 0 472,7 0 143,-5 0-1487,13-8 829,-6 6-367,8-13-159,0 5 1428,8-7 0,9-8 0,10-2 0</inkml:trace>
  <inkml:trace contextRef="#ctx0" brushRef="#br0" timeOffset="298">450 312 10969,'18'0'812,"-1"0"1,0 0-465,1 0-232,-1 0 0,2 0-29,4 0 1,-4 0 11,4 0 0,-3-2-125,-3-4 1,-6 4-386,1-4 273,-8 4-16,3 2-805,1 0 521,-6 0-674,6 0-550,-8 0 1662,0 0 0,0-7 0,0-3 0</inkml:trace>
  <inkml:trace contextRef="#ctx0" brushRef="#br0" timeOffset="1362">1194 52 7611,'-10'0'438,"-5"0"1,11 0-118,-7 0 1,5 2-101,-6 4 0,3-2-37,-3 7 0,-1-5 46,7 5 0,-8 1-24,3 5 1,1-5 68,-1-1-87,7 1-24,-11 5 0,7 0-66,-4 1 90,5-9-50,-1 7 1,6-7-88,-4 9-88,4-1-63,2 0 117,0 1 0,6-7-227,0 1 186,7-9 0,-3 5-75,7-8 1,-5 0-45,-1 0 0,-1-8 15,1-3 0,5 1-193,-5-1 109,-3-1 110,7-5 0,-7-6-153,4 0 1,-3 0 121,-3 5 0,-2 1 25,7 0 0,-7 5-18,2 1 0,-4-1 518,-2 3-181,0 1-66,0 0 273,0 6-199,0-5 81,0 7-144,0 7 0,-2 3-47,-4 7 0,4-5-2,-3-1 0,1 1-19,-2 5 1,4 2-15,-4 4 1,4-3 174,2 3-182,0-4 52,0 6 1,-2-4 30,-3 8 1,3-6 3,-4 6 1,4-6 17,2 6 1,0-2-10,0 1 1,0 5 5,0-4 0,0-2-52,0 2 0,0-8 1,0 2 1,0-4-235,0-2 70,0 1 53,8-1-234,-6 0 97,5-7-119,1 5-59,-6-13 219,13 6 0,-11-8-85,8 0 1,-7 0 85,7 0 1,-8-8-9,2-3 1,1-5-218,-1-1 14,7 0 232,-11-1 1,6 1-268,-8 0 28,0-1 248,0 1-15,0 0 0,0 0-47,0-1 178,0 1 0,-2 5-83,-4 1 193,4 7-160,-13-4 1,11 8 35,-7 0 27,7 0 11,-4 0 186,8 0-141,-7 0 28,5 0-6,-6 0 206,8 0 166,0 0-448,8 0 1,-5-5 134,9-1-176,-8 0 1,11 0-92,-3 1 1,-3-7-108,3 6 74,-8-7 1,11 11-132,-5-14 93,7 7 50,-7-1 0,3-5-716,-7 3 331,0 5 56,1-1 1,-5 6-1046,4-4 257,-4 4 1197,-2-5 0,8 7 0,1 0 0</inkml:trace>
  <inkml:trace contextRef="#ctx0" brushRef="#br0" timeOffset="1791">1453 536 8602,'10'0'1188,"5"0"-1003,-5 0-240,7 0 28,0 8-154,-7 2 0,-2 1 159,-8 1 1,0-7-135,0 7 178,0 0 1,-2 3-71,-4-4 1,-2 5 482,-3-5-197,-4-3-35,5 7 1,-2-13 62,1 4 0,5-2 130,-5 2 21,7-4-123,-4 5-278,8-7 178,0 0 57,8 0-150,-6 0 36,13 0 0,-11 0 25,7 0 1,-5-6-94,6 1 1,-1-3-43,6 2-306,1 4 1,-1-11 164,0 7 0,-5-5-940,-1 5 508,-7-8 94,12 12-781,-14-5 659,5-1 574,-7 6 0,8-5 0,2 7 0</inkml:trace>
  <inkml:trace contextRef="#ctx0" brushRef="#br0" timeOffset="2211">1920 121 7611,'-11'0'1450,"-1"0"-1226,8 0-36,-11 0-70,13 8 1,-8-4 213,5 7-186,3 1 1,-12 7-127,9 4 0,-1-4 126,6 4 1,-6-3 40,0-3 0,0 6 86,6 0 1,0 6-137,0-6 0,0 6 271,0-6-119,0 0-172,0-6 1,0 6 63,0 0 0,2 0 279,4-5-555,4-1 86,7 0-205,0-7 0,-5-1-204,-1-3 1,1-4-1062,5 4 762,1-4 103,-9-2 614,7 0 0,-7-8 0,8-1 0</inkml:trace>
  <inkml:trace contextRef="#ctx0" brushRef="#br0" timeOffset="2708">2353 190 7597,'-18'0'0,"1"2"1,0 4 0,5-2 162,1 8 1,-1-7 86,-5 7 0,0-1-64,-1 7 0,7-1-33,-1 0 1,3 1 5,-3-1 0,-1 0 12,7 0 0,-6 1 19,7-1 1,-1 0-14,6 1 0,0-1-9,0 0 0,0-5-18,0-1 0,7-1-150,5 1 0,3 3 95,3-8 1,-5-1-177,4-5 56,-3 0-46,11 0 1,-8 0-10,0 0 0,1-5 50,-1-1 0,-2-8-64,-3 3 0,3-10-87,-3-2 0,-5 0-144,-1 5 1,2-5-7,-2 0 1,-1-2 103,-5 2 0,0 2 165,0-8-44,0 16 43,0-10 673,0 13-304,0 0-75,0 3 1,0 9 72,0 3 0,0 5 183,0 7 1,0 1-55,0-1 1,2 0-83,4 1 0,-4-1-223,4 0 1,2 6-167,-3 0 0,3 0-221,-2-5 0,-4-1 47,3 0 1,-1 0-186,2 1 1,-4-7 147,4 1 249,3-8 0,1 11 0,7-5 0</inkml:trace>
  <inkml:trace contextRef="#ctx0" brushRef="#br0" timeOffset="2944">2629 346 7636,'12'-9'1013,"-1"3"0,1 2-520,5-2 1,-5 4-133,-1-4 1,1-1-4,5 1 0,0 0-244,1 6 1,-1 0-198,0 0 1,0 0-268,1 0-507,-9 0 407,7 0-614,-14 0 1064,5 0 0,-14 0 0,-3 0 0</inkml:trace>
  <inkml:trace contextRef="#ctx0" brushRef="#br0" timeOffset="4110">3217 121 7596,'-11'0'86,"-1"0"0,6 0 140,-5 0 0,5 0-220,-5 0 0,-1 0 95,-5 0 1,5 0 138,1 0 0,1 8-61,-1 4 0,-5-3 0,5 3 0,1-1-44,-1 6 1,7 1 5,-2-1 0,-2-5 35,2-1 1,1 1-8,5 5 0,0-6-72,0 1 1,0-6 228,0 5-414,7-7 1,3 6-93,7-4 75,1-5 1,-1 5 69,0-12 0,0 3-96,1-9 1,-3 6 59,-3-5 0,3-1-96,-3-5 1,-3 0 29,3-1 1,-3 1 93,3 0 0,-3-1-170,-3 1 0,-4 0 47,4 0 1,-4 5 0,-2 1 111,0 7 237,0-12-124,0 14 134,0-5 1,-6 9 90,0 3-125,1-3-46,5 14 0,0-12 91,0 7 0,-2-5 174,-4 5-263,4 1 0,-6 5-23,8 0 1,0 1 0,0-1 0,0 0 53,0 1-91,0-1 1,-6 6 60,1 0-29,-1 0-31,6-6 1,0 1-3,0-1 1,0 0 23,0 1 0,0-1-70,0 0 0,0 0 19,0 1 1,0-1-93,0 0 1,0 1 75,0-1 1,0-6-97,0 1 0,0 0 48,0 5 0,0-6 37,0 1 0,0-6-72,0 5 87,0 1-5,0 5 0,0-6-28,0 1 1,6-6 1,-1 5 0,3-7-37,-2 2 0,-2-2-275,7 2 118,-7-5 168,11 15-19,-13-14-81,6 5 67,0-7 71,-6 0-10,5 0 0,-5 0-6,4 0 18,-4 0 1,8-5-135,-5-1 11,-3-8 0,6 5 35,-8-8 1,2 5 6,4 0-85,-4 1 148,5-6 16,-7-1 0,-2 7 3,-3-1 252,3 8-223,-14-3 0,12 1 300,-7 0-265,7 1 20,-11 5 262,13 0-59,-6 0-73,8 0 182,0 0-389,0-8 53,0 6 18,0-6 1,0 8-37,0 0 3,8 0-36,-6-7-3,13 5-25,-5-14-169,7 7 124,0-9 0,-1 7 58,-5-1 0,3 7 134,-9-7-23,9 8-78,-5-4 0,1 7 85,-4-5 1,-2 4-57,1-4 36,-3 4-244,6 2-348,-8 0-3171,0 0 2373,-8 0 1299,6 0 0,-13 0 0,5 0 0</inkml:trace>
  <inkml:trace contextRef="#ctx0" brushRef="#br0" timeOffset="4830">3563 606 8530,'0'17'989,"0"0"1,0 0-804,0 1 1,0-7-31,0 1 0,0-7-42,0 7 1,0-6-218,0 5-118,0-7-646,8 4-1226,-6-8 2093,5 0 0,-7 0 0,0 0 0</inkml:trace>
  <inkml:trace contextRef="#ctx0" brushRef="#br0" timeOffset="5420">3753 121 7850,'-7'18'1343,"5"1"-1010,-4 4 1,4-4-178,2 4-93,0-4 88,0 6 1,2-4-60,4 8 1,-4-6 72,3 6 0,3-2 5,-2 2 0,0 2-61,-6-8 1,0 6 26,0-6 0,0 5-152,0-5 1,0 1 85,0-7 1,0 0-184,0 0 119,0 1-136,0-1-107,0-7 114,0-3 0,0-9-13,0-3 87,0-5 0,0-7-17,0-1 0,0 1-61,0 0 1,0 0 108,0-1 1,0 1-30,0 0 0,2 1 151,3 5-139,-3-5 67,14 7 1,-13-3 37,9 1-65,-1 7 4,7-4 1,-1 8 54,0 0 1,-5 0 1,-1 0 1,-1 2 14,2 4 0,-3-2-48,-3 7 0,-2-1 61,7 1 0,-7 5 30,2-5 1,-4 5 143,-2 1 0,0-6-94,0 1 1,0 0 57,0 5 0,-2-6 12,-4 1 1,2-3 105,-7 3 1,5 1-168,-6-7 1,3 2-77,-3-2 0,-3-4-226,3 3 1,-3-3-298,-2-2-169,-1 0 0,1-2 241,0-3 0,7 1-192,5-8 0,3 6-639,2-5 0,0 5 566,0-5 0,0 5 609,0-6 0,0 1 0,0-6 0</inkml:trace>
  <inkml:trace contextRef="#ctx0" brushRef="#br0" timeOffset="5784">4151 35 7163,'10'2'305,"-5"4"0,3-3 200,-2 9-222,0-1 1,-4 7-27,3-1 0,-3 0-5,4 1 1,2 1-38,-3 4 0,7-2 23,-6 8 0,0-6 16,-6 6 0,5 0 102,1 5 0,0-5-74,-6 0 1,0 0 21,0 5 0,-6-5 96,0 0 1,-7-2-85,1 2 1,3 1-153,-3-7 0,6 0-145,-5-5 1,1-1-186,-1 0 1,1-1-252,4-5 0,3 3-1524,-9-9 143,8 1 1798,-4-6 0,1 8 0,-3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19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9087,'12'0'431,"0"0"0,-1 0-343,6 0 0,1 0 175,-1 0-178,0 0 0,-5 0-49,-1 0 158,1 0-331,5 0-237,0 0-291,1 0 169,-9 0 228,7 0 159,-14 0 0,7 0-715,-3 0 312,-4 0-147,6 0 659,-8 0 0,0 0 0,0 0 0</inkml:trace>
  <inkml:trace contextRef="#ctx0" brushRef="#br0" timeOffset="290">18 190 9355,'17'0'801,"0"0"-658,1 0 1,-1-5-126,0-1 0,-1-2 136,-5 2 0,5 3 58,-5-9 0,-1 8-74,1-2 0,-1 3 77,1-3-39,5 4-176,-7-6 0,9 1 0,-1-3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22.9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0 294 7603,'18'0'749,"-9"0"0,7 0-361,-5 0-277,5 0 0,1 0 0,0 0 0,0-2 173,1-3-267,-1 3 0,0-6 320,1 8 0,-9 0-333,7 0-93,-15 0 265,7 0-394,-8 0-366,0 0 80,0-8 1,2 7-457,4-5-554,-4 4 1514,5-6 0,1 6 0,2-5 0</inkml:trace>
  <inkml:trace contextRef="#ctx0" brushRef="#br0" timeOffset="1125">640 35 7604,'0'-10'0,"0"1"367,0 3 0,0 4-28,0-6 258,-8 8-294,-1 0-142,-1 0 159,-5 0-183,5 0 0,-5 2 6,3 4 0,-3-2-124,3 7 0,3-1-57,-3 2 174,1 3-111,1-5 0,-5 7 32,3 0 1,3 0 0,-3 1 0,8-1-104,-1 0 125,-5 1-51,8-1-141,-6 0 0,10-7 79,4-4 0,-2-4-172,7-2 89,-7 0 5,12-8 1,-9 4-31,5-8 90,3 9 10,-13-13 0,12 7-14,-9-9 0,7 1-62,-6 0 68,7-1 1,-9 3 66,7 4-60,-7-5-18,4 14 193,-8-13-157,0 13-22,0-6 225,0 1 38,0 5-134,0-6 201,0 8-123,0 0 0,-2 6-93,-4 0 1,4 1 2,-3-1 0,3-2-134,2 7 123,0 1-44,-8 5-119,6 0 103,-6 1 0,8-1 0,-2 0-28,-3 1 1,3-1 36,-4 0 0,4 2-10,2 5 1,0-5 17,0 4 1,-6-4 0,1-2 1,-1 1 191,6-1-194,0 0 1,0 0 69,0 1-61,0-1 0,0 0-15,0 1 0,0-7 13,0 1-35,0-1-17,0 7 30,0-9 0,2-1-11,4-8 0,-3 0-59,9 0 58,-8 0-75,3 0-191,1 0 149,2 0 50,7 0 1,-5 0 70,-1 0 0,-7-2-9,2-4 64,-4 4 1,-2-7-128,0 3 298,0 4-158,0-13 1,0 11-26,0-8 1,-2 8 9,-4-1 2,4-5 51,-13 0-6,13 1-21,-14 1-40,14 8-7,-13 0 130,13 0-120,-6 0 119,1 0 41,5 0-96,-6 0 15,8 0 137,0 0-150,0-8 135,0 6-189,0-5-8,0 7 1,2-6 16,4 0 0,-2 0-55,7 6 0,-5-5 1,5-1 1,-5-2 23,6 2 0,-3 3-127,3-9-19,3 8 140,-5-3-2,-1 7 59,-1-8-86,-8 6 140,8-6 240,-6 8-246,5 0 42,-7 0-207,0 0 0,2-5-435,4-1 228,-4 0 51,6 6-237,-8 0-4310,0 0 4744,0-8 0,0 6 0,0-5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25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18 433 7595,'-10'0'969,"2"0"-861,8 0 1,2 0 50,4 0 0,-2 0-94,7 0 1,-5-6-31,6 0 0,-7 0 80,7 6 0,-6 0-155,5 0-74,-7 0 304,11 8-212,-13-6-24,14 13 10,-14-13 1,5 8-2,-7-5 1,0-1 95,0 8 1,0-6 4,0 5 1,-2-1-8,-3 1 1,1 3-1,-8-9 0,6 7 152,-5-6-147,7 7 0,-11-5 165,3 3-12,4-3-28,1-8 37,-1 0 1,4 0 21,-7 0 11,7 0-65,-4 0-27,8 0-287,0 0 169,8 0-2,2 0-8,-1 0 0,6-2 9,-3-4 0,-2 5 9,1-5-24,1 4 0,5-4 1,0 0 0,-5 1-1,-1 5 1,-7-2-76,2-4-41,-4 4 134,6-6-436,-7 8 176,7 0-389,-8 0-1153,0 0 0,2-6 1753,4 1 0,-4-9 0,5 5 0</inkml:trace>
  <inkml:trace contextRef="#ctx0" brushRef="#br0" timeOffset="872">605 0 7662,'-11'0'313,"-1"0"0,7 0-34,-7 0-1,8 0 0,-9 2-28,7 4 0,-7-4-46,1 4 0,2 1-56,-1-1 1,5 7-64,-5-1 1,7-2 58,-2 1 1,-2-5-134,3 5 1,-3 1 20,2 5 127,4-7-95,-5 5 0,7-5-85,0 7 0,0 6 69,0 0 0,0 0-99,0-5 0,0-1 75,0 0 1,5-5-108,1-1 1,8-5 74,-3 6-16,4-9 1,3 5 41,-1-8-14,0 0 20,1 0 1,-3-2 19,-4-4-43,5-3-1,-7-1 1,7-7 3,-5 0 1,3-1-25,-8-5 1,5 2-83,-5-2 1,0 4 68,-6-4 0,5 4-63,1 1 175,0 1-113,-6 0 100,0 7 170,0-5-244,0 13 75,0-14 176,0 14-179,0-5 37,0 7 61,0 0-93,0 7 1,0-3-7,0 8 1,2-6 0,4 5 1,-3-1-14,9 1 1,-6 5 2,5-5 0,-5-1-1,6 1 0,-7 1 12,7 5 0,-6-5-30,5-1 1,-7-5 21,2 5 6,3-7-25,-7 12 17,6-14 16,0 5-39,-6 1-12,5-6-37,-7 6-9,0-8-975,0 0 0,0-8 0,0-2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30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0 7607,'-11'0'200,"-1"0"41,8 0 0,-5 6-177,3 0 1,2 1 88,-7-1 1,7-2 20,-2 7 0,-2-5-65,3 6 0,-3-3 13,2 3 0,4 3 39,-4-3 0,3 3-3,-3 2 1,4 1 44,-4-1 0,-2 0-15,3 1 0,-1 1-91,6 4-77,0-4 42,0 6 0,0-2-98,0 0 1,0 0 129,0-5 0,0-1-62,0 0 1,0 0 18,0 1-120,8-1 0,1-2 29,9-3 1,-7-2-45,1-5 0,-7-3-208,7 4 0,-6-4 122,5-2 1,-5 0-520,5 0 1,-5 0 156,6 0 1,-6 0 531,5 0 0,-7-8 0,4-1 0</inkml:trace>
  <inkml:trace contextRef="#ctx0" brushRef="#br0" timeOffset="305">312 52 8950,'0'17'535,"0"1"-314,0-1 0,0 6-49,0 0 0,0 2 11,0-2 1,0-2-74,0 8 0,0-8 47,0 2 1,0 2-213,0-2 108,-7 0-36,5-5 1,-6-1-456,8 0 1,0-5-652,0-1-422,0-7 1511,0 4 0,0-1 0,0 3 0</inkml:trace>
  <inkml:trace contextRef="#ctx0" brushRef="#br0" timeOffset="572">537 242 9420,'8'-9'683,"3"3"0,5 4-725,1 2 1,0 0 76,0 0 0,1 0-202,-1 0 214,0 0 1,1 0-653,-1 0 0,-6 0-606,1 0 1211,-8 0 0,11 0 0,-5 0 0</inkml:trace>
  <inkml:trace contextRef="#ctx0" brushRef="#br0" timeOffset="780">675 52 7585,'-9'0'320,"1"0"0,8 8-59,0 3 1,0 5-109,0 1 1,0 2 27,0 4 0,-6-2 15,1 8 1,-1-6-282,6 6 1,0-8 88,0 2 0,-6-4-1135,0-1 684,0-1 447,6 0 0,0 1 0,0-1 0</inkml:trace>
  <inkml:trace contextRef="#ctx0" brushRef="#br0" timeOffset="1643">1073 35 7068,'-17'0'742,"5"0"-363,1 0 1,5 0-60,-6 0 1,7 0-173,-7 0 1,3 2 147,-3 3-135,-3 5 0,7 7-84,-4 1 58,-3-1 0,11 0 43,-7 0 1,7-5-58,-2 0 165,4-1-184,2 6 49,0 1-4,0-9-101,8 7 1,1-14-277,9 3-23,-1-3 0,0-8 140,1 1 0,-1-7-177,0 6 1,-5-7 112,-1 1 0,-1-3-369,1-2 132,5-1 180,-14 1 46,5 0 295,-7 0 177,0 7-175,0 2 18,0 8 1,-2 2-5,-3 4-11,3 4 1,-8 7-14,4 0 1,4 0-44,-3 1 1,-3-1-2,2 0 1,1 3-3,5 3 1,0-2 53,0 8 0,-6-8-52,0 2 0,0 2-21,6-2 0,-2 6 17,-3-6 0,3 2-19,-4-2 1,4-4-26,2 4 1,0-4-9,0-1 1,0-1 16,0 0 1,0-5-10,0-1-118,8-7 139,-6 11-139,13-13 1,-11 6 64,7-8 1,-5 0-112,6 0 1,-9-2 29,3-4 1,2 2-47,-2-7 1,-1 5 31,-5-5 62,8-1 1,-6 1 124,4-1-205,-4 8 217,-10-11 1,4 13-83,-7-4 121,7-3-52,-12 7 1,9-8-15,-5 4 55,5 4 179,7-5 54,0 7 851,0 0-961,0-8-58,7 6-92,3-13 1,5 11-177,-3-8 179,3 8-161,-5-11 1,5 11 42,-3-7-36,3 7 0,-11-6-141,7 4-293,-7 5 81,4-7-186,-8 8-114,0 0 0,0 0 0</inkml:trace>
  <inkml:trace contextRef="#ctx0" brushRef="#br0" timeOffset="1884">1263 467 7586,'0'12'0,"0"-1"306,-7 1 0,5 5-115,-4 0 0,4-5-49,2-1 1,0 1-83,0 5 1,0-5 74,0-1 1,0-5-1326,0 5 756,0-7 434,0 4 0,0-8 0,0 0 0</inkml:trace>
  <inkml:trace contextRef="#ctx0" brushRef="#br0" timeOffset="3002">1575 104 7586,'-12'-10'307,"1"5"-111,7 3 1,-12-4 18,5 0 0,1 0 178,-1 6-102,-1 0-144,-5 8 0,0 0 12,-1 3 0,7 3 2,-1-9 1,3 9-6,-3-3 1,4-1-84,8 2 161,-7-1-176,5 6-18,-6 1-121,16-9 1,-4 5 48,7-9-66,1 1 1,5-6 7,0 0 1,-5-2 68,-1-3 0,-5 1-312,6-8 196,-1 1 0,5-7-61,-5 1 0,2 0-180,-7-1 147,8 1 158,-12 0 187,5 0 152,-7 7-102,0 2 44,0 8-167,0 0 109,0 8 0,0-4-1,0 7-69,0 1 0,-5 5-34,-1 0 0,0 1-2,6-1 1,0 0 23,0 1 0,0-1-23,0 0 0,-2 6 18,-4 0 1,4 0-11,-3-5 0,3 5-2,2 0 1,-2 2-10,-4-2 1,4-4 3,-4 4 0,4-4-23,2-1 0,0-1-3,0 0 1,0 1-73,0-1 0,0-6 115,0 1-91,0-8 44,0 3 1,2-7-330,4 0 104,-4 0 142,6 0 0,-6 0 17,3 0 1,-3-2-12,4-3 1,-2 1-78,2-8 0,-4 7-25,3-7 33,5 1 1,-8-7 68,4 1 1,1 5-13,-1 1 1,0 5 43,-6-5 1,0 5-18,0-6-163,0 8 103,0-11 0,0 11 62,0-7-70,-8 7 124,6-4-115,-13 8 233,13 0 1,-8 0 209,5 0 116,3 0-136,-6 0 142,8 0-124,0 8-130,0-6 45,0 5-23,0-7-45,0 0-52,0-7-13,8 5-28,1-6-128,9 0 1,-3 5-148,-3-9 135,3 8 0,-11-9-92,7 7 122,-7 0 0,10 4-44,-9-3-97,1 3 36,-6-6-217,0 8-447,0 0 0,0-8 1,0-1-1</inkml:trace>
  <inkml:trace contextRef="#ctx0" brushRef="#br0" timeOffset="3498">1696 467 7586,'7'-10'578,"-5"1"-554,4 3 311,4 4 18,-1-6-250,9 8-194,-1 0 1,-6 8 26,1 4 0,-8-3 104,1 3 1,-3-6-72,-2 5 0,0-5 100,0 5 50,0 1 0,0 5-43,0 1 1,-5-7 137,-1 1 1,-6-7-75,7 7 1,-9-8-25,3 1 1,1 3-29,-2-2 0,7 0 129,-7-6 177,8 0-125,-11 0 174,13 0-286,-6 0-74,8-8 0,2 6 16,4-4 0,-2 4-94,7 2 1,-5 0-59,6 0 0,-7 0 36,7 0-442,0 0 186,5 0-320,0-7-182,0 5 143,1-6 1,-3 6-1118,-3-4 1749,-5 4 0,1-13 0,2 6 0</inkml:trace>
  <inkml:trace contextRef="#ctx0" brushRef="#br0" timeOffset="3977">2007 0 8313,'10'0'559,"5"0"1,-11 8-498,7 3 1,-5-1 104,6 1 0,-7 1-139,7 5 0,-8 1 39,1-1 0,3 6-78,-2 0 0,0 2 143,-6-2 1,0-4-22,0 4 1,0 2 32,0-2 0,0 6 13,0-6 1,0 2-6,0-2 1,-6-4-23,0 5 0,-5 1 134,5-2 1,-6 2-65,7-2 0,-9-4-147,3 4 0,1-4 19,-2-2 0,3-5-54,-3-1 0,-3-5-778,3 6 382,5-8-1289,-9 3 760,14-7-862,-5 0 1769,7-7 0,-8-3 0,-2-7 0</inkml:trace>
  <inkml:trace contextRef="#ctx0" brushRef="#br0" timeOffset="4782">2335 0 8449,'0'17'532,"0"1"0,0-1-486,0 0 1,0 1 66,0-1 0,0 0-76,0 0 0,0 7 94,0-1 1,0 5-26,0-5 0,0 8-7,0-2 1,0-2 13,0 2 0,0-2-8,0 1 1,-1 5 9,-5-4 1,4-4-139,-4-2 0,4-4 35,2-1 0,0-7-87,0 1 0,0-7 8,0 7-197,0-8 117,0 3 133,0-7 0,0-7-24,0-5 1,0-3 14,0-2 1,0 5-2,0 0 0,0 1-32,0-6 0,0-1-58,0 1 37,0 0 0,6-1-12,0 1 0,5 0-17,-5 0 1,6 5 1,-7 1 136,9 7 0,-10-10-88,7 8 0,-5 1 195,5 5-73,-7 0-39,12 0-23,-7 0 5,9 0 0,-7 0 0,1 0 0,-7 5-10,7 1 1,-8 8-8,2-3 0,1-1-1,-1 1 0,0 1-27,-6 5 1,0-5 24,0-1 7,0 1 1,0 5 60,0 0 0,0-5 266,0-1-27,0 1 0,-2 3-98,-4-3 0,2 1 203,-7-7-172,-1 7-56,-5-3 1,0 0-72,-1-5 0,7-3-78,-1-2 0,1 0-52,-7 0 1,7 0-232,-1 0 1,7 0-584,-7 0 21,0 0 0,1 0 821,-1 0 0,1-7 0,-6-3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29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35 121 7595,'-10'0'435,"1"0"676,3 0-343,4 0-182,-6 0-12,8 0 641,0 0-842,8 0-187,2 8 0,7-6 23,0 4 1,-5-4 162,-1-2-186,1 0 0,5 0-477,0 0 1,-5 0 42,-1 0-136,1 0 0,-1 0 43,1 0-715,-8 0 493,11-8-183,-13 6 369,6-6-512,-8 8 541,0 0 1,-8-7 0,-2-3 0</inkml:trace>
  <inkml:trace contextRef="#ctx0" brushRef="#br0" timeOffset="241">87 0 8050,'0'18'603,"0"-1"1,0 0-348,0 0 1,0 1-39,0-1 0,0 6-107,0 0-93,0 0 131,0-5 1,0-1-129,0 0 1,0 0-115,0 1 1,0-7-242,0 1 1,0-6-332,0 5-711,0-7 1376,0 4 0,0-8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18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104 104 7485,'12'6'169,"-1"0"1,-5-1 111,6-5 1,-6 0-866,5 0-142,1 0 726,5 0 0,0 8 0,0 2 0</inkml:trace>
  <inkml:trace contextRef="#ctx0" brushRef="#br0" timeOffset="225">70 208 7642,'0'9'833,"0"-1"-478,0-8 0,0-2 21,0-4 1,7 5-138,5-5 0,-2 2-70,1-2 0,1 4-54,5-4 0,0-1 42,1 1 1,-1 0-385,0 6 273,0 0 1,1 0-800,-1 0 0,-5 0-646,-1 0 1399,1 0 0,13 0 0,1 0 0</inkml:trace>
  <inkml:trace contextRef="#ctx0" brushRef="#br0" timeOffset="879">191 242 7642,'-10'8'0,"-5"-6"0,11 6 0,-7-8 0,7 7 0,-6-3 0,4 8 0,4-8 0,-5 11 0,7-5 1195,0 7-804,0 0 1,0-5-199,0-1-293,7-7 1,3 4 127,7-8 0,1 0-255,-1 0 1,-6-2 87,1-4 1,-1 2-55,7-7 1,-7 5 35,1-6 1,-8 7-537,1-7 203,-3 8 238,-2-11 0,0 11 143,0-7 0,-7 7 104,-5-2 0,3 4 321,-3 2-123,0 0 83,-5 0 1,2 2-112,3 4 0,-1-2 34,7 7 0,-2 1 13,3 5 0,3 0 357,-4 0-453,4 1 0,2-1 17,0 0 0,0 1-95,0-1 0,0 0 79,0 1 0,0-7-226,0 1 183,0-1-281,0 6-334,0 1-411,0-1 329,0-7-298,-8-3 691,-1-7 0,-9 0-39,1 0 451,0 0-225,0 0 1,-1 6 293,1 0 246,7 0 248,3-6-125,7 0 1147,0 0-1397,7 0 0,3 0 699,7 0-699,1 0 0,-1 0 267,0 0-382,0 0 0,1 0-44,-1 0 1,0 0-162,1 0 1,-1 0-165,0 0 1,0-6-686,1 0 1,-1 0 474,0 6 1,1-6-931,-1 1 0,0-7-78,0 6 1332,1 1 0,-1-3 0,0-2 0</inkml:trace>
  <inkml:trace contextRef="#ctx0" brushRef="#br0" timeOffset="1219">398 173 7642,'-7'10'682,"5"-2"1,-4-8-252,12 0 0,-2 0-105,7 0 55,1 0-654,13 0 1,0-2 171,3-4 0,-3 4-615,-7-4 414,-1-3 136,0 7 142,1-6 0,-9 10 249,-3 4 1,-6 3 286,-6 9 0,-3 1-235,-9 4 0,1-2 186,0 8 1,-1-8-121,1 2 1,0 2-388,0-2 1,1 0-42,5-6 0,-3 1-337,8-1 392,-7 0 30,11 1 0,-6-9 0,8-1 0</inkml:trace>
  <inkml:trace contextRef="#ctx0" brushRef="#br0" timeOffset="1376">554 277 7735,'0'17'1489,"0"1"0,0-7-1157,0 1 1,6 1-187,0 10 0,-1-9-127,-5 3 1,2-4-320,4 5 0,-4-7-1480,4 1 1780,3-8 0,1 11 0,7-5 0</inkml:trace>
  <inkml:trace contextRef="#ctx0" brushRef="#br0" timeOffset="1506">623 363 7642,'0'-11'636,"0"-1"-387,0 9 0,2-11-615,4 8 20,3-7 1,9 3-998,-1-7 1343,-7 7 0,5-5 0,-5 5 0</inkml:trace>
  <inkml:trace contextRef="#ctx0" brushRef="#br0" timeOffset="1689">744 156 6116,'0'17'843,"0"1"0,0-1-674,0 0 1,0 0 21,0 1 0,0 5-195,0 0 1,0 6-26,0-6 0,0 6-47,0-6 0,0 5 116,0-5 0,0 1-136,0-7-753,0 0 490,0 0 359,0 1 0,-7-9 0,-3-1 0</inkml:trace>
  <inkml:trace contextRef="#ctx0" brushRef="#br0" timeOffset="1929">831 87 7642,'0'9'177,"0"7"253,0-5-362,0 5 1,2 7 81,3 0 0,-3 2-105,4-2 0,-4-2-6,-2 8 1,0 0-99,0 5 1,0-5 103,0 0 1,0-2-94,0 2 0,0-3-63,0-3 72,0-3 1,0 5-1036,0-8 1074,0-7 0,0 5 0,0-5 0</inkml:trace>
  <inkml:trace contextRef="#ctx0" brushRef="#br0" timeOffset="2441">1021 87 7642,'0'11'423,"0"1"1,0-1-80,0 7 1,0-1 361,0 0-443,0 1 0,0-1-73,0 0 1,0 0-57,0 1 213,0-1-470,0 0 100,8 1-334,-6-9 186,5 7 0,-1-13-358,0 9-66,7-8 391,-3 11 1,7-13 12,0 4 0,-5 2 53,-1-3 0,-5 1-128,6-6 1,-6 0-146,5 0 287,1 0 1,-1-6 54,1 1 1,-9-9 121,3 3 1,-4 1 95,-2-2 1,0 1 10,0-6 1,0-1 172,0 1 0,0 0-134,0-1 0,0-1 38,0-4 1,0 4-22,0-4 0,0 4 11,0 1 1,0 1-160,0 0-190,0-1 0,0 7-619,0-1 391,0 9-982,0-5 748,0 8 584,0 8 0,-8 1 0,-1 8 0</inkml:trace>
  <inkml:trace contextRef="#ctx0" brushRef="#br0" timeOffset="2731">1056 225 10187,'17'0'216,"0"0"0,0 0-24,1 0-1082,-1-8 0,0 7 189,1-5 1,-7 4-815,1 2 1515,-9 0 0,13 0 0,-14 0 0,5 0-225,-7 0 213,0-8 984,0 6-387,8-13-268,2 13 1,7-8-599,0 5 0,-5 3 161,-1-4 1,-5 4-637,6 2 756,-1-8 0,6-1 0,1-9 0</inkml:trace>
  <inkml:trace contextRef="#ctx0" brushRef="#br0" timeOffset="2906">1384 0 7101,'-10'12'316,"5"-1"0,3 1-13,2 5 1,0 0-34,0 1 1,0-1-193,0 0 1,0 6 111,0 0 1,0 6-259,0-6 0,0 8 82,0-2 0,0-4-581,0-2 1,0-2 111,0 2 455,0-11 0,-8 18 0,-2-10 0</inkml:trace>
  <inkml:trace contextRef="#ctx0" brushRef="#br0" timeOffset="3327">1177 415 7642,'0'12'192,"0"-1"0,0-5 23,0 6 0,0-1 68,0 7 0,0-1 97,0 0 0,0 0-118,0 1 0,0-1-36,0 0 0,0 1-24,0-1 1,0-6-198,0 1 0,0-6 139,0 5 7,0-7 76,0 4-182,0-8-92,0 0-10,7 0 1,3 0-218,7 0 1,-5 0 149,-1 0 1,1 0-552,5 0 285,0 0 124,1 0 0,-3-2-103,-3-4 380,3 4 1,-11-6-142,7 8 96,-7-7 176,4-3 0,-8-7-49,0 0 1,0 5 64,0 0 0,0-1-17,0-10 0,0 4-113,0-4 1,0 4 19,0 1 0,0 1-418,0 0 0,0-1-17,0 9-159,0-7 45,0 14 1,0-3 500,0 10 0,-8-3 0,-2 6 0</inkml:trace>
  <inkml:trace contextRef="#ctx0" brushRef="#br0" timeOffset="3511">1211 571 7642,'-9'0'1176,"1"-2"-751,8-4 0,8 4-236,3-3 0,-1 3 2,1 2 0,1-6-927,5 0 195,0 0 1,1 6 540,-1 0 0,0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59.84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35 0 7976,'0'17'485,"0"1"1,0-1-188,0 0 0,2 3-142,4 3 1,-4-4-60,4 4 1,-5 2 134,-1-2 0,0 6-23,0-6 0,0 6-120,0-6 1,-5 0 80,-1-6 0,-2 0-6,2 1 60,5-1-368,-7-8-109,8-1 87,0-8 0,0-2 63,0-4 0,0-3-77,0-8 0,0-1 80,0 1 0,0 0 61,0-1 1,2 1-28,4 0 0,1 5 13,5 1 0,3 1-96,-3-1 0,3 3 98,2 8 0,-5 0-57,-1 0 113,1 0 0,5 0 1,-1 8 146,-5 3 1,-3-1 26,-8 1-6,7 1 1,-5 5-25,4 0 1,-6-5 230,-6-1 0,-1-5-115,-5 6 0,-3-3-2,3 3 1,3 1-190,-3-7 0,1 0-218,-7-6-417,1 8 0,0-7 332,-1 5 0,7-4-879,-1-2 412,9-8 696,-5 7 0,0-15 0,-1 7 0</inkml:trace>
  <inkml:trace contextRef="#ctx0" brushRef="#br0" timeOffset="367">467 35 7427,'-17'0'565,"0"0"1,5 2-140,1 3 0,7-1-119,-2 8 1,4-1-237,2 7 0,0-1 88,0 0 1,0 0-74,0 1 1,0-7 5,0 1 1,2-6-59,4 5 0,-2-7 174,7 2-264,-7-4 1,12-2 22,-5 0 0,-1-2 59,1-4 0,-7-4-120,2-7 1,2 0 59,-3-1 1,1 7 4,-6-1 0,0 1 23,0-6-12,0-1 0,-2 3-32,-4 3 0,3 5-119,-9 7 1,6 0-442,-5 0 1,5 0 277,-6 0 1,3 7-545,-3 5 0,-1 3 876,7 3 0,-7 7 0,3 1 0</inkml:trace>
  <inkml:trace contextRef="#ctx0" brushRef="#br0" timeOffset="519">312 294 8358,'17'0'0,"0"0"0,1 0 748,-1 0 0,2-6-774,4 1 0,-3-1 66,3 6 1,-4-6-963,-2 0 0,0 1 148,1 5 774,-1 0 0,0-8 0,1-2 0</inkml:trace>
  <inkml:trace contextRef="#ctx0" brushRef="#br0" timeOffset="719">658 0 7595,'0'10'2,"-6"5"-2,0-3 0,0 3 324,6 2 1,0 3-55,0 3 0,0-4-19,0 4 0,0-2-207,0 2 0,0-2-193,0 8 1,0-8-36,0 2 1,0-4-279,0-1 1,0-1-660,0 0 1121,0-7 0,0 5 0,0-5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2:57.60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139 1 8990,'-9'0'689,"1"0"1,6 0-350,-4 0-193,4 8 0,-7-1 39,3 5 0,4 3-84,-4-3 1,2-3 96,-1 3 0,3-6-91,-4 5 1,-2 1 39,3 5 0,-3-5-102,2-1 0,4 1 48,-4 5 0,-1 0-11,1 0 0,0 1-60,6-1 1,-6 0 56,1 1 0,-1 1-137,6 4 1,0-4 96,0 4 0,0-4-96,0-1 107,0-1 0,2 0-169,4 1 1,-4-7-23,3 1 1,3-7-36,-2 7 0,5-6 10,-5 5 0,2-7-126,-3 2 0,-1-4-1045,8-2 932,-8 7 1,5-5-732,-3 4 1135,-4-4 0,13-2 0,-5 0 0</inkml:trace>
  <inkml:trace contextRef="#ctx0" brushRef="#br0" timeOffset="604">364 139 7601,'-11'0'188,"-1"0"140,8-7 0,-5 5-105,3-4 1,2 6-14,-8 6 0,9-2-118,-3 7 1,-2-5 94,2 5 0,-5 1-58,5 5 1,-2-5-1,3-1 1,3 1-2,-4 5 0,2-5-81,-2-1 0,4 1-25,-3 5 0,3 0-27,2 1 1,0-7 76,0 1 0,2-7-198,3 7 58,5-8 1,7 3-6,1-7 0,-7 0 8,1 0 1,-1-2-134,6-3 0,-1-5-14,-5-7 1,3 5 60,-8 1 1,5-1-10,-5-5 1,0 0-96,-6-1 268,0 1 1,0 0-203,0-1 209,0 1 1,-2 6 18,-4-1 119,4 8 1,-6-5 306,8 3-160,0 4-121,0-6 1,0 10-59,0 4 0,0-2 80,0 7 0,0-5 101,0 6-99,8-1 0,0 6-66,3 1 0,-1-7 4,-4 1 0,-4-6-61,3 5 1,3-5-127,-2 5 1,5-5-847,-5 6 439,0-8-1761,1 3 2209,-5-7 0,14 8 0,-7 2 0</inkml:trace>
  <inkml:trace contextRef="#ctx0" brushRef="#br0" timeOffset="1299">623 53 6708,'0'9'2176,"0"-1"-1679,0 0-310,0-6 0,-1 11-112,-5-7 0,4 2 345,-4-3-189,4-3 80,2 14-178,0-7 1,0 3-157,0-1 0,2-7 30,4 2 1,-4-2-200,4 2 84,3-4-363,1 5 24,7-7-162,0-7 154,-7-3-18,5-7-174,-13-1 375,6 1 1,-10 2 77,-4 3 0,2-1 3,-7 7 0,5 0 659,-5 6-64,7-8-47,-12 7 1,12-5-205,-7 12 0,7-3 84,-2 9 1,4-6-1,2 5 0,0 1-52,0 5 0,0 0-146,0 1 0,0-1 91,0 0 1,0 0-204,0 1 1,0-1-122,0 0 0,0 1-130,0-1 1,0-6 86,0 1 0,0 0-60,0 5 0,-5-6-10,-1 1 0,-2-8-576,2 1 514,5 5 369,-15-8 328,7 6-370,-1-8 562,-5 0 0,13-2 212,-4-4-377,4 4 1,4-8 404,4 5-434,-4 3 1,13-6-247,-4 8 8,5-8 0,1 7-465,0-5 0,-5 4-63,-1 2 0,1-2-268,5-4 0,-5 4 254,-1-4 454,-7 5 0,12 1 0,-7 0 0</inkml:trace>
  <inkml:trace contextRef="#ctx0" brushRef="#br0" timeOffset="1498">831 53 7602,'0'17'0,"-2"0"385,-4 1 1,4-1 189,-3 0-151,3 8-284,2-5 0,0 6-83,0-3 0,0 2 98,0 4 1,0 2-640,0-8 1,0 6 300,0-6 1,0 0-1331,0-6 1513,0 1 0,-8-1 0,-2 0 0</inkml:trace>
  <inkml:trace contextRef="#ctx0" brushRef="#br0" timeOffset="1631">796 364 7935,'6'-11'469,"0"-1"0,7 8-352,-1-2 0,-3-1-252,3 1 1,0 0 82,5 6 1,-6 0 51,1 0 0,-1-7 0,7-3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3:02.71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208 52 10113,'-10'2'233,"4"4"0,-1-3-259,1 9 1,-2-2 60,3 1 0,-3 5-33,-4-5 0,-3 4 109,3 3 0,3-1-554,-3 0 1,1 1-137,-6-1 0,1 0-1126,5 0 1705,-5-7 0,7 5 0,-9-5 0</inkml:trace>
  <inkml:trace contextRef="#ctx0" brushRef="#br0" timeOffset="173">121 156 7751,'10'7'999,"0"-3"-799,-5 8 0,-3-1-235,4 7 80,-4-9 1,4 7-220,-1-5 1,1-1-416,-6 1 0,6-5-467,0 6 1056,0-9 0,1 13 0,3-7 0</inkml:trace>
  <inkml:trace contextRef="#ctx0" brushRef="#br0" timeOffset="295">208 190 7526,'11'-15'0,"-1"1"-472,-2 3 401,5 7 0,-9-9-80,7 7 35,1 0 1,0 0 115,-1 1 0,1-1 0,5 6 0</inkml:trace>
  <inkml:trace contextRef="#ctx0" brushRef="#br0" timeOffset="465">346 52 7503,'-9'8'252,"-5"-5"106,8 9 0,1 0-133,5 5 0,0 0-27,0 0 1,0 1-183,0-1 0,0 2-131,0 4 0,0-3-180,0 3 0,-6 2-332,0-2 1,0 0 140,6-6 486,-7 0 0,5 1 0,-6-1 0</inkml:trace>
  <inkml:trace contextRef="#ctx0" brushRef="#br0" timeOffset="713">139 415 7605,'-10'17'730,"2"1"-548,8-1 1,-2-2 11,-3-3 1,3 3 81,-4-3 1,4-3 98,2 3-272,0-1 0,0 1 51,0 0 1,2-9 194,4 3-131,-4-4 0,7-2-13,-3 0 0,-2 0-194,7 0 1,-5 0 99,6 0 1,-7-2-641,7-4 0,0 3 314,5-9 1,0 6 214,0-5 0,1-1 0,-1-5 0</inkml:trace>
  <inkml:trace contextRef="#ctx0" brushRef="#br0" timeOffset="904">415 138 7912,'18'0'15,"-7"0"-15,1 0 0,-1-7 0,7-3 0</inkml:trace>
  <inkml:trace contextRef="#ctx0" brushRef="#br0" timeOffset="1065">415 277 7682,'8'-10'346,"-4"1"-234,7 3 1,1 2-173,5-8 0,1 7-217,-1-7 0,0 6 160,0-5 117,1 7 0,-1-4 0,0 8 0</inkml:trace>
  <inkml:trace contextRef="#ctx0" brushRef="#br0" timeOffset="1331">485 363 7618,'0'18'216,"0"-1"466,0 0-573,0-7-108,0 5 281,7-13-293,3 6 0,7-8 85,0 0 1,1-6-408,-1 0 1,-5-7 141,-1 1 1,-7 3-145,2-3 381,-4 1-78,-2-7 124,0 1 1,-8 7-78,-4 5 1,3-3 49,-3 2 48,1 0-420,-7 6 0,7 0-327,-1 0 634,9 8 0,-13 2 0,7 7 0</inkml:trace>
  <inkml:trace contextRef="#ctx0" brushRef="#br0" timeOffset="1474">657 277 7618,'10'-18'323,"4"7"-269,-9-1 0,7 7 407,-6-7-188,7 8-1080,-3-11 431,7 13 376,0-6 0,-7 16 0,-2 2 0</inkml:trace>
  <inkml:trace contextRef="#ctx0" brushRef="#br0" timeOffset="1646">623 398 7618,'8'-10'-246,"-1"1"1360,5 3-275,3 4-839,-5-13 0,7 13 26,0-4 1,-7 2-1424,-4-2 362,3 4 1035,1-13 0,7 5 0,1-7 0</inkml:trace>
  <inkml:trace contextRef="#ctx0" brushRef="#br0" timeOffset="1807">830 104 8056,'-9'17'853,"1"0"1,8 1-643,0-1 0,0 0-12,0 1 0,0 5-403,0 0 216,0 0 1,0-6-231,0 0 0,0 3-321,0 3 1,0-10-424,0 4 962,0-3 0,-8 3 0,-1 0 0</inkml:trace>
  <inkml:trace contextRef="#ctx0" brushRef="#br0" timeOffset="2055">692 467 7543,'-6'17'0,"-1"1"-57,-3-1 1,6-6 769,-2 1 1,4-6-244,2 5 0,2-7-149,4 2 1,-2-4-329,8-2 1,-1 0-259,6 0 0,1 0-530,-1 0 626,0-8 0,-1-2 65,-5-7 1,-1 2 51,-5 3 1,-3-3 110,4 3 1,-6 5 18,-6 1 1,3-2 148,-9 2 0,1 1-139,-7 5 1,7 0-32,-1 0 1,1 0-172,-7 0 0,7 0 127,-1 0 1,8 7-1394,-1 5 1380,3-4 0,2 7 0,0-5 0</inkml:trace>
  <inkml:trace contextRef="#ctx0" brushRef="#br0" timeOffset="2555">882 138 7611,'-9'0'989,"3"0"-605,12 0 0,-4-1-56,3-5 1,5 4-225,1-4 0,5 4-108,1 2 0,-5 0-210,-1 0 218,1 0 324,5 0-94,-7 0 73,-3 8 0,-7 1-71,0 9 0,0-7 57,0 1 0,-2-1-178,-3 7 1,1-1-80,-8 0 1,7-1-424,-7-5 1,6 4 261,-5-3 0,7-2-773,-2 1 1,4-5 1,2 5-477,0-7 816,0 4 1,0-16 556,0-3 0,6 1 0,0-1 0,-1-1 0,3-5 0,-6-1 0,4 1-279,3 8 0,-5-7 279,8 5 0,-6 1 112,5-1 1,-1 5 73,1-6 1,5 6-78,-5-5 1,4 7-151,3-2 1,-7-1-121,1 1 0,-3-2 161,3 2 0,3 5 0,-5-7 0</inkml:trace>
  <inkml:trace contextRef="#ctx0" brushRef="#br0" timeOffset="2763">1038 277 8413,'8'-10'688,"1"2"-438,8 8 1,-5-1-63,0-5 0,-1 4-215,6-4 0,-5 2-548,-1-1-126,1 3 1,3-8 700,-3 4 0,-4-3 0,-8-9 0</inkml:trace>
  <inkml:trace contextRef="#ctx0" brushRef="#br0" timeOffset="2924">1211 35 8692,'0'11'492,"0"1"0,0-1-296,0 7 1,0-1-155,0 0 0,0 6-210,0 0 1,0 0-132,0-5 1,0 5-966,0 0 1264,0 0 0,-8 2 0,-1 2 0</inkml:trace>
  <inkml:trace contextRef="#ctx0" brushRef="#br0" timeOffset="3373">1055 415 8254,'-9'-8'1071,"3"7"-884,12-5 1,-3-2-176,9 2 0,-1-1 0,7 1 1,-3 2-10,-3-8 0,3 9-330,-3-3 0,-3-2 227,3 2 0,-7 1-181,7 5 136,-8 0 0,5 0 197,-3 0 1,-4 2-19,4 3 1,-4-1 4,-2 8 0,0-7-26,0 7 0,0-6 22,0 5 0,0-5 31,0 6-49,0-9-87,0 13 100,0-14-61,0 5 26,-8-7 1,4 0 82,-7 0 1,5 0-55,-6 0 0,7 6 4,-7 0 1,6 0 25,-5-6 1,5 2 70,-5 3 0,5-3 239,-6 4-251,8 4 1,-9-6 261,7 7-248,0-7 0,5 9 303,-5-7-83,4 8-54,-6-13-204,8 15 0,0-12 170,0 7-280,8-7 0,-6 6 174,4-5-281,3-3-216,1 6 79,7-8 0,0 0 46,1 0 0,-7-6-62,1 1 1,-7-9-724,7 3 0,-8 1 1004,2-2 0,3 1 0,1-6 0</inkml:trace>
  <inkml:trace contextRef="#ctx0" brushRef="#br0" timeOffset="3580">1384 35 9924,'17'0'127,"0"0"1,1 0-80,-1 0 0,-6 0-765,1 0 0,-6 2-494,5 3 1211,-7-3 0,12 14 0,-7-7 0</inkml:trace>
  <inkml:trace contextRef="#ctx0" brushRef="#br0" timeOffset="3747">1332 225 8443,'-17'10'853,"-1"-5"0,16-9-532,8-1 1,8-3-295,3 2 0,2 2-119,4-7 0,-4 5-146,4-5 0,2 1-52,-2-2 0,1-1-311,-7 7 0,0-1-610,0 1 1211,1 4 0,-1-14 0,0 7 0</inkml:trace>
  <inkml:trace contextRef="#ctx0" brushRef="#br0" timeOffset="3989">1453 242 7611,'-15'17'0,"3"1"721,6-1-106,4-7-280,2 5 1,6-11-124,0 7 0,7-7-449,-1 2 206,3-4 0,3-2-236,-1 0 203,0-8 0,-5 4-164,-1-7 32,-7-1 493,4-5-292,-8 0 1,-8 1 106,-4 5 1,-3 1-157,-2 5 0,5 3-428,1-4 193,-1 4-291,-5 2-852,0 8 1422,7 1 0,-5 8 0,5 1 0</inkml:trace>
  <inkml:trace contextRef="#ctx0" brushRef="#br0" timeOffset="4158">1678 17 7611,'0'12'501,"0"-1"0,-6 1-373,0 5 1,0 2-205,6 5 0,0-5-14,0 4 1,0 2 118,0-2 0,0 6-659,0-6 1,0 0 60,0-6 569,0 0 0,-7 1 0,-3-1 0</inkml:trace>
  <inkml:trace contextRef="#ctx0" brushRef="#br0" timeOffset="4288">1609 346 8080,'7'-15'0,"5"1"0,3 5 0,2-1 0,1 2 0,1-1 703,4-1-795,-4-2 0,6-3-290,-7 4 0,-7 3-314,1 8 696,-9-8 0,5 6 0,-8-5 0</inkml:trace>
  <inkml:trace contextRef="#ctx0" brushRef="#br0" timeOffset="4656">1557 415 7611,'-10'17'835,"2"1"1,3-1-649,-1 0 1,0-5 111,6-1 0,0 1 167,0 5-544,0 0 1,0 1 20,0-1 0,2-7-36,4-5 32,-4 5 0,7-8 98,-3 4 1,-2-4-91,7-2 1,-5 0 67,6 0-327,-1 0 160,7 0-169,-1 0 64,0 0 202,0 0 0,-1-2 56,-5-4 1,-1 2 116,-4-7 1,-4-1-38,3-5 0,-3-1-50,-2 1 1,6 0 193,0 0 1,0-6-32,-6-1 0,0 1-248,0 6-158,0 0-58,0 0 1,-2 5-456,-4 0-616,4 9 1341,-6-5 0,1 16 0,-3 1 0</inkml:trace>
  <inkml:trace contextRef="#ctx0" brushRef="#br0" timeOffset="4825">1539 502 8162,'-9'-8'2153,"3"6"-1449,12-4-561,3 4 1,9 0-78,-1-3 0,0 3-672,1-4 0,-1 4 417,0 2 0,0-2-841,1-4 1030,-9 4 0,7-13 0,-7 5 0</inkml:trace>
  <inkml:trace contextRef="#ctx0" brushRef="#br0" timeOffset="5206">1954 0 7626,'10'0'1190,"-2"0"-962,-1 0 1,-3 2 41,8 4 0,-6 3 90,5 9 0,-7-1-117,2 0 0,3 1 24,3-1 0,-4 6 110,-3 0 0,3 6-75,-2-6 1,1 6 22,-1-6 1,-4 7-99,4-1 0,-4-2 132,-2 2 0,-6-8-148,0 2 0,-5 2-199,5-2 1,-6 0 121,7-5-197,-9-1 1,5 0-789,-9 0 0,7-7 56,-1-4-172,1 3 1,-7-7 966,1 4 0,0-4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3:09.51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87 69 7630,'0'-9'2,"0"1"0,0 6-1,0-4 789,0 4 1,-1-5 191,-5 7-488,4 0-410,-6 0 1,6 5 93,-4 1 1,3 8 12,-9-3 0,8 5-123,-2 1 0,-1 0-20,1 0 0,-2 8-67,3 4 1,3-2 85,-4 2 0,4-2-99,2 2 0,0 1 61,0-6 1,0 4-104,0-5 0,0 0-66,0-5 0,0-1 113,0 0 0,2-5-366,4-1 1,-3-5 173,9 6 1,-6-8-425,5 1 0,-5-3 56,6-2 0,-7 0-64,7 0 0,-6 0 651,5 0 0,1-7 0,5-3 0</inkml:trace>
  <inkml:trace contextRef="#ctx0" brushRef="#br0" timeOffset="485">347 173 7638,'-8'-10'531,"6"1"-69,-4 3-207,-3 4 1,5-6-96,-8 8 0,7 0-39,-7 0 12,8 8 1,-9 2-112,7 7 70,-7 0 0,5 1 61,-4-1 0,-1 0-124,7 1 0,0-1 32,6 0 0,0-5-108,0-1 0,0-5 1,0 5 1,2-7-107,4 2 1,-2-4-278,8-2 189,-1 0 100,6 0 1,1-6 77,-1 0 0,-6-7-140,1 1 0,-6-3 65,5-2 1,-5 0-95,6-1 0,-9 1 159,3 0 0,-4-1 83,-2 1 1,0 6 460,0-1-266,0 8 466,0-4-291,0 8 150,0 0-44,0 8-243,8 2 0,-4 7-125,7 0 0,-5-1-117,5-5 0,-7 5-207,2-5 0,2-1 128,-2 1 0,1-5-622,-1 6 0,-4-7 352,4 7 0,1-6-563,-1 5 910,0-7 0,2 11 0,1-5 0</inkml:trace>
  <inkml:trace contextRef="#ctx0" brushRef="#br0" timeOffset="1019">606 87 7638,'-7'-10'1529,"5"2"-844,-14 8-522,14 0 0,-11 8 27,7 4 1,0-3-109,6 3 1,-2-1 131,-3 6 0,3-5-4,-4 0 0,4-1-20,2 6 1,0-5-95,0-1 0,0-5-93,0 6 1,2-8-140,4 1 0,-2-3-212,7-2 0,-5 0 192,5 0 0,-1-7-356,2-5 1,1-5 244,-7-6 1,1 3-451,-1-3 151,-4 4 427,6 2 305,-8 7 180,0 3 1,-6 9-168,0 3 0,-5 5 86,5 7 1,-6 8-69,7 4 0,-7-2-18,6 2 0,-1-6-491,1 6 1,2-3 183,-7 3 0,7-4-128,-2-7 0,2-1 34,-2 0 1,4-5-45,-3-1 1,-3-5 328,2 6 1,-1-9-12,1 3 680,4-4-326,-14-2 235,15 0-106,-7 0-336,8 0 1,8-6-133,3 1 1,-1-1-81,1 6 0,1-6-380,5 0 0,0 0 228,1 6 1,-1-5-594,0-1 0,1-2 300,-1 2 0,0 3-183,0-9 1,-5 2 640,-1-1 0,1-4 0,5 5 0,1-7 0</inkml:trace>
  <inkml:trace contextRef="#ctx0" brushRef="#br0" timeOffset="1293">762 138 8453,'0'-17'0,"0"4"0,0 7 0,0 12 0,0 9 0,0 6 0,0 4 0,0 2 741,0 4 0,0 0-802,0-3 1,0 5 94,0-4 1,-6-2-405,0 2 1,1-8 201,5 2 1,0-10-226,0-1 1,0-6-537,0 5 429,0-7 1,-6 2 499,0-12 0,0-4 0,6-7 0,0 0 167,0-1 1,0 7-71,0-1 827,0 1 0,0-6-404,0-1 1,0 7 75,0-1 1,8 6-294,3-5 1,3 5-157,-3-5 0,11 5-574,-5-6 1,4 9 333,-4-3 0,1 4-1850,-1 2 1943,0-8 0,0 6 0,1-5 0</inkml:trace>
  <inkml:trace contextRef="#ctx0" brushRef="#br0" timeOffset="1841">1160 17 7714,'-10'8'319,"4"4"0,4 3-101,2 2 0,0 1-3,0-1 0,0 8-12,0 4 0,0-2-89,0 1 54,0-6 1,0 4-24,0-2 1,2-5-93,4 4 0,-4-4-115,4-2 46,-4 1-96,-2-1 171,0-8 144,0-1-173,0-8 0,0-2 8,0-4 0,0 3-23,0-9-8,0 1-189,0-7 174,7 1 0,3 7-144,7 5 1,-5 3 84,-1 2 1,1 0-107,5 0 1,-5 0 73,-1 0 1,-5 0-10,5 0 65,-7 7 238,4 3 502,-8 7-496,0 1 1,-2-3 195,-4-4 1,2-1-129,-7-4 0,-1-4-40,-5 4 0,6-5-81,-1-1 0,0 0-87,-5 0 1,6 0-482,-1 0 1,6-5 47,-5-1-1370,7-8 1261,-4 5 1,10-7-537,4 5 0,-2-2 1017,7 7 0,1-8 0,5 5 0</inkml:trace>
  <inkml:trace contextRef="#ctx0" brushRef="#br0" timeOffset="2124">1471 104 7655,'-17'0'0,"7"2"536,4 4 0,-1-3-142,1 9 0,0-6-3,6 5 0,0 1-126,0 5 0,0-5-121,0-1 1,2-5-163,4 5 0,-2-7 174,7 2-207,1-4 0,5-2 85,0 0 0,-5 0-202,-1 0 1,-7-8 77,2-3 0,-2 1-61,1-1 0,-3 5-187,4-6-197,-4 8 144,-10-11 63,-1 13 1,-9-6-403,1 8 1,0 8 729,0 4 0,-1 3 0,1 2 0</inkml:trace>
  <inkml:trace contextRef="#ctx0" brushRef="#br0" timeOffset="2268">1298 346 9066,'17'0'0,"1"0"0,-1 0 0,0 0 0,0 0 0,1 0 964,-1 0-1105,8-8 0,-6 6-118,4-3 0,-4-3-134,-1 2 1,-3-2 392,-3 3 0,3-5 0,-5-7 0</inkml:trace>
  <inkml:trace contextRef="#ctx0" brushRef="#br0" timeOffset="2452">1696 17 7655,'-8'-9'736,"6"9"0,-6 11-426,8 12 1,0-1-130,0 6 0,0 1 24,0 6 0,0-6-212,0-1 0,0 5 79,0 2 1,0 3-312,0-9 1,0-2 166,0 2 1,0-8-1286,0 2 1357,0-12 0,-7 5 0,-3-7 0</inkml:trace>
  <inkml:trace contextRef="#ctx0" brushRef="#br0" timeOffset="2829">2145 0 7646,'-9'12'830,"3"-1"0,-4-5-157,-1 5-418,3 1 1,-5 5-100,7 1 0,-8 5 47,3 0 0,1 7-211,-1-1 0,1-4 91,-1-2 1,-3 2-678,8-2 1,-5-5-695,5-7-466,0-7 1754,6 4 0,0-8 0,0 0 0</inkml:trace>
  <inkml:trace contextRef="#ctx0" brushRef="#br0" timeOffset="2965">2042 173 8924,'15'-8'0,"-4"8"0,-5 10 0,-4 5 0,0 3 0,2-1 0,2 0 0,-3 1 0,-1-1 0,0 0 0,2 0-1065,2 1-407,7-9 1472,-11-1 0,6 0 0,-8 1 0</inkml:trace>
  <inkml:trace contextRef="#ctx0" brushRef="#br0" timeOffset="3060">2145 329 6727,'0'-18'0,"0"1"0,0 0 0,2 1 0,2 3 0,4 1 0,1-1 0,5-2 0,-1-3 0,1 3 0,-5 2 0,-1 1 0,5 0 0,-3-5 0</inkml:trace>
  <inkml:trace contextRef="#ctx0" brushRef="#br0" timeOffset="3219">2284 52 7934,'0'-13'0,"0"7"1453,0 12-1290,0 7 1,0 4 59,0 1 0,0 1-75,0 4 0,0 2-12,0 4 1,-6 1-357,0-7 1,-2 2 169,3-1 1,3-5-1562,-4 4 831,-4-4 780,8-2 0,-21 1 0,4-1 0</inkml:trace>
  <inkml:trace contextRef="#ctx0" brushRef="#br0" timeOffset="3466">2059 381 7373,'0'9'356,"0"7"1,0-13 114,0 9 0,0-1-42,0 7 1,0-7-92,0 1 1,0-1 265,0 7-519,0-1 1,6 0 210,-1 1-184,1-9 0,-4 5 318,4-9-233,-4 1 99,13-6-288,-5 0-99,7 0-160,0 0 1,1 0-191,-1 0 1,-6-6-450,1 1 0,-1-3 890,7 2 0,-1-3 0,0-9 0</inkml:trace>
  <inkml:trace contextRef="#ctx0" brushRef="#br0" timeOffset="3652">2457 52 7623,'0'-10'331,"7"3"1,3 7-388,7 0 1,0-6 220,1 0-165,-9 0 0,14 6 0,-3 0 0</inkml:trace>
  <inkml:trace contextRef="#ctx0" brushRef="#br0" timeOffset="3816">2405 173 7623,'-18'0'949,"9"0"0,3 0-628,12 0 0,3-6-121,9 1 1,-1-1-209,0 6 1,6-2-239,0-4 0,0 4-322,-5-4 1,-1 3 170,0-3 0,-5 4 397,-1-4 0,1-4 0,5 1 0</inkml:trace>
  <inkml:trace contextRef="#ctx0" brushRef="#br0" timeOffset="4070">2457 260 7623,'-18'17'-6,"1"0"1,2 0 517,3 1 1,4-1-96,8 0 1,0-5-60,0-1 0,8-7-284,4 2 0,3-4-160,2-2 0,6 0-524,0 0 0,0-8 369,-5-3 1,-7-5-106,1-1 1,-6-2 167,5-4 1,-7 9 153,2-3 1,-4 4-32,-2-5 0,-2 7 294,-4-1-137,-4 8 0,-7-3 237,0 7 0,-1 0-392,1 0 0,6 5 146,-1 1 0,2 8-1224,-1-3 1131,3 5 0,1 1 0,-3 0 0</inkml:trace>
  <inkml:trace contextRef="#ctx0" brushRef="#br0" timeOffset="4210">2595 225 7576,'6'-17'0,"1"1"0,3 3 122,3 1 0,3 7 306,1-7 1,-5 8-765,-1-2 1,1 4 1,5 2 334,-7 0 0,-3 0 0,-7 0 0</inkml:trace>
  <inkml:trace contextRef="#ctx0" brushRef="#br0" timeOffset="4382">2612 329 7623,'-9'0'21,"1"-2"584,8-4 0,2 4-309,4-4 1,-3 2-140,9-1 1,-1 3-509,7-4 1,-7-2 220,1 3 1,-3-3-723,3 2 0,3 4 23,-3-4 829,-4-3 0,7-1 0,-5-7 0</inkml:trace>
  <inkml:trace contextRef="#ctx0" brushRef="#br0" timeOffset="4552">2785 87 7985,'6'-12'0,"0"1"0,-4 1 1960,-6 6-1596,2 6 0,-6 21-150,8 0 0,0 0-13,0-6 0,-2 1-218,-4-1 1,5 6 75,-5 0 0,4 0-556,2-5 1,0 5-153,0 0 1,-6 0-1322,0-6 1970,1 0 0,-3 1 0,-2-1 0</inkml:trace>
  <inkml:trace contextRef="#ctx0" brushRef="#br0" timeOffset="4783">2647 450 8119,'-6'11'0,"-2"1"0,1 1 0,-1 3 1402,4 1-1237,2-7 1,4-3 8,4-7-19,3 0 1,9 0-331,-1 0 0,0-2-33,1-3 0,-3 1-190,-3-8 0,3 1 250,-4-7 1,-3 1-104,-2 0 1,-2 5-79,2 1-41,-5-1 652,-1-5 1,-9 7-144,-8 4 1,-1 5 10,1 1 1,0 1-227,-1 5 1,7 2-322,-1 3 0,7 5 397,-7-5 0,8 5 0,-4 1 0</inkml:trace>
  <inkml:trace contextRef="#ctx0" brushRef="#br0" timeOffset="5125">2923 69 7661,'12'-9'1544,"0"3"-792,-9 4-433,13 2-131,-7 0 0,1 2 122,-4 4 1,-4 3-106,-2 9 0,-2-1-22,-4 0 0,2 0-133,-7 1 1,-1 5-214,-5 0 1,1 2-224,5-2 0,-3-4 254,9 4 1,-7-9-2343,6-3 2474,1-7 0,5 11 0,0-5 0</inkml:trace>
  <inkml:trace contextRef="#ctx0" brushRef="#br0" timeOffset="5242">2993 190 7674,'11'-5'0,"1"-3"0,1 0 0,3-1 0,1-1 0,0-2 0,0 1 0,1 1 0,-1 3 0,0 3 0,1 2 0,-1 2 0</inkml:trace>
  <inkml:trace contextRef="#ctx0" brushRef="#br0" timeOffset="5391">3062 242 8138,'-2'-7'1621,"4"5"-1866,15-4-25,0-4 1,1 6-334,-1-7 1,-5 5 109,-1-5 1,-5 5 492,5-6 0,1 8 0,5-3 0</inkml:trace>
  <inkml:trace contextRef="#ctx0" brushRef="#br0" timeOffset="5541">3235 17 7899,'-10'8'0,"2"4"0,3 3 616,-1 2 0,0 1-290,6-1 1,0 0-285,0 0 0,0 7-149,0-1 0,0 0-258,0-6 0,-2 0-609,-4 1 0,5-1 974,-5 0 0,-4 0 0,1 1 0</inkml:trace>
  <inkml:trace contextRef="#ctx0" brushRef="#br0" timeOffset="5950">3062 381 8575,'-10'-8'0,"6"-2"681,8 1 1,6-5-632,7 8 1,0-1-271,1 1 46,-1 4-267,0-6 309,1 8 1,-7 0 47,1 0 1,-9 2 167,3 4 1,-4-2-63,-2 7 36,8 1-32,-6 5 0,5 1 25,-7-1 1,0-6-39,0 1 1,-1-6 1,-5 5 0,4-5-39,-4 6 1,-4-9-134,-1 3 1,1-4-170,-1-2 199,-1 0 1,-5 0 82,0 0 0,-1 0-91,1 0 219,0 0 0,0 0 19,-1 0 1,7 0 362,-1 0-136,8 8 0,-5-1-109,3 5 1,4-2 24,-4-5 1,4-1-74,2 8 0,0-7-5,0 7 0,0-6 14,0 5 1,2-7-135,4 2 0,-2 2 49,7-3-155,1 1 0,5-4-97,1 4 1,-1-4 70,0 3 1,0-3-890,1-2 721,-1-7 0,0-1-272,1-4 1,-1-3 523,0 4 0,0-12 0,1-4 0</inkml:trace>
  <inkml:trace contextRef="#ctx0" brushRef="#br0" timeOffset="6144">3339 104 8047,'17'-6'505,"0"0"1,0 1-711,1 5 1,-7 0-1036,1 0 1240,-1 0 0,-1 0 0,-2 0 0</inkml:trace>
  <inkml:trace contextRef="#ctx0" brushRef="#br0" timeOffset="6311">3304 225 9451,'17'-6'492,"1"0"0,-1 1-498,0 5 1,0-6-169,1 0 0,-1-2-971,0 3-562,1 3 1026,-1-14 681,0 14 0,-7-5 0,-3 7 0</inkml:trace>
  <inkml:trace contextRef="#ctx0" brushRef="#br0" timeOffset="6551">3390 260 8216,'-11'7'0,"1"5"0,3 3 0,3 2 635,2 1 0,2-7-288,0 1 0,7-8-210,5 1 0,3-3-133,3-2 0,-1 0-356,0 0 1,-5-5 258,-1-1 0,-1-8-517,1 3 429,-3-5 0,-8-1 28,0 0 1,0 5 29,0 1 1,-2 7 236,-4-2 0,-3-2-57,-8 3-91,-1-1 1,1 6-265,0 0 1,7 2-61,4 4-710,-3-4 1068,7 5 0,-6-7 0,8 0 0</inkml:trace>
  <inkml:trace contextRef="#ctx0" brushRef="#br0" timeOffset="6846">3529 35 7777,'9'7'0,"-3"5"818,-4 3-679,-2 3 1,2-1 46,4 0 1,-4 6-121,3 0 1,-3 6-172,-2-6 1,0 2 26,0-2 1,0-4-117,0 4 1,-2-3-893,-3-3 412,3-7-43,-6 5 717,8-13 0,-8 6 0,6-10 0,-3-4 0,3 2-3,2-7 123,7-1 1,-3-5 89,8-1 0,-1 7 12,7-1 1,-1 9 93,0-3 0,0-2-277,1 2 96,-1-7 0,0 11-640,1-4 281,-1-3-672,-7 7 896,-3-6 0,-7 16 0,0 1 0</inkml:trace>
  <inkml:trace contextRef="#ctx0" brushRef="#br0" timeOffset="7204">3442 398 7619,'-7'17'1402,"5"0"-1041,-4 1 1,4-7-77,2 1 1,0-1 240,0 7-371,0-1 0,0 0 34,0 1 0,0-1-31,0 0 0,2-5-83,4-1 0,-4-5-186,3 5 143,-3-7 0,4 6-285,0-4 0,1-4-25,-1 3-464,4-3 517,7-2 1,-5-6 9,-1 1 0,-5-7 0,6 6 92,-9-7 1,7 3 200,-4-7 0,-4 6-122,3-1 0,-3 1 131,-2-7 0,0-5 31,0 0 0,6 0-41,0 6-46,0-1-1,-6 1-761,0 0 311,0 7-909,-8 3 1329,-2 7 0,-7 7 0,0 3 0</inkml:trace>
  <inkml:trace contextRef="#ctx0" brushRef="#br0" timeOffset="7350">3408 502 9181,'15'-2'0,"-1"-2"0,-1-2 0,4 0 350,4-1 0,2 3-546,-5-8 0,-1 7 196,0-7 0,1 0 0,-1-5 0</inkml:trace>
  <inkml:trace contextRef="#ctx0" brushRef="#br0" timeOffset="7604">3771 17 7619,'2'-9'0,"4"3"395,-5 4-216,15 2 0,-14 8 38,4 3 0,-3 5-96,3 1 1,-4 6 15,4 0 0,-4 8 53,-2-2 1,0 1 127,0-1 1,-6 4-90,0-4 1,-7 1-72,1-1 0,3 2-118,-3-8 1,6 6 97,-5-6 0,1 0-678,-1-6 1,-3 1 141,8-1 398,-7 0 0,-4 1 0,-10-1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3:34.5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70 7671,'-10'8'1686,"3"1"-1333,7 9 0,-6 7 98,0 3 0,-2 7-223,3 5 1,3-1-160,-4 7 1,2-6-115,-2 6 1,4-7 99,-3 1 1,3-3-421,2-3 0,0-7 269,0-4 0,0-9-951,0-3 0,2-7 53,3 2 994,-3-4 0,14-18 0,-7-3 0</inkml:trace>
  <inkml:trace contextRef="#ctx0" brushRef="#br0" timeOffset="200">70 105 8439,'11'-18'0,"1"1"0,-1 0 0,1 1 0,-2 3 0,-1 3 1853,1 3-1519,1 1 0,-1 13 45,-4 5 0,-10 3-81,-2 3 0,-5-1-269,5 0 0,-8 2-36,3 5 0,-3-5-138,3 4-765,-4-4 0,11-4 64,-8-3-1010,8 3 1856,-3-13 0,14 6 0,3-8 0</inkml:trace>
  <inkml:trace contextRef="#ctx0" brushRef="#br0" timeOffset="472">260 18 7855,'15'2'1097,"-3"4"-858,-4 3 1,-8 14 55,0 0 1,0 8-97,0-2 1,0-2-20,0 2 1,0-6-162,0 6 0,-2-8 94,-4 2 0,4-4-80,-4-2 73,-3 1 137,-1-9 94,1-1 7,-7-8-254,14-8 0,-5-1 164,7-9-315,0 1 0,5 0 96,1-1 1,8 1-429,-3 0 0,4 5-80,3 1 0,-1-1-321,0-5 0,6 2 147,0 3 0,0-3 647,-5 3 0,-1-3 0,0-2 0</inkml:trace>
  <inkml:trace contextRef="#ctx0" brushRef="#br0" timeOffset="705">537 105 8925,'-16'17'0,"3"0"0,1 0 0,1 1 0,1-1 0,5 0 0,3 3 0,2 1 0,0 2 0,0-2 0,0-2 0,2-2 2950,3 1-3129,5-9 208,7 7 1,-5-14-7,-1 3 1,1-3-111,5-2 1,-2-2-67,-3-3 1,3 1 71,-3-8 0,-4-5-403,-3-6 0,3-2 169,-2 2 1,0 4 36,-6-4 0,0 9 77,0 3 260,-8-1 0,-2-3-247,-7 3 0,5 4-107,1 8 1,1 2 294,-1 4 0,-5 4 0,7 7 0</inkml:trace>
  <inkml:trace contextRef="#ctx0" brushRef="#br0" timeOffset="1017">986 87 7706,'-17'0'0,"0"0"271,0 0 0,5 6 47,0 0 0,3 1 60,-3-1 0,-3 2-64,3 3 1,3 5 103,-3-5 0,7 5-52,-7 1 1,6-5-131,-5-1 0,7 1 178,-2 5 0,4 0 251,2 0-468,0 1 1,0-1 44,0 0-253,0 1 0,8-1-204,3 0 0,-1-7-460,2-4 0,-1 1-814,6-1 0,1 0 199,-1-6 1290,0 0 0,8-8 0,2-1 0</inkml:trace>
  <inkml:trace contextRef="#ctx0" brushRef="#br0" timeOffset="1373">1038 226 9232,'8'9'0,"4"-3"2342,3-4-2728,2-2 0,0 0 281,1 0 0,-7 0-97,1 0 1,-3-2 136,3-4 1,1 2-208,-7-7 1,0 5 38,-6-5 0,6 5-12,-1-6 0,1 6 155,-6-5 0,0 5 65,0-5 52,-7-1 0,-1 1-42,-4-1 0,-1 6 50,7-5 1,-7 7-56,1-2 1,3 4 326,-3 2 0,0 8 72,-5 3 0,2 5 217,3 1 1,-3 2-179,3 4 1,3-3 193,-3 3 1,8-4-255,-1-2 1,3 0-127,2 1 1,0-1-120,0 0 0,0-5 48,0-1 0,2-1-816,3 2 110,5 3 1,7-13-627,1 4 0,-1 1 279,0-1 0,0 0 892,1-6 0,-1 0 0,0 0 0</inkml:trace>
  <inkml:trace contextRef="#ctx0" brushRef="#br0" timeOffset="1748">1661 105 7884,'-16'-12'344,"5"0"1,-4 7 28,3-7 1,-3 8 352,-3-1 1,-5 3-252,0 2 1,0 0-146,6 0 1,0 0-169,-1 0 0,3 2 35,3 3 1,-1-1-261,7 8 0,-5-7-44,5 7 1,0-6-109,6 5 1,0-5 60,0 6 0,2-3-163,4 3 0,-2 3-40,7-3 1,1 1 117,5-1 1,-5 3-64,-1-3 1,1-3 125,5 3 1,-6-3-65,1 3 144,-8 3 346,4-5 148,-8 7 128,0 0 0,-6-5 136,0-1 1,-7-7-285,1 2 1,-5-4-84,-6-2 0,3 0-92,-3 0 1,4 0-267,2 0-324,-8 0 1,6 0-1460,-4 0 348,11 0 1498,4 0 0,8 0 0</inkml:trace>
  <inkml:trace contextRef="#ctx0" brushRef="#br0" timeOffset="2143">1868 87 7706,'-11'-6'228,"-1"1"0,1-3 1127,-7 2-893,1 4 0,0-5 274,0 7-366,-1 0-94,1 0-172,0 7 1,7 3-161,4 7 0,4-5-187,2-1 0,0-5 212,0 6 1,2-3-196,4 3 1,-2 1 87,7-7 1,-5 7-50,6-1 0,-6-2-149,5 1 126,1 1 1,-1 3 154,1-3 0,-8 3-20,1-4 536,-3 5-255,-2 1 933,0 0-805,-7 1 1,-3-3 76,-7-3 0,-1-5-90,1-7 1,0 0 25,-1 0 1,-1 0-398,-4 0 1,4 0-371,-4 0 1,4 0-2217,1 0 1459,1 0 1177,0-7 0,0 5 0,-1-6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3:32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0 260 8093,'12'0'1591,"-1"0"-1580,-7 0 137,11 0 0,-5-2-162,7-4 1,1 4-283,-1-3 1,0 3 295,0 2 0,1 0 0,-1 0 0</inkml:trace>
  <inkml:trace contextRef="#ctx0" brushRef="#br0" timeOffset="257">104 104 7517,'-2'18'0,"-2"-1"0,-2 0 885,2 0-477,3 1 0,-5 5 497,0 0-587,0 0 1,4 0 38,-3 0 0,3 6-107,-4-6 1,4 6 10,2-6 0,0 0-51,0-6 0,0 0 44,0 1 1,0-7 165,0 1-489,8-8-188,1 3 1,9-7-284,-1 0 0,-6 0 18,1 0 0,-1-2-513,7-3 0,-1 1-394,0-8 1429,1 1 0,-1-7 0,0 1 0</inkml:trace>
  <inkml:trace contextRef="#ctx0" brushRef="#br0" timeOffset="615">329 1 7531,'0'17'-448,"0"2"598,0 4 0,0-2 375,0 8 1,0-2-130,0 2 1,0 3-137,0-3 0,0 4 27,0 2 1,0-1-78,0 1 0,-2-3-22,-4-3 1,4 2 70,-4-8 1,2 0 11,-1-6 0,3-5-2,-4-1-252,4-7 23,2 4 0,0-16 87,0-3 0,0-10-612,0-2 0,0-8 275,0 2 0,6 2-539,0-2 0,7 8 280,-1-2 0,-3 4 109,3 2 0,-7 7 550,7 4 0,-6 4-151,5 2 524,-7 0 0,6 8-312,-5 3 1,-3 5 100,4 1 1,-4 2-72,-2 4 1,0-3 60,0 3 1,0-4-634,0-2-1012,0 0 1106,0 1 197,0-1 0,8-7 0,1-3 0</inkml:trace>
  <inkml:trace contextRef="#ctx0" brushRef="#br0" timeOffset="765">536 173 8091,'0'-17'0,"0"0"0,0 0 1461,0-1-1814,0 9 312,8-7 41,-6 14 0,13-5 0,-5 7 0</inkml:trace>
  <inkml:trace contextRef="#ctx0" brushRef="#br0" timeOffset="903">571 312 6659,'-10'27'0,"4"-4"648,-3-4 0,7 4-12,-4 0 1,4 0-411,2-6 1,-2 3-394,-4 3 1,5-4 166,-5 4 0,4-4 0,2-1 0</inkml:trace>
  <inkml:trace contextRef="#ctx0" brushRef="#br0" timeOffset="1249">761 295 7708,'-8'-10'916,"6"-5"1,-13 11-496,3-8 1,3 8-155,-3-1 1,1 5-366,-7 5 1,1-1 89,0 8 1,7-1-101,5 7 0,-3-1 78,2 0 0,0-5 15,6-1 0,0-5-22,0 5 1,6-5-154,0 6 0,7-6-126,-1 5 117,3-7 1,2 9 38,1-7 1,-7 8 100,1-3 0,-6 4 171,5 3 1,-7-7 10,2 1 1,-4-1 44,-2 7 1,0-7 353,0 1 13,0-1 0,-2 5-126,-4-5 1,2-1-89,-7-4 1,-1-5-800,-5 5 438,-1-4 0,1-2-1906,0 0 1946,0-8 0,-8-1 0,-2-8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3:28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329 87 7670,'-11'-9'648,"-1"3"1,7 4 151,-7 2-381,0 0-136,3-8 1,-6 6 12,3-4 0,2 5-99,-1 1 1,-1 0 87,-5 0 0,6 0-131,-1 0 0,2 1-1,-1 5 1,-5-2 22,5 8 1,-3-7-26,3 7 0,-4-1 46,3 7 0,2-1-9,-1 0 0,5 1-20,-5-1 1,5 0-3,-6 0 0,8 3-54,-1 3 0,3-4-19,2 4 0,0-4-142,0-1 1,0-1-57,0 0 0,0 0 75,0 1 1,0-1-37,0 0 0,2-1 49,3-5 1,-1 5 152,8-5 0,-6-3-79,5-2 85,1 3 0,5-7-53,0 4 1,-5-4 88,-1-2 1,1 0-93,5 0 0,0 0-88,1 0 0,-7 0-280,1 0 1,-1 0 154,7 0 0,-1 0-573,0 0 0,-1-2 346,-5-4 1,4 4-403,-3-4 1,-2-1 262,1 1 1,-5-2 492,5 3 0,1 3 0,5-6 0</inkml:trace>
  <inkml:trace contextRef="#ctx0" brushRef="#br0" timeOffset="332">468 364 7685,'-18'0'50,"7"0"246,-1 0 0,9 2 1232,-3 4-1155,4 3 1,2 8 102,0 1-474,0-1 1,0 0 81,0 1 1,6-7-156,-1 1 113,9-8 0,-10 3 12,7-7 0,-5 0-63,5 0 1,-5 0 27,6 0 1,-6 0-23,5 0 0,-7-7-112,2-5-11,3-3 1,-7-3 55,4 1 1,-4 5-8,-2 1 0,-2 7 66,-4-2 0,2-1-37,-7 1 0,1-2-38,-1 2 1,-5 5-73,5-5 1,1 4-319,-1 2-528,7 0-871,-4 8 1875,8 1 0,0 8 0,0 1 0</inkml:trace>
  <inkml:trace contextRef="#ctx0" brushRef="#br0" timeOffset="677">606 312 8240,'0'17'1258,"0"1"0,0-1-880,0 0 0,0 6-296,0 0 1,0 6 87,0-6 0,0 0-124,0-6 1,0 1 12,0-1 1,0-5 144,0-1-129,0-7-167,0 4 0,0-10 3,0-4 1,0-4 90,0-7 1,0-2-330,0-4 1,6 2 156,0-8 1,5 8-520,-5-2 317,7 3 248,-3 3 1,1 8 676,1 3-440,-8 4 0,9 4 359,-7 4 0,0 3-209,-6 8 1,6-5-56,-1-1 0,1 1 15,-6 5 1,0 1-846,0-1 1,0-6 130,0 1 1,6-6-635,0 5 1125,-1-7 0,-5 4 0,0-8 0</inkml:trace>
  <inkml:trace contextRef="#ctx0" brushRef="#br0" timeOffset="899">831 225 7558,'9'0'3277,"7"-7"-2833,-7 5-2150,9-6 495,-1 8 1211,0 0 0,1 0 0,-1 0 0</inkml:trace>
  <inkml:trace contextRef="#ctx0" brushRef="#br0" timeOffset="1149">883 87 7704,'-6'17'-246,"0"1"1,0-1 1131,6 0 1,-5 1-351,-1-1 1,0 2-19,6 4 0,0-2-90,0 8 0,0-6-76,0 6 0,0-8-125,0 2 1,0-4 11,0-1 1,0-7-8,0 1 1,2-6 161,4 5-192,-4-7 7,13 11 1,-11-13-308,8 4 0,-7-4-520,7-2-72,-8 0 1,11 0 283,-3 0 1,-3-6-293,3 0 1,-7-7 697,7 1 0,0-3 0,5-2 0</inkml:trace>
  <inkml:trace contextRef="#ctx0" brushRef="#br0" timeOffset="1293">1056 87 8391,'-10'-8'1896,"2"5"-1416,8-9-775,0 8-645,0-3 940,0 7 0,8-8 0,2-2 0</inkml:trace>
  <inkml:trace contextRef="#ctx0" brushRef="#br0" timeOffset="1449">1108 191 7704,'-2'15'367,"-4"-3"1,4 9-185,-4-4 1,4 4 603,2-3 0,0-1-422,0 0 1,0 6-419,0 0 1,0 2-479,0-2 0,0-3 301,0 3 1,0-4 229,0-2 0,0 0 0,0 1 0</inkml:trace>
  <inkml:trace contextRef="#ctx0" brushRef="#br0" timeOffset="1808">1211 225 7704,'0'18'0,"0"-1"0,0 0 518,0 1 1,0 1-137,0 4 0,0-2 73,0 8 1,0-8-141,0 2 0,0 2-138,0-2 1,-5 0 10,-1-6 1,0-5 6,6 0 73,0-9-47,0 5 1,0-10-177,0-4 1,0-9-12,0-8 1,0-2-411,0 2 0,0 4 12,0-4 1,6-2-162,0 2 0,1 5 298,-1 7 0,-2 1-42,7-1 0,-7 1 256,2 4-144,4 4 1,-7-3 626,9 10 0,-8-1-242,2 8 1,-3-1 360,3 7 1,-4 5-218,4 0 1,-4 0-382,-2-6 1,0 6-337,0 0 0,0 6-576,0-6 1,2 0 920,3-6 0,-3 1 0,6-1 0</inkml:trace>
  <inkml:trace contextRef="#ctx0" brushRef="#br0" timeOffset="2355">1436 260 8446,'-2'17'793,"-4"1"0,5 1-535,-5 4 0,4-2-11,2 8 1,0-6-70,0 6 1,6-8-78,-1 2 1,3-4-61,-2-2 1,-4-5 234,4 0-348,3-9 92,1 5 0,1-8-60,1 0 1,-6-8-114,5-3 1,-5-6-217,5-6 1,-7 1 73,2-6 1,2 6-95,-3-1 0,1-2 300,-6 2 0,6 6-178,0 5 1093,-1 9-477,-5-5-85,0 8 0,0 8-52,0 3 0,0 5 295,0 1 0,6 0-135,0 0 0,0 3-117,-6 3 0,0-4-940,0 4 0,0-4 132,0-2-1999,0 1 2552,0-1 0,0-7 0,0-3 0</inkml:trace>
  <inkml:trace contextRef="#ctx0" brushRef="#br0" timeOffset="2585">1713 87 7733,'-10'-8'2974,"3"-1"-2691,7-8-97,0-1-1050,0 1 0,1 7 269,5 5 595,-4 3 0,14 2 0,-7 0 0</inkml:trace>
  <inkml:trace contextRef="#ctx0" brushRef="#br0" timeOffset="2724">1799 329 7733,'-9'19'0,"1"3"55,0 1 0,6 5 7,-3-4 0,-3 1-132,2-2 0,0-4-348,6 4 418,0-4 0,-7-2 0,-3 1 0</inkml:trace>
  <inkml:trace contextRef="#ctx0" brushRef="#br0" timeOffset="3067">1886 225 7657,'0'18'694,"0"-1"1,0 2-204,0 4 0,0-3-47,0 3 1,0 2-175,0-2 0,0 0-256,0-6 1,0 0 184,0 1-79,0-9 53,0-1-256,0-8 0,0-2-252,0-4 1,0-9 151,0-8 0,0-6-338,0 6 1,2-6 208,3 6 1,-1 0-174,8 6 0,-3-1 229,3 1 0,1 6 173,-7-1 1,8 8 156,-3-2 0,-1 4 474,1 2 0,-7 8 345,2 4 0,-2 3-428,1 2 1,-3 3 34,4 3 0,-4-4-122,-2 4 0,0-4-858,0-2 1,0 6 79,0 1 0,0-1-235,0-6 0,0-6 635,0 1 0,0-1 0,0 7 0</inkml:trace>
  <inkml:trace contextRef="#ctx0" brushRef="#br0" timeOffset="3658">2232 191 7706,'-18'0'224,"9"0"1,1 2 185,8 4 1,-6 3-66,0 8 0,1 1-167,5-1 0,0 0 55,0 1-227,0-1 0,0 0-177,0 1 189,7-9 0,-3 1-142,8-4 48,-8-5-156,11 7 26,-5-16 1,1-1-62,1-8 0,-8-1 99,1 1 1,-3 0-81,-2-1 0,6 1-446,0 0 137,-1-1 534,-5 1-227,0 8 667,0 1-214,0 8 1,6 8 164,0 3 1,0 4-190,-6 3 1,2 5 84,3 0 1,-3 8 44,4-3 1,-4 3-88,-2-2 0,0 4 25,0-4 0,0 1-83,0-1 0,0 2 24,0-8 1,-6 6-67,1-6 1,-9 0-117,3-6 1,1-2 170,-2-3-98,1 3 0,-6-13-191,-1 4 192,1-4-29,0-2 0,5-2 3,1-4 1,7 2 120,-2-7 1,4 5-105,2-5 1,6 5-29,0-6 0,7 1 1,-1-6 1,3 5 1,2 0 0,1 3-235,-1-3 0,0-3 80,0 3 1,1-1-207,-1 1 0,-5-1-93,-1 7-683,1 0-224,5-1 1315,-7 5 0,5-6 0,-5 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3:41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52 8522,'-10'0'1183,"2"0"-1019,8 0-183,0 8 34,0 2 1,0 1 160,0 1-114,0-8-89,8 3 103,-6-7-225,6 0 48,-8 0-142,0 0 11,0-7 140,7-3 99,-5-7-12,6 7 0,-10 0 296,-4 5-171,4 3 231,-5-6-251,-1 8 1,6 2 374,-4 4-22,4-4-39,2 13-450,0-13 174,0 6-124,0-8 130,0 0-408,8 0 104,-6 0 1,8-2-29,-5-4 0,-3 2 11,4-7 45,-4 7 199,-2-12 0,0 13-139,0-9 213,0 8-110,0-3 281,-8 7-44,6 0-156,-13 0 1,13 1 35,-4 5 4,4-4-97,2 14 0,0-13 60,0 9-139,0-8 124,0 3-260,0-7-21,0 0 178,8 0 1,-6 2-123,4 4 113,-4-4-14,-2 13 0,2-7 14,3 4 0,-3-3 84,4-3 1,-4-2 122,-2 7 352,0 1-214,-8 5 1,1 0-114,-5 1 1,-1-7 205,7 1-118,-8-8-256,5 11 0,-8-13-163,-1 4 0,7-4-275,-1-2 0,6 0-828,-5 0 38,7 0 1,-9-2 1175,7-4 0,0-4 0,6-7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3:52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12007,'18'10'294,"-1"-4"0,-5 1-124,-1-1 1,1 0-98,5-6 0,0 0 123,1 0-279,-1 0 1,0 0-166,0 0 0,1-6 133,-1 0 1,0 0-196,1 6 1,-7 0-27,1 0 92,-1 0 1,1 0-54,-1 0 370,-7 0-187,4 0 164,-8 0 298,0 8-106,0-6-111,0 13 0,0-11-38,0 8 1,0-6-98,0 5 1,0-5 59,0 5 0,0 1-115,0 5 1,0-5 78,0-1 1,0 1-15,0 5 0,0-5-60,0-1 56,0 1 1,0 5 41,0 0 0,0-5-36,0-1 0,0-5 117,0 6-87,0-1 1,0 6-7,0 1-9,0-1-79,0-7 90,0-3-88,0 1 64,0-6 181,0 6-178,0-8 87,-8 0-28,-2 0 9,-7 0-44,0 0 0,0 0 1,-1 0 0,1 0 47,0 0 1,5 0-48,1 0 1,-1 0 226,-5 0-224,0 0 1,-1 0 7,1 0 1,5 0-17,1 0 0,5 0-9,-5 0 1,5 0-138,-6 0 158,8 0 0,-5 0-338,3 0 187,4 0-503,-6 0 414,8 0 1,-1 0-705,-5 0 166,4 0-87,-6-8 381,8 6 1,0-8-608,0 5-186,0 3 1232,0-14 0,8 7 0,1-9 0</inkml:trace>
  <inkml:trace contextRef="#ctx0" brushRef="#br0" timeOffset="328">0 208 8844,'17'0'796,"1"0"1,-7 0-730,1 0 0,-1 0 62,7 0 0,-1 0-126,0 0 1,1-2-321,-1-4 0,-6 4 219,1-4 1,-3 3-1048,3-3 105,3 4-154,-13-6 1194,6 8 0,0 0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3:56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102 260 7621,'-9'0'64,"-6"0"981,13 0-429,-6 0-213,8 0 1309,0 0-1670,8-8 0,-5 6-90,9-4 66,-1 4-170,7-5 1,-1 5 154,0-4 0,-5 4-64,-1 2 1,-5 0-22,6 0 0,-7 6 84,7 0 0,-8 7 0,2-1 0,-3 1 79,3-1 1,-4 3-10,4-3 1,-4 3 74,-2 2 1,0 1 40,0-1 0,-6 6-63,0 0 1,-5 0 138,5-6 0,-7 1-48,1-1 1,2-2 29,-1-3 0,-1 3-105,-5-3 1,2-3-11,3 3 1,-3-8-70,3 1 0,-3-3-237,-2-2 0,5 0-1362,1 0 771,7 0-1536,-12 0 1676,14 0 1,-3-2-451,10-3 1076,5-5 0,7-7 0,1-1 0</inkml:trace>
  <inkml:trace contextRef="#ctx0" brushRef="#br0" timeOffset="296">396 173 7621,'-17'12'428,"0"-1"0,5-5-67,1 6 0,1-7-47,-1 7 0,-3-1-40,8 7 0,-5-1 22,5 0 0,-2 1-160,3-1 1,3 0-96,-4 1 0,4-1 64,2 0 0,0-5 294,0-1-218,0 1 82,0 5-138,0 0 1,6-5-52,0-1 0,7-7-50,-1 2-290,3-4 1,2-2 164,1 0 0,-1 0-739,0 0 1,0 0 397,1 0 1,-1 0 441,0 0 0,8-8 0,2-1 0</inkml:trace>
  <inkml:trace contextRef="#ctx0" brushRef="#br0" timeOffset="957">708 485 7621,'-8'-10'1072,"6"2"-429,-6 8-130,1 0-361,5 0 50,-6 0-76,0 0-17,7 0 1,-9 6-129,4 0 0,4 2 263,-4-3-125,5-3 64,1 14 3,0-15-381,0 7 18,0-8-200,0 0 127,0-8 1,5 5-256,1-9 133,0 8 522,-6-3-134,0-1-171,0 6 264,0-6 0,-2 10 558,-4 4-171,4-4-172,-5 6 0,7-6-277,0 3 163,0-3-404,0 6 86,0-8-578,0 0 453,7 0 265,-5 0-10,14 0 20,-15 8 85,7 1 1,-8 8 179,0 1 0,0-7 68,0 1 31,0-1 0,-6 7-110,1-1 1,-3-6 83,2 1 0,2-8 221,-7 2-438,-1 3 13,-5-7-236,0 6 1,1-10-953,5-4 0,-3 2 530,9-7 0,-1 5-1963,6-6 2445,0 9 0,0-13 0,0 7 0</inkml:trace>
  <inkml:trace contextRef="#ctx0" brushRef="#br0" timeOffset="1245">915 242 7626,'0'12'989,"0"0"0,0-7-66,0 7-475,0-1 1,2 7-448,4-1-22,-4 0 0,11 1 19,-7-1 1,6 0-106,-7 0 0,3-5-1923,-2-1 2030,-4 1 0,13 5 0,-5 1 0</inkml:trace>
  <inkml:trace contextRef="#ctx0" brushRef="#br0" timeOffset="1465">1105 191 7792,'-5'17'539,"-1"0"1,-2-5-153,2-1 1,5 3 98,-5 9 0,-4-4-129,-1 4 0,1-2-130,-1 2 0,5 4-133,-6 8 1,1-6 54,-7-1 1,3 1-206,4 6 1,-5-6-104,5-1 0,-3-6-207,3 1 0,-3-4-526,8-2 1,-5-5-27,5-1-78,0-7 996,6 4 0,-7-8 0,-3 0 0</inkml:trace>
  <inkml:trace contextRef="#ctx0" brushRef="#br0" timeOffset="1999">1763 173 7632,'-18'0'1265,"1"0"-449,0 0-523,7 0 1,-5 0 44,3 0 1,-3 0-98,-2 0 0,-1 8 40,1 4 1,2-3-93,3 3 1,-3-1 129,3 6 1,-3 1-108,-2-1 0,1-5-12,5-1 0,-5 1-29,5 5 0,1 0-62,-1 1 1,1-1 15,-2 0 1,5-5 75,7-1 1,-6 1-169,0 5 0,0-5 46,6-1-91,0 1-23,0 5 0,2 0-47,4 0 1,-2-7 68,8-4-157,-1 3 133,14-7 1,0 6 49,4-8 0,-4 0-195,-8 0 1,2 0 47,4 0 1,-3-6-291,3 1 1,-2-3-36,2 2 0,-4-2-186,4-3 0,-6 1-190,-5 4 0,3 3-145,-3-9-492,-4 8 796,-1-11 676,-7 13 0,0-13 0,0 5 0</inkml:trace>
  <inkml:trace contextRef="#ctx0" brushRef="#br0" timeOffset="2182">1521 364 9100,'-12'5'0,"2"3"0,1 0 1963,-1-1-1691,14-1 0,-2-6-15,15 0 0,2 0-219,4 0 1,-1 0 100,6 0 0,-6-2-641,1-4 0,2 3 214,-2-9 288,0 8 0,2-11 0,2 5 0</inkml:trace>
  <inkml:trace contextRef="#ctx0" brushRef="#br0" timeOffset="2888">2178 87 7639,'-10'0'717,"-5"0"-71,13 0 713,-6 0-296,8 0-711,8 0 0,1 0-78,9 0 1,1 0-249,4 0 1,-4 0-116,4 0 1,2-2 154,-2-4 0,2 4-73,-2-4 0,-4 3 10,5-3 0,1 4-426,-2-4 1,0-2 50,-6 3 1,0-1-338,1 6 55,-1 0 279,0 0 441,-7 0 0,3 2-148,-7 4 1,0-3-32,-6 9 0,-2-6 30,-4 5 1,2-5 13,-7 6 0,5-1 69,-6 6 1,3 1 39,-3-1 0,-3-4 120,3 5 1,-3-5 72,-2 10 0,-1-4 60,1-1 0,0 5 421,-1 0 1,-1 0-318,-4-6 0,4 6-166,-4 0 0,4 0-80,1-5 1,1-1-23,0 0 1,0 1 2,-1-1 1,3-6 35,3 1-205,-3-1 1,7 7-17,-3-1 137,3-7-128,8-3 87,0 1-42,0-6 57,0 6 1,2-8 90,4 0 1,-2 0-4,7 0 1,1 0-48,5 0 1,0 0-91,1 0 1,-1 0 72,0 0 0,6-2-138,0-4 0,0 4 83,-5-4 0,5 4-124,0 2 1,0 0-90,-6 0 1,0 0-88,1 0 0,-1 0 105,0 0 0,1-5-15,-1-1 1,0 0 115,0 6 1,-5 0-38,-1 0 0,-5 0-116,6 0 0,-7 0-80,7 0-127,-8 0 122,11 0 1,-11 0-753,8 0 457,-9-8 1,5 5-292,-8-9 0,0 6 891,0-5 0,0-1 0,0-5 0</inkml:trace>
  <inkml:trace contextRef="#ctx0" brushRef="#br0" timeOffset="3613">2524 18 9668,'11'-6'733,"1"0"-519,-1 0 0,6 6-270,1 0 1,-7 0 6,1 0 77,-1 0-587,7 0 401,-1 0 1,-6 0-541,1 0 485,-8 0 1,5 6-206,-3 0 226,-4 0 274,6-6 0,-8 2-151,0 3 220,0-3 130,0 14 0,-6-13-121,0 9 0,-1-6 16,1 5 0,4-5 74,-4 6-347,4-1 145,-6 6 1,7 1-110,-5-1 1,-2-5 126,2-1-42,-7 1 93,3 5 0,-5 0-101,3 0 1,-1-5 260,7 0-192,-7-1 0,5 6-50,-4 1 34,-3-1 0,7 0-101,-3 1 65,-4-1 0,11 0-8,-8 0 0,8-5 12,-1-1-22,-5 1 11,0 5 0,-1 1-1,-1-1 0,7-6 122,-7 1-76,8-8-82,-11 11 66,13-5-4,-14-1-78,15 7 0,-7-14 1,6 5-295,-4-7 103,4 0-489,-5 0-104,7 0 304,0 0 1,7 0-1,3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24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8376,'1'16'39,"5"-5"1,-4 5-26,4-5 0,-4 5-65,-2 1 1,6-6 109,-1 1 0,3 0-67,-2 5 0,-4 0 23,4 0 0,-3 1 10,3-1 1,-4-5-49,4-1 1,1 1 2,-1 5 0,6 0-113,-6 0 0,1-5 93,-1 0 0,-2-7-295,7 7 165,-7-8 105,12 3 7,-14-7 3,13 0 70,-13-7 1,5-3 125,-7-7 1,6-1 68,0 1 0,0 0-115,-6 0 0,2-1 56,3 1 0,-3 0-81,4-1 0,-4 1-98,-2 0 1,6 0 65,0-1 0,-1 1-17,-5 0 1,2 1-129,4 5-324,-4-5 100,6 7 1,-6-3-51,3 1-548,-3 7 929,6-4 0,-8 8 0,0 0 0</inkml:trace>
  <inkml:trace contextRef="#ctx0" brushRef="#br0" timeOffset="200">18 242 8367,'17'0'495,"-5"-5"-400,-1-1 0,1-2-5,5 2 1,-5 2-248,-1-7 0,1 7 88,5-2 0,0 4-147,0 2 0,-5 0 216,0 0 0,-1 0 0,6 0 0</inkml:trace>
  <inkml:trace contextRef="#ctx0" brushRef="#br0" timeOffset="786">450 260 7707,'-17'0'-22,"5"0"159,1 0 0,5 5 26,-5 1 0,7 2 75,-2-2-165,-4 3-40,1 8 0,-1 1 103,4-1 0,-3 0 0,7 1-338,-4-1 178,4 0-17,2 1-28,0-1 14,0 0 1,2-2 47,4-3 1,-2-4-16,7-8 28,1 0 0,5 0 16,0 0-91,1 0 75,-1-8 1,-2-2-63,-3-7 1,1 0 52,-7 0 0,0-1-79,-6 1 0,0 5 79,0 1 0,0-1-3,0-5 0,0 6 42,0-1 1,0 6 4,0-5 1,0 5 205,0-6-137,0 9 177,0-5-98,0 8 325,0 0-308,0 8 1,0 1-70,0 8 0,6-5 5,-1 0 1,7-1-7,-6 6 0,1-5-17,-1-1 0,-2-1 166,7 2 34,-7 3-247,12-5-630,-14-1-1068,13 6-456,-13-13 2082,6 6 0,-8-8 0,0 0 0</inkml:trace>
  <inkml:trace contextRef="#ctx0" brushRef="#br0" timeOffset="1717">710 502 7458,'9'-10'-335,"1"2"436,-4 8-116,-5 0 44,7 0 0,-8 2 481,0 4-72,-8-4-108,7 6-62,-7-1-51,8-5-258,0 14 92,0-14 1,2 5-92,4-7 87,-5 0 1,9 0-247,-4 0 158,-4-7-83,13-3 1,-13-2-36,4 1 137,-4 7 19,-2-4-32,0 1 28,0 5-41,-8-6 172,-2 8 0,-5 2-22,4 4 1,1-4 282,4 3-233,4-3 0,-5 0 37,7 4-225,0-4 196,0 6-452,0-8-898,0 0 1075,7 0 123,-5 0 1,8 2-87,-4 3 124,-5-3-24,7 14 1,-8-13 224,0 9 198,0-8-281,0 11 0,0-11 444,0 8-361,0-9 0,-2 11-19,-4-8 0,3 1-20,-9-1 0,6-4-73,-5 4 1,5 1 103,-5-1-243,7 0-626,-12-6 344,7 0-1432,-1 0 1265,-5-8 1,13-1 452,-4-9 0,4 1 0,2 0 0</inkml:trace>
  <inkml:trace contextRef="#ctx0" brushRef="#br0" timeOffset="2400">934 156 7512,'0'17'73,"0"0"0,0 1 51,0-1 0,0 0-141,0 1 0,2-1 38,4 0 1,-4 0 39,4 1 1,1 5-107,-1 0 144,0 0 0,-6-6 72,0 1-112,0-1 1,0 0 54,0 0 22,0-7-13,0 5-42,0-13 1,-2 6 88,-4-8-150,4 0 0,-5-2 51,7-4 1,0 2-111,0-7 0,0 5 74,0-5-84,0-1 0,0-5 47,0 0 1,0 5-55,0 0 0,2 7 54,3-7 0,-1 6-19,8-5-44,-8 7 1,11-9 60,-4 7 1,-1-6-102,2 7 1,-7-1 78,7 6-11,-1 0-18,7 0-333,-1 0 286,0 7 1,-5 3 66,-1 7 1,-7-5 93,2-1 0,-2 1-103,2 5 1,-5-5 337,5-1-83,-4 1 374,-2 5-389,-8 0 0,1-5 152,-5-1 0,-3-7-89,3 2 1,3 2 319,-3-3-498,1 1 1,-7-6 111,1 0 0,0 0-515,0 0 0,5 0 192,0 0 1,7-2-875,-7-3 0,8 1 1004,-1-8 0,-5 1 0,0-7 0</inkml:trace>
  <inkml:trace contextRef="#ctx0" brushRef="#br0" timeOffset="3334">1764 225 7695,'-9'0'1287,"-7"0"-972,7 0 0,-3 0 80,1 0 22,-1 0-261,-5 0 1,0 0 51,-1 0 0,7 0 27,-1 0 0,1 6-31,-6 0 1,-1-1 262,1-5-121,0 8-186,-8 2 0,5 5-101,-3-4 75,4 5 1,4-7-110,3 9 1,-1-7 80,7 1 1,-5-6-229,5 5 0,0-5-16,6 5 0,-6-5-116,0 6 120,1-1 27,5 7 175,0-1-75,0 0 125,0 0-99,0 1 12,7-1 0,-3-7-27,8-5-1,-8 5 0,11-8-23,-3 4 1,-3-4-89,3-2 0,-7 5 1,7 1 1,-1 0 66,7-6-41,-1 0 0,0 0 37,1 0 0,-1 0-92,0 0 1,1 0 25,-1 0 0,-6 0-139,1 0 0,-1 0 92,7 0 1,-7 0-425,1 0 232,-1 0 0,7 0 139,-1 0 1,-2-2-338,-3-4 58,3 4 62,-5-13 118,-1 13-35,7-6-287,-14 1 247,5 5 384,-7-6 0,8 0 0,2-1 0</inkml:trace>
  <inkml:trace contextRef="#ctx0" brushRef="#br0" timeOffset="3662">1401 398 9296,'18'0'603,"-1"0"1,0 0-456,0 0 0,1 0-24,-1 0 1,2 0-85,4 0 1,-3 0-167,3 0 1,2 0 125,-2 0 1,0 0-408,-6 0 1,0-6 184,1 0 0,-1 1-1240,0 5 754,0 0 708,1-8 0,-1 6 0,0-6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4:04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295 208 7939,'0'-9'2175,"0"-6"-1709,-8 13-139,6-6-41,-5 8 1,5-6 58,-4 0 1,2-5-148,-7 5 0,5 0 23,-6 6 1,1-5 165,-7-1-247,9 0 1,-7 6-56,5 0 0,-4 0 312,-3 0-382,1 0 0,0 6 132,-1 0-218,1 7 1,6-5 30,-1 3 1,8 5-125,-2-5 56,5-3 1,1 7-5,0-3 0,1-3-21,5 3 1,4-3-175,7 3 0,0 3-125,1-3 0,-1-3 142,0 3 0,1 0 25,-1 5 0,-2 0 50,-3 0 1,1-5 253,-7-1 1,2 1 60,-3 5-13,-3 1 1,6-1 99,-8 0 1,-2-5 315,-4-1 0,2-7 754,-7 2-867,-1 3 0,-5-7 82,0 4 0,0-4-124,-1-2 0,1-2-244,0-4 1,-1 3 81,1-9 1,0 6-129,0-5 0,5 7-298,0-2-806,9 4-2037,-5 2 2245,8-8 1,2 7 837,4-5 0,3-4 0,9 1 0</inkml:trace>
  <inkml:trace contextRef="#ctx0" brushRef="#br0" timeOffset="206">364 537 9771,'0'-10'4285,"0"3"-3353,0 7-1783,0 0-1351,8 0 2202,-6 0 0,13 0 0,-5 0 0</inkml:trace>
  <inkml:trace contextRef="#ctx0" brushRef="#br0" timeOffset="498">572 208 7614,'-10'-1'937,"4"-5"1030,4 4-1112,2-6 97,8 1-635,2 5 0,7-6-61,0 8 0,6-2-56,0-4 0,0 4-305,-5-3 1,-7 3 152,1 2-1112,-1 0-367,7 0-745,-1 0 857,0 0 1319,-7 0 0,5 0 0,-5 0 0</inkml:trace>
  <inkml:trace contextRef="#ctx0" brushRef="#br0" timeOffset="824">762 1 8019,'-16'8'0,"5"3"0,3 3 1747,1-3-941,5 5-461,-6-7 1,8 14-24,0 0 0,0 2-128,0-2 1,0 2 17,0 4 0,0 2-24,0-8 0,-6 8 163,0-3 0,1-3-42,5-2 1,0-3 55,0-3 0,0 0-14,0 1 1,0-7 33,0 1 1,0-7 55,0 7 0,0-8 41,7 11-294,3-13 0,7 6-60,1-8 1,-1 0 82,0 0 1,-5 0-231,-1 0 0,-1-2-325,1-4-39,5-4 0,-7-7 154,9 0 0,-9 5-178,-3 1 1,-4 5-1049,-2-5 1,6 5-101,-1-6 1555,1 8 0,2-11 0,1 5 0</inkml:trace>
  <inkml:trace contextRef="#ctx0" brushRef="#br0" timeOffset="1056">1073 554 13778,'10'0'-810,"-3"0"1,-7 0-1,0 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4:10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10729,'0'18'274,"0"-1"1,0-4-118,0 5 1,0-5-86,0 10-153,8-4 166,-6-1 1,6 5-71,-8 0 1,0 0 47,0-6 1,0 1-5,0-1 45,0 8 1,0-6-115,0 4 53,0-4 49,0-1-40,0-9 56,0 7 120,0-15-118,0 7 7,0-8 0,-2 0 27,-4 0-67,4 0-10,-6-8 1,8 5-2,0-9 0,0 6-69,0-5 1,0 5 128,0-5-185,0-1 96,0-5 0,2 1-72,4 5 0,-2-5 71,7 5 1,-1 1-83,1-1 0,3 5 51,-8-6 0,7 7-7,-1-7 0,3 8-17,2-1 0,1-3-1,-1 2 0,0-2-1,0 3 0,1 3 53,-1-4 1,0 2 74,1-2 0,-1 4-90,0-3 158,1 3 0,-1-4 2,0 0 1,-5 0 183,-1 6 112,-7 0-113,4 0-149,-1 0 57,-5 0-173,6 0 140,-8 0-1993,0 0 1,-8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4:14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35 364 9714,'0'17'345,"0"1"-363,0-1 1,0 0 111,0 0 0,-2 1 229,-4-1-26,5 0-207,-7 1 1,6-3 27,-4-3 0,4-3 147,-4-3-106,5-4-101,1 6-134,0-8 117,0 0 1,0-8-75,0-4 0,0-3 88,0-2 1,1-1-87,5 1 0,-4 0 31,4-1 0,2 1-6,-3 0 0,9 2-30,-3 3 1,-3-3 77,-2 3-5,3 4-19,1 1 1,2 1 36,-1 0-41,-7 0 1,6 8 86,-5 4 0,-3-2-34,4 7 1,-4-5 12,-2 6 0,2-3 60,4 3 0,-4 3-26,3-3-163,-3 3 161,-2 2-320,0 1-374,0-1-701,0-7 917,0-3 366,0-7 0,-7 0 0,-3 0 0</inkml:trace>
  <inkml:trace contextRef="#ctx0" brushRef="#br0" timeOffset="378">502 208 10903,'8'10'1689,"3"-4"-1680,5-4 0,1-2-118,0 0 0,1 0-94,-1 0 1,0 0-314,0 0 1,-5 0-29,-1 0 40,1 0 0,0 0-1480,-1 0 1984,-7 0 0,4 7 0,-8 3 0</inkml:trace>
  <inkml:trace contextRef="#ctx0" brushRef="#br0" timeOffset="597">537 364 7604,'0'10'1764,"0"-3"-1151,0-7 1,2 0-151,3 0 0,5 0-54,7 0 1,2 0-103,5 0 1,-5 0-394,4 0 147,-4-7 0,-2 5-338,1-4 1,-7 4 226,1 2 0,-7-6-973,7 0 529,-8 1 494,3 5 0,1 0 0,2 0 0</inkml:trace>
  <inkml:trace contextRef="#ctx0" brushRef="#br0" timeOffset="1290">1367 122 7620,'-18'0'1235,"1"0"-508,8 0 53,-7 0-341,7 8-195,-1-6 0,-4 7 170,9-3-94,-9-4-131,5 13 0,-3-11 119,1 8 0,-1-1-83,-5 6 0,5-5 84,1-1 1,1 1-142,-1 5 1,-5 1-13,5-1 1,3 0-9,2 0 1,2 1-104,-1-1 0,3 0 57,-4 1-135,4-1 95,2 0-246,8 0 159,1 1-35,1-9 0,5 1-49,-3-4 1,3-4 78,3 3 1,-1-3-57,0-2 0,0-2-159,1-3 115,-1-5 57,0-7 0,1-1-81,-1 1-11,0-8 74,-7 6 1,5-8-131,-3 4 1,-3 4 53,3-4 1,-6-2-121,5 2 0,-7 0 206,2 5 1,-4 1 100,-2 0 168,0-1-117,0 1 93,0 8-20,0-7 387,0 14-196,0-5-124,0 7 1,0 2 49,0 3 1,0-1-107,0 8 1,0-7 336,0 7-374,0-1 54,0 7-73,7-1 1,-3 0-132,8 1 145,-8-9-90,11 7 0,-11-7-98,7 9 1,-5-3 14,6-4 0,-7 3-309,7-8-24,-8 7-250,11-3-637,-13-1 605,6-1 112,-1-8-671,-5 0 606,6 0-755,-8 0 1383,0 0 0,-8-8 0,-1-1 0</inkml:trace>
  <inkml:trace contextRef="#ctx0" brushRef="#br0" timeOffset="1841">1626 156 8833,'0'-9'1649,"2"1"-1155,4 8-312,-4 0 1,13-2 47,-3-3 0,-3 3-162,3-4 0,-1 4 26,7 2 0,-1 0-15,0 0-94,0 0 131,-7 0 1,5 6-105,-3-1 1,-2 7-9,1-6-91,-7 7 0,6-3 143,-5 7 50,-3 0 1,6 1 325,-8-1-193,0 0-92,0-7 0,-8 5 321,-3-3-164,3 3-62,-7 2 0,5-5-17,-7-1 1,-1-1-26,1 2 0,2-3-12,3-3 0,-3-4-91,3 4 0,-3 1-138,-2-1 0,-1 0-710,1-6 418,0 0 142,7 0-1338,-5 0 738,5 0-263,1 0-429,1 8 258,8-7-432,0 7 1657,8-8 0,1 0 0,9 0 0</inkml:trace>
  <inkml:trace contextRef="#ctx0" brushRef="#br0" timeOffset="2188">2093 105 7618,'-17'0'2044,"-1"0"-1677,1 7-136,8-5 0,-7 12 78,5-9 1,1 9 188,-1-3-261,-1 5 0,-5 1 46,-1 0 0,7 1 124,-1-1 1,3 0-130,-3 1 0,-1-7 67,7 1 0,0-1-134,6 6-22,0-7 93,0 5-211,0-5-11,0 7-102,0-7 1,8 3-60,3-7 1,-1 0 37,2-6 1,-1 0-98,6 0 1,1 0-403,-1 0 54,0 0 0,1 0-948,-1 0 721,-8 0 377,7-8 1,-8 4-1359,3-7 876,-3 7 326,-1-4 514,-5 1 0,14 5 0,-7-6 0</inkml:trace>
  <inkml:trace contextRef="#ctx0" brushRef="#br0" timeOffset="2557">2266 243 10918,'17'-2'888,"1"-4"0,-5 4-884,4-3 137,-3 3 0,11 2-214,-8 0 1,0-2-40,1-4 0,-1 4 19,0-4 0,0 4-132,1 2 2,-1-7 1,0 5-145,1-4 1,-7 2-892,1-2-36,-8 4 645,3-5 17,1 7-281,-6-8 548,6 6 365,-8-6 0,-8 8 0,-2 0 0</inkml:trace>
  <inkml:trace contextRef="#ctx0" brushRef="#br0" timeOffset="2815">2456 1 6086,'0'17'462,"0"-5"262,0-1 1,-2 1-265,-3 5 1,3 6 8,-4 0 1,4 2-142,2-2 0,0-2-25,0 8 1,0-6-214,0 6 40,0-8 0,0 10 1,0-8-448,0-2-396,0-2-851,0-1 433,0-1-582,0-8 1713,0-1 0,-8 0 0,-1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4:20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35 7678,'0'-10'991,"0"-5"-700,0 13 163,0-6 48,0 8 741,0 0 1,0 8-1072,0 3 0,0 5 0,0 1 1,0 8-114,0 4-30,-8-4 1,6 13-95,-3-3 1,3 3-52,2-3 39,-8-1 1,6-5-71,-4 0 1,5-6 62,1 6 0,-6-8-48,0 2 0,0-4 103,6-1 0,0-7-37,0 1 237,0-8-187,0 11 183,0-13 191,0 6-132,-7-8 71,5 0-246,-6-8 1,8 4 9,0-7-21,0-1 0,0-5-7,0-1 1,0 1-9,0 0 0,0 0 24,0-1-21,8 9 1,-6-7-21,3 5 105,5 3-91,-8-7-20,13 13 1,-11-12 12,8 9 1,-7-7-4,7 6 1,-6-1-136,5 1 88,-7 4 0,11-6-140,-3 8 1,-2 0 16,1 0-35,1 0 162,-3 0 0,7 2-287,-5 4 111,-3-4-28,7 13 145,-13-5 1,12 7 58,-9 0 0,1-5 189,-6-1 9,0 1 66,0 5 1,0 1 95,0-1-191,-8-8 1,6 7 107,-3-5 42,-5-3-109,0 7 1,-1-11 192,-1 8-201,1-8 1,-6 9 41,-1-7-185,1 0 0,0-6-51,-1 0 1,1 0-208,0 0 1,5 0-311,1 0 196,7 0-1535,-11 0 942,13 0-213,-6 0 136,8 0 1,2 0 357,4 0 656,-4-8 0,13-2 0,-5-7 0</inkml:trace>
  <inkml:trace contextRef="#ctx0" brushRef="#br0" timeOffset="277">468 242 7694,'-10'0'2077,"3"0"-1344,7 0 653,0 0-1077,0 8 1,5 2-279,1 7 1,2 0-262,-2 0 1,-5-5 6,5 0 0,2-1-639,-2 6 89,-1 1-37,3-1 254,-6-7-752,13 5 499,-13-13 809,14 6 0,-7-16 0,9-2 0</inkml:trace>
  <inkml:trace contextRef="#ctx0" brushRef="#br0" timeOffset="549">693 208 8396,'-10'7'1857,"2"3"-1525,8 7-174,0 1 1,-5-1 72,-1 0 1,-6 0 28,7 1 1,-9 5 96,3 0 1,-5 6-8,-1-6 0,0 2 88,-1-2 1,-5 4-102,0 7 1,-2-5 115,2 0 1,2-2-286,-8 2-192,8-4 171,-12 0 0,14-6-219,-4 4 60,4-4-249,2-2 0,-1-5-278,1-1 1,5-5-48,1 6 0,5-8-1506,-5 1 691,7 5-297,-4-8 1698,8 6 0,0-8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4:51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87 9653,'17'10'44,"-5"-3"-554,-1-7 0,1 2 160,5 4 44,-8-4 1,7 6-1032,-5-8 1337,-3 0 0,7 7 0,-5 3 0</inkml:trace>
  <inkml:trace contextRef="#ctx0" brushRef="#br0" timeOffset="206">35 277 8115,'-17'0'2307,"7"0"-1717,3 0-496,22 0 0,-2 0 76,16 0 1,-8 0-145,2 0 0,-3 0-143,-3 0 0,0 0-437,0 0 0,-5 0-999,0 0 684,-1 0 412,-1 0 0,-1 0-481,-3 0 938,-4 0 0,6 0 0,-8 0 0</inkml:trace>
  <inkml:trace contextRef="#ctx0" brushRef="#br0" timeOffset="826">191 364 7778,'-10'0'-197,"-5"0"0,11 0 811,-8 0 0,9 2-197,-3 4 0,2-5-137,-2 5 1,4-2 3,-3 2-80,3-4 47,2 13-74,0-13 0,0 13-5,0-3 0,0-2 198,0 1-94,0-7-303,0 11 169,7-13-174,3 6 0,7-8-459,0 0 234,-7-8-51,5 6 1,-7-13-307,4 3 0,1-3 237,-7-2 0,0 5-146,-6 1 0,0-1 233,0-5 0,0 5 261,0 1 0,0 5-36,0-6 56,-8 9-297,6-5 733,-13 8-172,13 0-90,-14 8 0,14-5 140,-3 9 1,-3 0-95,2 5 1,0 0 14,6 0 0,0 1-205,0-1 0,0 0-15,0 1 1,0-1 21,0 0 0,0 0-19,0 1 1,0-1-89,0 0-36,0 1 129,-7-1 0,3-6-190,-8 1-39,9-8 78,-13 11-58,7-13 0,-9 12 77,1-9 1,5 1-84,1-6 175,-1 0-59,-5 0 1,6 0 450,-1 0-171,8 0 203,-3 0 88,7 0 16,0 0-139,7 0 1,3 0-128,7 0 0,0 0-84,1 0 1,-1 0-64,0 0 75,1 0 1,-1 0-427,0 0 129,0 0-147,1 0 1,-1 0-233,0 0 0,-5-2-454,-1-4 75,1 4 1,3-7 890,-3 3 0,3-3 0,-5-9 0</inkml:trace>
  <inkml:trace contextRef="#ctx0" brushRef="#br0" timeOffset="1218">346 156 10708,'12'0'1083,"-1"0"-1017,1 0 0,5 0-173,1 0 1,-1 0-379,0 0 292,0 0 186,-7 0 1,5 0-151,-3 0-89,-4 0 71,-1 0-177,1 0 588,-6 0 130,6 0 1,-8 8-66,0 4 1,-2 3 162,-4 2 1,-2-5 123,-3-1-212,-5 8-224,7 1 0,-7 7-28,5-4-53,-5-4-127,7 6 1,-8-2-343,-1 0 1,3 0-43,3-6 1,-1 1-568,7-1 0,0-6-569,6 1 500,0-8 1,2 2 1075,4-12 0,-4-4 0,6-7 0</inkml:trace>
  <inkml:trace contextRef="#ctx0" brushRef="#br0" timeOffset="1373">502 277 9121,'10'8'0,"-5"4"0,-3 3 0,-2 4 0,0 2 0,0 2 0,0-2 0,0 1 0,0-1 0,0 4 0,0 0 0,0 0 0,0-4 907,0-2-1583,0 6-915,0-6 474,0 6 1117,0-15 0,8 5 0,2-5 0</inkml:trace>
  <inkml:trace contextRef="#ctx0" brushRef="#br0" timeOffset="1693">554 502 8022,'0'-17'0,"2"2"0,2 1 0,3 3 0,3-3 0,1-1 0,1-1 0,0 3 0,-1 1 0,1 1-534,-1 1 65,1-5 0,5 7 243,0-3 1,-7-5 225,-4 5 0,1 1 0,-1-1 0,0-1 0,-6-5 0,2-1 0,4 1 0,-5 0-86,7 7 179,-8-5 161,0 13 552,0-13-582,0 13 0,0-4 19,0 12 1,0-2 43,0 7-164,0 1-5,0 5 1,0 2 183,0 4-161,0-4-27,0 14 0,-2-6 20,-4 8 1,5-1-54,-5 1 0,4-5-121,2 5 0,-2-6 9,-4 5 0,4-1-213,-4-10 0,5 0-117,1-5 0,1-3-967,5-4 435,-4 5 548,6-14 345,0 5 0,1-14 0,8-3 0</inkml:trace>
  <inkml:trace contextRef="#ctx0" brushRef="#br0" timeOffset="1949">848 1 7778,'0'17'187,"0"0"0,0 2 71,0 5 0,0-3-1,0 7 1,0 1-22,0 6 0,0-1-26,0 1 1,0 0-42,0-1 0,0 7 25,0-1 0,0 0-148,0-5 28,0-1 14,0 1 1,0-6-558,0 0 234,0-8 38,0 4 0,0-8-498,0 0-234,0-7-665,0-2 1594,8-8 0,-6-8 0,5-2 0</inkml:trace>
  <inkml:trace contextRef="#ctx0" brushRef="#br0" timeOffset="2535">986 70 7792,'2'17'926,"4"0"1,-4 1-662,4-1 0,-4 2-42,-2 4 0,0-2 0,0 8 0,0-6-76,0 6-102,0-8 121,0 4 0,0-7-70,0-1-128,0-8 114,0 7-170,0-7 1,5 3 143,1-1-167,0-7 58,2 12 0,-5-12-156,9 7 0,-6-7-188,5 2 241,-7 3-80,4-7-26,-1 6 10,-5-8 165,14 0 31,-14 0 1,7 0 6,-3 0 1,-4-2 12,4-4 0,-4 2 20,-2-7 1,5 5 143,1-5 1,0-1 38,-6-5 26,0-1-184,0 1 1,0-6 69,0 0-73,0-8-8,0 4 1,6-7-20,-1-1 36,1 8-11,-6-5 0,0 12 0,0-3 230,0 4 360,0 2-621,0 7-122,0 3 246,0 7-1461,0 0 1,0 7 441,0 5 1,0-3 921,0 3 0,-8-1 0,-1 7 0</inkml:trace>
  <inkml:trace contextRef="#ctx0" brushRef="#br0" timeOffset="3002">1021 277 8239,'-2'0'0,"8"0"0,7 0 1589,4 0-1769,1-7 1,5 5-429,0-4 0,2 2 325,-2-2 0,-4 4-512,4-3 254,-4 3 541,-1 2 0,-9 0 0,-1 0 0,-8 0 719,0 0-520,8 0 0,1 0-82,9 0 1,-7-6-396,1 0 155,-1 0 97,6-1 1,-5 3-565,-1-8 286,-7 9 148,12-13 0,-12 12 156,7-7 0,-5 5 0,5-5 0,-7-1 0,4-5 0,-2-1 0,-1 1 0,1 8 0,-6 1 0,0 0 0,0 6 0,-8-5 32,7 14 0,-9-3 170,4 8 0,2-7 103,-7 7 1,7-6 286,-2 5 0,4 1-209,2 5 0,0-4-4,0 5 1,0-5-52,0 10-73,0-4-102,0 6 1,0-3-466,0 6 207,0-6-154,0 10 1,0-13-340,0 4 0,0-3 130,0-3 0,0 0-1060,0 1 1528,0-1 0,0 0 0,0 0 0</inkml:trace>
  <inkml:trace contextRef="#ctx0" brushRef="#br0" timeOffset="3444">1159 519 7778,'2'10'147,"4"-4"0,-4 3 39,4 3 1,-5 3-13,-1 3 0,0-1 233,0 0 1,0 1-43,0-1 0,0 0-101,0 0 0,0 1-99,0-1 1,6-5 164,0-1-47,0 1-228,-6 5 255,0 0-335,7-7 1,-3 3-210,8-7 147,-8 0-43,11-6 1,-11 2-50,7 3 1,-5-3 91,6 4 1,-7-4-270,7-2 138,0 0 30,5 0 94,0 0-11,0 0 229,1-8-175,-9-1 18,7-9 1,-14 1 202,3 0-185,5 0 31,-8-1 0,6 1 94,-8 0 1,1-6-99,5 0 0,-4-6 6,4 6 0,-4-6-11,-2 6 1,0 6 9,0 5-288,0 0 122,0 3-15,0-7-482,0 15 270,0-7-458,0 8-678,0 0 1226,-8 8 1,4-5 285,-7 9 0,-1-1 0,-5 7 0</inkml:trace>
  <inkml:trace contextRef="#ctx0" brushRef="#br0" timeOffset="3657">1176 692 7387,'8'10'1674,"4"-4"0,3-10-1493,2-2 0,6-2-163,0 3 1,-1 1-91,-11-8 0,4 8 117,-3-1 1,-2 3-1196,1 2 578,-7-8-513,11 6-675,-13-5 1760,14 7 0,-14 0 0,5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4:47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70 156 7722,'-10'8'134,"3"-6"1,7 8 114,0-5 3,0-3-283,7 14 1,1-7 44,4 9 1,3-9-109,-4-3 1,5-2 14,1 2 33,-7-4 108,5 5 1,-5-7-141,7 0-11,-7 0 49,5-7 0,-11 3 52,7-8 0,-7 6 71,2-5 0,-4 5 129,-2-5 1,0 5-44,0-6 1,0 7 148,0-7 0,0 6 80,0-5-136,-8-1-168,-1 3 1,-3-5 65,0 8 1,3-1 45,-3 1-234,-3 4 0,5-6-42,-7 8 1,6 8-213,-1 4 0,2-3-81,-1 3 1,1-1-1083,5 6 1445,3 1 0,-6-1 0,8 0 0</inkml:trace>
  <inkml:trace contextRef="#ctx0" brushRef="#br0" timeOffset="304">1 381 10076,'17'0'876,"0"0"0,6 0-622,0 0 1,2-5-212,-2-1 30,-3 0-31,12 6 0,-11-6-1,8 0 1,-6-1-77,6 1 1,-8 4-418,2-4 1,-9 4 36,-3 2 1,-5-5-1124,6-1 290,-9 0-359,5 6 1607,-8 0 0,0 0 0,-8 8 0,-1 1 0</inkml:trace>
  <inkml:trace contextRef="#ctx0" brushRef="#br0" timeOffset="465">226 364 7288,'-2'15'0,"-2"-1"0,-2-3 0,2 5 0,0 3 0,0 4 0,-1-2 994,1-2-1041,2-1-36,2-1 188,0 0 0,0 1-721,0-1 229,0-8-482,0 7 869,0-14 0,8 5 0,1-7 0</inkml:trace>
  <inkml:trace contextRef="#ctx0" brushRef="#br0" timeOffset="646">277 364 7849,'10'8'332,"-4"3"0,-4 5-51,-2 1 0,0 0 76,0 0 1,0 7-205,0-1-64,0 0 1,0-6-341,0 0 0,5 1 198,1-1 1,0-6-231,-6 1 1,0-6 212,0 5 1,2-7 69,4 2 0,-4-4 0,5-2 0</inkml:trace>
  <inkml:trace contextRef="#ctx0" brushRef="#br0" timeOffset="1088">571 53 10573,'18'0'717,"-1"0"-854,0 0 1,1 0 140,-1 0 1,0-2-35,0-4 0,-5 4-12,0-4 0,-7 4-794,7 2 364,-8 0 332,11 0 1,-13 2 502,4 4-196,-4-4-2,5 6 1,-5-1 50,4 5 1,-4-2-91,-2 1 1,0 1-18,0 5 1,0 0-16,0 0 0,0-5-123,0 0 0,0-1-275,0 6 153,0-7-22,0 5-507,0-5 314,0 7-422,0-7 112,0-2 0,0-7-193,0 5 869,0-4 0,0 6 0,0-8 0,0 0 0</inkml:trace>
  <inkml:trace contextRef="#ctx0" brushRef="#br0" timeOffset="1313">520 243 8778,'15'-2'345,"-4"-4"0,5 4 156,-5-3-102,5 3-246,1 2 0,0 0-343,1 0 121,-1-8-218,0 6 1,0-6-1076,1 8 945,-1 0 0,-2 2-885,-3 4 1302,-4-4 0,-8 13 0,0-5 0</inkml:trace>
  <inkml:trace contextRef="#ctx0" brushRef="#br0" timeOffset="1513">537 381 7778,'-10'0'0,"18"0"0,3-5 0,12-1 0,-1-2 0,1 2 0,-2 2 0,8-7 0,-6 5 0,6-5 0,-8 7 0,2-2 637,-4-4-397,-2 9 0,1-7-1240,-1 8 308,-8 0 318,7 0 374,-14 0 0,13-8 0,-5-1 0</inkml:trace>
  <inkml:trace contextRef="#ctx0" brushRef="#br0" timeOffset="2014">658 416 7778,'-17'0'330,"7"0"171,2 0 1,10 0-299,4 0-242,-4 0 56,13 0 0,-5 0-138,7 0 0,0 0 45,1 0 0,-1 0-199,0 0 0,1-6 52,-1 0-175,0 1 284,1 5-5,-9 0 2,-1 0 386,-1 0-138,-5 7 15,6-5 0,-8 14 64,0-5 1,2-1-132,4 1 0,-4-5-9,3 6 1,-3-7-1,-2 7-116,0-8 0,0 5 61,0-3-61,0-4 16,0 6-2,0-8 38,-7 0-10,-3 0 1,-7 0 3,0 0 0,-1 0 14,1 0-18,0 0 1,-1 0 0,1 0 1,6 0 62,-1 0-49,8 0-1,-4 0 228,1 7 0,5 3-61,-6 0 270,0 5-304,7-5 0,-7 7 71,8 0 1,0-5-57,0-1 0,0-5 15,0 5 0,0-5 49,0 6-77,0-8 63,0 3-173,8-7 87,-7 8-30,15-6-107,-7 6 0,9-8-17,-1 0 1,-5 0-430,-1 0 76,1-8 1,5 0-368,0-3 1,-5-5-638,-1 5 1389,1 3 0,5-15 0,0 4 0</inkml:trace>
  <inkml:trace contextRef="#ctx0" brushRef="#br0" timeOffset="2539">1004 208 7778,'0'-9'1301,"2"1"-1077,3 8 1,-1-6-15,8 1-80,-1-1 1,7 6-191,-1 0 0,0 0 38,0 0 1,-5 0 249,0 0-290,-1 0 174,-1 7 140,5-5-106,-13 14 0,8-9 54,-5 5 36,-3 3-105,6-5-171,-8 7-117,0 1 85,0-9 45,0 7-91,0-15-87,0 7 0,0-8-395,-8 0 352,-1 0 1,-9 0-73,1 0 0,0 0 201,-1 0 0,7 0 48,-1 0 0,7 6 316,-7 0-134,8-1-88,-3 3 0,1-4 148,0 7-66,-7-7 212,11 12 199,-6-7-310,8 9 0,0-1 49,0 0 1,0-5-88,0-1 1,0-5 106,0 6 0,0-7 65,0 7-26,0-8-208,0 3 0,6-5 101,0 4-49,-1-4-120,3 6 0,-4-8-85,7 0 1,-5 5-141,6 1 1,-7 0-908,7-6 574,-1 0 0,7 0-476,-1 0 0,0-8-553,1-3 1549,-1-5 0,0-1 0,1 0 0</inkml:trace>
  <inkml:trace contextRef="#ctx0" brushRef="#br0" timeOffset="2746">1332 18 8537,'-5'17'0,"-1"1"0,2-1 0,2 0 0,2 3 0,0 3 0,0 3 0,0 5 0,0 2 0,0 3 2457,0 1-2422,0-1 221,0 7-103,0-7 0,0 6-72,0-7 0,0-2-129,0-4 1,0 1-255,0-7 1,2 0-131,4-5 0,-2-9-474,7-3 0,-5-4 184,5-2 722,-7 0 0,12-15 0,-7-5 0</inkml:trace>
  <inkml:trace contextRef="#ctx0" brushRef="#br0" timeOffset="3197">1592 53 9425,'2'9'475,"3"-3"0,5-4-303,7-2 0,1 0 1,-1 0 0,0-6-141,0 0 0,-5 1-151,0 5-274,-1-8 0,-1 4-93,-5-7-517,-3 7 612,-2-4 153,0 8 101,-7-8 0,-3 7 247,-7-5-81,-1 4 13,1 2 1,2 8 64,3 3 1,-3-1 68,3 1 0,3-1 115,-3 1 1,6 5-59,-5-5 1,7 5 109,-2 1 1,-1 0 208,1 0-185,0-7-198,6 5 0,-2-5 304,-4 7-308,5-7 22,-7 5 1,8-11 23,0 8 1,0-7 135,0 7-157,0-8 0,0 5 35,0-3-292,8-4-200,1 6 181,8 0 77,1-7 0,-1 7-611,0-8 339,1 0 62,-1 0 0,-6 0-491,1 0-344,-1 0-939,7 0 1274,-1 0 719,-7 0 0,-3 8 0,-7 1 0</inkml:trace>
  <inkml:trace contextRef="#ctx0" brushRef="#br0" timeOffset="3399">1540 520 8310,'-12'5'0,"3"3"0,3 0 1099,8-1 0,6-1-892,9-6 0,6 0 13,0 0 0,0 0-311,-6 0 0,6 0-157,0 0 1,0 0-616,-5 0 373,-1 0 74,8-7 1,-6 5 415,4-4 0,-11-4 0,-4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4:46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35 9200,'-10'0'1419,"3"2"-1310,7 4 0,0-3 103,0 9 1,0 1-202,0 10 21,0-3 0,0 12-176,0-3 143,0 4 61,0 1 0,0 3-127,0 3 58,0-3-53,0 5 1,0-7-28,0-1 0,0-1 47,0-4 1,0 1 41,0-7 1,0 1-38,0-7 1,0-6-256,0 1-608,0-8 457,0 3-6,0-7 449,0 0 0,-8-7 0,-2-3 0</inkml:trace>
  <inkml:trace contextRef="#ctx0" brushRef="#br0" timeOffset="490">35 87 7732,'2'-12'854,"4"1"559,-4 7-572,13-12-462,-5 7 1,7-7-194,1 5 1,-1 3-13,0 8 0,0 0-251,1 0 138,-9 0-5,7 8 0,-12-4-228,7 7 121,-7 1-16,4-3 0,-3 7-154,1-5 196,0 5 0,-8 1 37,-4 0 0,-2 1 23,-3-1 1,-4 0 137,3 0 0,-3-1 109,-3-5-4,9 5-139,-7-14 168,7 5-33,-1 1-149,3-6-132,7 6 13,0-8-375,0 0 293,7 7 0,3-5-103,7 4 1,0 2-216,1-3 221,-9 1 28,7 2 0,-9-4 113,5 7-29,3-7 136,-13 12 163,6-7 0,-8 8-103,0 1 0,0-1 135,0 0 0,-8 1-7,-3-1 0,-3 0 170,3 0 1,-5-5-29,5 0 2,-5-9-283,-9 13 0,12-14-435,-4 3 189,3-3-242,-3-2 0,0 0-469,-1 0 1,7 6-667,-1 0-1209,8 0 2708,-3-6 0,14 0 0,3 0 0</inkml:trace>
  <inkml:trace contextRef="#ctx0" brushRef="#br0" timeOffset="679">347 312 8448,'11'1'632,"1"5"1,-7 4-240,7 7 0,-6 0-890,5 1 190,1-1 222,-3 0 0,7-1-1690,-5-5 1775,5 5 0,1-7 0,0 8 0</inkml:trace>
  <inkml:trace contextRef="#ctx0" brushRef="#br0" timeOffset="865">692 208 7732,'-9'17'83,"-7"0"-41,5 1 0,1 1 890,-1 4 1,-1 4-392,-5 7 0,0 1 121,-1 0-505,-7-1 0,6 7 1,-4-1-264,4-2 1,2-3-212,-1-6 0,1-2-1197,0-4 1514,-1-4 0,-6 6 0,-3-8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4:56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243 1 7224,'-2'9'-214,"-4"-3"1,4-2 1931,-4 2-863,4-4-37,2 5-616,0-7 0,0 2-122,0 4-206,0-4 297,0 6-174,0-8 89,0 0-65,0-8 46,0 6-30,0-6 1,-2 8 31,-3 0-36,3 0 0,-8 2 68,4 4 1,4-2-7,-3 7 17,3-7-94,2 4 0,0-8 44,0 8-45,0-6 1,2 5-24,3-7 1,-1 0-32,8 0-189,-8-7 1,9 3-170,-7-8-16,0 8 319,1-11 0,-5 11-128,4-7 134,-4 7 315,-2-4-75,-8 8 387,-1 0-22,-9 0-300,1 8 83,7-6 199,3 13-389,7-5 0,0 1 68,0 1-22,0-8-290,0 11 94,0-13 0,2 6-238,3-8 80,-3 0 57,14 0 72,-14 0-10,5 0-90,-7 0-12,0-8 1,0 4-70,0-8-239,0 9 301,0-13-16,0 14 384,0-13-107,0 13 52,0-6 61,0 8-47,0 0-4,8 0-37,-6 8-44,13 2 1,-11 7-15,8 0 1,-9-5 300,3-1-157,-4 1-30,-2 5 0,0-5 64,0-1 1,-2 1-22,-4 5 1,-1-5 165,-5-1 0,-1-5-74,7 5 1,-7-5-52,1 6 1,-3-9-692,-3 3 295,1-4 138,0-2 1,0 0-2405,-1 0 1207,-7 0 1215,6 0 0,-14-8 0,6-1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4:59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18 190 7721,'0'-9'709,"0"1"-363,0 8 99,-8 0-73,6 0-173,-6 0 0,8 8-52,0 3 0,0 10-109,0 2 0,0 6-42,0-6 38,8 8 0,-6-4-26,4 8 60,3-1 1,-7 1 77,4-1 0,-4-3-23,-2 4 1,0-10-3,0 9 1,0-11 385,0 0-314,0-3-98,0-3 0,0-6-55,0 1-98,0-8 99,0 3 1,0-8-70,0-5 0,0 2 78,0-8 1,0-1-107,0-10 0,0 2 45,0-8 0,0 6-67,0-6 1,0 8 2,0-2 86,8 4 0,-5 1 6,9 1-109,-8 7 102,11-5-70,-5 5 1,7-1-1,0-1 1,1 3 11,-1-3 0,0 3-6,1 3 0,-1 4-50,0-4 1,-5-1-142,-1 1 1,1 0 30,5 6 1,-5 0-112,-1 0 1,-5 0-634,5 0 496,1 0-8,-2 0 0,-1 0 470,-3 0 0,-4 8 0,6 1 0</inkml:trace>
  <inkml:trace contextRef="#ctx0" brushRef="#br0" timeOffset="390">381 467 7721,'0'12'48,"0"-1"1,0-5 148,0 5 0,0-5 71,0 6 1,0-1-1,0 7 1,0-7-52,0 1 0,0-1 12,0 6 1,0-5-113,0-1 82,0-7 33,0 12-10,0-14 161,0 5-53,0-7-221,-8 0 0,6-7-137,-4-5 0,6-5-204,6-6 148,-4 3 45,13-4 0,-11 6-370,8 1 172,-8 7 122,11-5 1,-7 11-302,3-7 350,5 7 0,-9-2 39,5 12 1,1 3-11,-7 9 0,6-7 122,-7 1 0,1-1-25,-6 7 1,6-1 380,0 0-276,-1 0-90,-5 1-406,0-9-496,0 7-289,0-14 1116,0 5 0,8-7 0,2 0 0</inkml:trace>
  <inkml:trace contextRef="#ctx0" brushRef="#br0" timeOffset="565">692 415 7842,'17'-11'255,"1"-1"0,-7 8-369,1-1 0,-1 3-266,7 2 1,-7 0 379,1 0 0,-1 0 0,6 0 0</inkml:trace>
  <inkml:trace contextRef="#ctx0" brushRef="#br0" timeOffset="771">709 588 7721,'-9'10'449,"1"-3"143,8-7 1,2 0 43,4 0-311,3 0-89,9-7 1,1 3-105,4-8-99,-12 8-147,13-11 0,-15 13-267,8-4 0,1-1-36,-1 1 0,-5 0-1262,-1 6 1679,-7 0 0,11-7 0,-5-3 0</inkml:trace>
  <inkml:trace contextRef="#ctx0" brushRef="#br0" timeOffset="1422">1315 311 7721,'-18'0'377,"1"0"147,0 0 0,5 0-150,1 0 0,-1 8-116,-5 4 0,7-3 270,4 3-280,-3-1-99,7 7 0,-6-1-111,8 0 31,0 0-76,0 1 0,2-1-40,4 0 1,4-5 52,7-1 0,-6-7-183,1 2 0,-1-4 15,7-2 1,-7 0-348,1 0 239,-1 0 103,-1-8 57,5-1 0,-11-9-359,8 1 272,-8 0 1,3-2-313,-7-5 292,0 5 1,0-6 167,0 8 1,0 5 191,0 1 111,0-1 563,0 3-277,0 1-274,0 8-96,0 8 1,0 1 59,0 9-20,0-1-181,0 8 1,0-4 53,0 8 0,0-6 12,0 6 1,0 0-29,0 5 1,0 1 69,0-1 1,-2 1-15,-3 0 0,1-3 144,-8-3 5,1 4-194,1-6 1,-5 1 25,3 1 35,-3-8-88,-3 4 0,1-13 35,0-1 1,0-7-4,-1 2 0,1-4-87,0-2 0,-1 0 102,1 0 1,0-2-21,0-4 0,1 2 66,5-7-51,3 7 26,8-11-180,0 5 145,8-7-68,1-1 0,9 1-80,-1 0 0,8 0 45,4-1 0,3 5-131,3-4 0,-2 9-50,-5-9 0,5 3-237,-4-3 1,-2 0-1012,2-1 640,-8 9 481,4-7 1,-8 9-698,0-5 510,1 4 108,-9 1 406,7 5 0,-7-14 0,8 7 0</inkml:trace>
  <inkml:trace contextRef="#ctx0" brushRef="#br0" timeOffset="1864">1903 381 8061,'0'-10'1408,"-8"2"-959,-2 8 49,-7 0-300,0 0 1,-1 6 199,1 0-297,0 7 97,0-3-49,-1 7 1,3-5 282,3-1-234,-3 1-24,5 5 1,-5 0 41,3 1 1,-1-1 193,7 0-175,-7 1 0,11-1-74,-4 0 1,4 0-76,2 1 0,0-7-119,0 1 30,0-1 41,0-1-203,8 5 101,1-13 3,9 6 0,-1-8 8,0 0 1,1 0-40,-1 0 0,0 0-168,1 0 0,-1 0-83,0 0 1,-5-6-878,-1 0-675,1-7 934,5 3 187,0-7-507,-7 0 1281,5-1 0,-5 1 0,7 0 0</inkml:trace>
  <inkml:trace contextRef="#ctx0" brushRef="#br0" timeOffset="2450">2300 69 7925,'-9'2'1217,"3"4"-860,4 4-208,2 7 0,0 0 357,0 0-50,0 8-322,0-5 1,0 12 49,0-3 0,0 4-43,0 1 0,0-5-105,0 0 1,6-2 79,0 2 0,-1 2-59,-5-8 1,2 0-80,4-6-52,-4 0 192,6-7-184,-8 5-40,0-5 96,0-1 41,7-1 24,-5-8-133,6 0 0,-8-2 13,0-4 1,-2 3-129,-4-9 1,2 1-167,-7-7 232,-1 1 0,1 5 121,-1 1-92,1 7 90,-7-11 0,1 13 121,0-4 1,0 4-31,-1 2 0,1 8 547,0 3-349,-1 5 1,1 1 69,0 0 1,5-1 57,1-5-106,7 4-160,-4-5 0,8 2-19,0-1 25,0-7 96,0 11 38,0-5 36,0 7-38,0 1 123,8-1-247,2-8 0,7 5-67,0-8 51,-7-1-25,5-5 1,-5 0-173,7 0 40,0 0 0,1-5-598,-1-1 447,-8 0 1,7 0-339,-5 1-234,5-9-415,1 5-1114,0-9 81,-7 1 1150,5 0 1037,-13-1 0,14 1 0,-7 0 0</inkml:trace>
  <inkml:trace contextRef="#ctx0" brushRef="#br0" timeOffset="2900">2819 121 7721,'-17'0'1283,"0"0"-977,-1 8 0,3-4 112,3 7 0,-3-5-128,3 6 1,3-7 21,-3 7 0,7-1-124,-7 7 1,6 1-1,-5 4 1,5-4-94,-6 4 104,9-4 6,-5 6 1,2-3 49,0 6 0,1-7-24,5 3 1,0 1 12,0-2 0,0 2-67,0-2 1,0-4-14,0 4 1,0-4-47,0-2 0,7-5-182,5-1-330,3 1 267,10-2 108,-13 5 1,11-13-563,-12 4 250,5-4 91,1-2 1,-6 0-579,1 0 198,0 0-11,5 0-318,-8 0-405,-1 0-422,0 0 891,-6 0 885,5-8 0,1 6 0,2-6 0</inkml:trace>
  <inkml:trace contextRef="#ctx0" brushRef="#br0" timeOffset="3483">3148 277 7721,'-12'0'-433,"1"0"1,5 0 942,-6 0 376,1 0 0,-6 2-144,-1 4-398,1-5-97,7 15 0,-5-7 234,3 9-99,5-1-271,-9 0 0,13 1-1,-9-1 0,8 6 96,-2 0 0,4 6-1,2-6 1,0 0-4,0-6 1,0 1-26,0-1 1,2-2-168,4-3-9,-4 3-84,13-13-36,-5 6 0,7-8 71,1 0 0,-7 0-106,1 0 1,-3-8-56,3-4 0,3-9-174,-3-2 0,-5-2 102,-1 2 1,2-4-11,-2-7 0,-1 5-354,-5 0 259,8 8 231,-6-4 1,6 8 305,-8-1-172,0 9 121,0 1 0,0 6 637,0-4-307,0 5 1,0 6-229,0 13 1,2 3 79,3-4 0,-3 0 33,4 1-137,4-1-86,-8 0 0,11 0 12,-7 1 0,1-1-65,-1 0-161,-4 1 1,6-1-206,-8 0 0,6-5-1255,-1-1 49,1-7 712,-6 11 821,0-13 0,8 6 0,1-8 0</inkml:trace>
  <inkml:trace contextRef="#ctx0" brushRef="#br0" timeOffset="4268">3563 588 7721,'-10'8'764,"-5"-6"0,7 7-207,-3-3-64,-5-4 49,14 13-115,-5-13-200,7 6-209,0 0-29,0-6 45,0 5-148,0-7 0,1 0-34,5 0-322,-4 0 5,14 0 243,-15 0-82,7 0 378,-8 0 992,0 0-766,-8 0 213,7 0-372,-7 0-153,8 0-440,0 0 119,0-7 318,0 5-153,0-6-8,0 0 90,0 6 340,0-5-209,0 7 299,0 0-404,0 7-42,0-5 129,8 14 0,-7-12-20,5 7 0,-4-5 294,-2 5-144,0-7-72,0 12 0,0-13 245,0 9-155,0-8 2,0 11 1,0-11-51,0 7 0,-8-5-26,-3 6 1,1-8-35,-1 1 0,5-1-4,-6 2 0,1-4-142,-6 4 0,5-4-607,1-2 499,-1 0 1,-3-2-1344,3-4 771,-3 4-355,13-6-457,-6 8 1571,8 0 0,-7-7 0,-3-3 0</inkml:trace>
  <inkml:trace contextRef="#ctx0" brushRef="#br0" timeOffset="4907">3805 225 7721,'-10'0'-1615,"3"0"2214,7 0 261,0 0 1,0 8-410,0 3 1,0 5-139,0 1 1,0 6-272,0 0 16,0 8-23,7-12 0,-5 12 44,4-8 0,-4 7 86,-2-1 0,0-2-111,0 2 1,0-6 28,0 6 1,0-8 40,0 2 0,-6-9 151,0-3-155,1 1 79,5-3-122,0 7 51,-8-15 27,6 7 69,-6-8-62,8 0-60,0 0-70,0-8 1,0 5-118,0-9 0,0 1 95,0-7 0,2 1-86,4 0 0,-2 5 19,7 1-34,-7-1 98,12-5 0,-13 1 1,9 5 1,-6-3 0,5 9 0,-5-1 9,5 6 0,-5-6-64,6 0 0,-6 1-9,5 5 1,-5 0-152,5 0-4,-7 0 196,12 7 1,-13-3-17,9 8 6,-8-1 82,11 7 0,-13-1 142,4 0 1,2 0-113,-3 1 0,1-7 236,-6 1 119,0-1 340,0 7-209,-8-1-278,-1 0-41,-1-7 0,-5-3-227,3-7-78,5 0-45,-9 0 1,7 0-298,-9 0 1,1 0 144,0 0 1,-1 0-219,1 0 0,0-5-220,0-1 0,5 0-598,0 6 0,9-2-551,-3-4 1834,4 5 0,2-15 0,0 7 0</inkml:trace>
  <inkml:trace contextRef="#ctx0" brushRef="#br0" timeOffset="5326">4272 0 8412,'9'10'919,"7"5"0,-9-5-701,5 7 1,1 0-8,-7 1 0,2 5-222,-2 0 56,-4 0 7,5 2 0,-1-4 127,0 8 1,-1-2-26,-5 1 0,0 3-27,0-8 0,-1 8 82,-5-2 1,2-2 126,-8 2 1,1-8-85,-6 2-1,7-4-280,-5 6 1,5-6-169,-7 4 0,-1-4-262,1-1 0,-2-7-599,-4 1 1,4-3 259,-4 3 0,1-4 798,-1-8 0,-3 7 0,-9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17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9447,'0'17'317,"0"0"-119,0 1 1,0-1-115,0 0 1,0 2 262,0 4-254,0-3 1,0 10-69,0-7 1,0 6-9,0-6-49,0 8-45,0-12 1,0 6-151,0-7 0,0-1-141,0 0 0,0-5-995,0-1 548,0-7 815,0 4 0,0-8 0,0 0 0</inkml:trace>
  <inkml:trace contextRef="#ctx0" brushRef="#br0" timeOffset="164">35 347 8835,'8'-10'0,"3"4"0,5 4 0,1 2 0,0 0 936,1 0-1107,-1 0-7,0 0 0,0-2-138,1-3 0,-3 1 316,-3-8 0,3 1 0,-5-6 0</inkml:trace>
  <inkml:trace contextRef="#ctx0" brushRef="#br0" timeOffset="370">277 1 7721,'0'6'1826,"-6"3"-1478,1 20 0,-1 4-113,6-5 0,0-1 73,0 2 0,0 0-217,0 6-20,0-8 13,0 5 1,0-7-286,0 4 149,0 4-249,0-14 1,0 6-510,0-8 0,0-5 418,0-1 392,0-7 0,0 11 0,0-5 0</inkml:trace>
  <inkml:trace contextRef="#ctx0" brushRef="#br0" timeOffset="824">415 329 8238,'-9'0'954,"1"0"1,10 0-569,4 0-51,3 0-186,9 0 0,-7 0-528,1 0 272,-1 0-104,7 0 1,-1 0-709,0 0 678,1 0 1,-1-2-58,0-3 0,-7 1 27,-4-8 1,-3 7-129,3-7 368,-4 1 110,6-7-129,-8 9 278,0-7-283,0 7 40,-8-9 0,4 9 92,-7 3 0,5-2-28,-6 3 1,7-1 323,-7 6-264,1 0 0,-7 2 101,1 3 1,2 5 427,3 7-265,-3 1-64,5-1 1,-1 0 222,-1 1 0,8-1-145,-2 0 1,-1 0-46,1 1 0,0-7-161,6 1 1,0-1 0,0 7 0,6-7-19,0 1 0,1-3 45,-1 3-366,4 3 66,7-13-192,0 13 1,-5-13-393,-1 4 0,1-4 93,5-2 1,-5 0-452,-1 0 1,1 0 354,5 0 0,-5-8 679,-1-3 0,1-5 0,5-1 0</inkml:trace>
  <inkml:trace contextRef="#ctx0" brushRef="#br0" timeOffset="1190">709 208 8737,'0'18'0,"0"-1"0,0 0 0,0 1 0,0-1 0,0 0 0,0 2 0,0 2 1039,0 3 1,0-1-876,0-6 0,0 0 161,0 0-94,0 1-72,0-1-115,0-7 46,0 5 0,-1-13-55,-5 4-5,4-4 0,-6-10-162,8-4 1,0-3 75,0-2 0,0-8-122,0-4 0,0 2-410,0-2 289,0 0 164,0 2 1,6 3-206,0 6 216,7 1 97,-11 0 0,12 5-150,-9 1 167,9 7 188,-5-4 0,3 16-61,-1 3 0,-7 5 179,2 1 0,2 0 15,-3 1 1,1-1-64,-6 0 0,0 6-243,0 0 208,0 0-783,0-5 415,0-1 1,0 0-373,0 0 0,0-5-1600,0-1 2127,0-7 0,0 12 0,0-7 0</inkml:trace>
  <inkml:trace contextRef="#ctx0" brushRef="#br0" timeOffset="1713">1176 260 7721,'-9'0'604,"-7"0"47,7 0-152,-8 0-8,-1 0-292,1 0-78,0 0 1,5 6 49,1 0 1,5 5-24,-6-5 0,7 2 12,-7-3 0,6 3-7,-5 4 1,5 1 109,-6-7 14,9 7-74,-13-3-101,14 7 0,-5-5 224,7-1-172,0-7 41,0 12-49,0-7 0,0 8-25,0 1 0,0-7-84,0 1 0,5-6 90,1 5-236,8-7 1,-5 6-400,8-5 296,1-3 112,-1 6 1,-5-8-908,-1 0 515,1 0 146,5 0 0,0-6-228,1 0 0,-3-1-62,-4 1 0,3 2-932,-8-7 1568,7 7 0,-3-12 0,7 7 0</inkml:trace>
  <inkml:trace contextRef="#ctx0" brushRef="#br0" timeOffset="2332">1297 381 9457,'0'-9'1834,"8"1"-1674,-6 8-100,13 0 187,-13 0-200,14 0 1,-9 2 47,5 4 0,3-4-130,-3 3 1,-3-3-125,3-2 0,-6 0-176,5 0 0,-5 0-163,6 0 279,-9 0 75,13 0 0,-12 0-154,7 0 246,-7 0-98,4 0 70,-8 0 0,5-2-30,1-3 1,0 1-1,-6-8 1,0 6 20,0-5 1,0 5-15,0-5 0,0 5 133,0-6 57,0 8-144,0-11 0,0 11 287,0-7-122,0 7-11,-8-11 1,6 11 163,-3-8-184,-5 8 0,6-5 116,-7 3 1,5 4-88,-6-4 0,7 4-14,-7 2 0,6 0 144,-5 0-166,7 0-9,-11 8 1,11 0 191,-8 3-37,8 5-108,-11-7 1,13 9 20,-4-1 1,-1 0 42,1 0 0,0-5 130,6-1 0,-6 1-150,0 5 1,1 1 220,5-1-168,0 0 1,0 0-3,0 1 0,0-7 249,0 1-182,0-1 0,5 1 315,1-1-200,8-7-993,-5 12 300,9-14 30,-1 5 186,-7-7 56,5 0 1,-6 0-18,9 0-54,-9 0 172,7-7-245,-7 5-20,9-14 72,-9 14 0,1-7-508,-4 3 88,-4 4-133,5-13-405,-7 13-859,0-6 1945,0 8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29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1 122 7778,'7'-10'429,"5"4"-321,3-3 0,3 7 131,-1-4 1,0 4-131,0 2 1,8-2-157,4-3 0,2 3 86,-2-4 0,5-2 35,1 2 1,0-5-140,5 5 0,-4-2 96,-1 3 0,-6 3-151,0-4 1,-2 2 26,1-2 1,-3 4-169,-7-3 1,-1 3-119,0 2 312,-7 0-39,5 0 5,-13 0 281,6 7 0,-8-3-62,0 8 1,0-6 116,0 5 1,-6-5-26,0 5 1,-5-5 2,5 6 1,-7-7-54,1 7 1,-3 0-31,-3 5 0,1 0-3,0 0 0,-2 1-3,-4-1 0,1 0-45,-6 1 0,6-1 27,-1 0 0,-2 0-48,2 1 1,-5-1 37,4 0 0,-4 1-100,5-1 0,-2-2-3,2-3 1,3 3 14,-3-3 0,4 1-61,2-1 1,1 3 61,5-3 1,-3-3-90,9 3 118,-9-8-136,12 11 1,-7-13 19,3 4-60,4 3 163,-6-7 5,8 6 0,0-8 112,0 0-132,8 0 0,2 0 159,7 0-140,0 0 0,0 0-30,1 0 0,5 0 3,0 0 0,0 0-6,-6 0 0,6 0-88,0 0 1,6 0 61,-6 0 1,6 0-89,-6 0 0,2-2 95,-2-4 1,-2 4-204,8-4 1,-6 5 48,6 1 0,-6 0-52,6 0 1,-8-6 51,2 0 0,-4 0-20,-1 6 18,-1 0 161,0 0-41,0 0-117,-7 0 295,5 0-205,-13 0-42,6 0-123,0 0-265,-6 0-712,13 0 1228,-13 0 0,6 0 0,-8 0 0</inkml:trace>
  <inkml:trace contextRef="#ctx0" brushRef="#br0" timeOffset="1035">589 53 8560,'11'-2'219,"1"-4"0,-6 4-99,5-4 1,-5 4-81,5 2 0,-5 0 104,6 0 0,-7 0-254,7 0-49,-1 0-71,7 0-300,-1 0 383,0 0 1,-5 0-77,-1 0 0,-5 0-165,6 0 161,-8 0 26,3 0 155,-7 0 7,0 0 220,0 8-6,0-6 0,0 8 18,0-5 53,0-3-152,0 6-18,0-8 5,0 8-53,-7-6-11,5 13 1,-12-11-7,8 7 1,-1-5 83,1 6 1,2-7-46,-7 7 28,7-8-5,-12 11-23,7-5 0,-3 5-7,1-3 1,5 1-7,-6-7 8,9 7-12,-13-3 20,7 7 1,-3-5-28,1-1 1,5-5 36,-6 6 1,6-9-29,-5 3 0,5 2 23,-5-2 0,5 5-14,-6-5 1,7 2 41,-7-3-29,8-3-28,-11 14 0,11-13-141,-8 9 138,9-8 0,-11 5-111,8-3 113,1-4-60,-3 6 1,4-2 40,-7-1 0,7 1 1,-10-4 22,9 4 0,-3-4 85,2 3 0,4-1-5,-4 2 1,3-4-46,-3 4-29,4-4 1,-8 3 52,4 1-64,5 0 21,-7 2 1,6-6 54,-4 3-104,4-3 5,-5-2-309,7 0-2653,0 0 2210,7 0 166,-5 0 582,6 0 0,-8 0 0,8 0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22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 8886,'-7'9'606,"5"7"-444,-14-7-345,14 8 161,-13-7 105,13 5-542,-6-13 183,1 6-899,5 0 571,-6-6 604,8 5 0,-8-7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26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294 18 7721,'-9'-10'2508,"1"3"-1958,8 7 231,0 0-620,0 7 1,0 5 206,0 11-169,0-4 3,0 14 1,0-6 61,0 7 0,0 1-19,0-1 0,0 1 55,0 0 0,0-1-142,0 1 0,-2-3-107,-4-3 1,4 2-410,-4-8 343,5 0-327,1-6 175,0-7-337,0-2-622,0-8 766,0 0 0,-6-8-117,0-3 0,-2-3 180,3 3 0,1-11 193,-8 5 0,3-4 9,-3 4 1,-3 5 164,3 1 1,-1 5 164,1-6-110,-3 8 82,5-3 0,-7 7 349,0 0-372,7 7 71,-5 3 1,5 2 154,-7-1 0,5 1-42,1 5 0,7-5 37,-2-1 1,4 1 232,2 5-283,0-8 124,0 7-14,0-7-267,0 9-81,0-9 1,2 5 240,4-8-300,3 7 1,9-11-209,-1 4 0,0-4-187,1-2 1,5 0-460,0 0 1,6-2-1876,-6-4 1269,0-4 859,2-7 1,0 0-1001,3-1 818,5-7 725,-14 6 0,14-6 0,-6 8 0</inkml:trace>
  <inkml:trace contextRef="#ctx0" brushRef="#br0" timeOffset="280">450 398 10332,'-17'8'0,"-1"4"0,3 3 0,3 2 0,7 1 0,3-1 0,4 0 0,3 0 0,7-1 0,3-5 0,3-5 0,-1-4 1643,0-2-1625,-7 0 1,5 0-233,-3 0 1,1-8 26,-1-3 0,3-1-121,-4-5 1,-3 4 76,-2-11 0,2 5-2,-3 2 1,1 0 273,-6-1-127,0 1-65,0 0 239,-8 0 26,-1-1-164,-8 1 0,-1 7 345,1 5-141,0 3-157,-1 2 1,1 7-188,0 5 1,1 9-155,5 2 0,-3 2-484,9-2 0,-1 2-159,6 4 987,0-4 0,8-8 0,1 0 0</inkml:trace>
  <inkml:trace contextRef="#ctx0" brushRef="#br0" timeOffset="675">640 295 7721,'0'17'0,"0"-7"0,0 5 131,0-4 0,0 7 294,0 5 1,0-4-83,0 4 0,0-4-160,0-1 1,0 5 24,0 0 0,0 0 97,0-6 26,0 0-8,0 1-25,0-9-264,0-1-58,0-8 138,0-8 0,0-1-196,0-9 66,0-7-24,0 6 1,6-14-10,0 5 1,1-3-38,-1 2 0,-2-2-205,7 8 0,-1 0 160,2 6 1,1 5 42,-7 1 1,1 7 498,-1-2-209,-4 4-21,13 2 353,-13 8-246,14 2-117,-14 7 1,5 6 72,-7 0 1,0 0 2,0-6 1,6 6-43,0 1 1,0 0-199,-6 0 1,0-5-331,0 4 1,0-4-1986,0-2 1127,0 1-913,0-1 1124,0-7 970,0-3 0,0-7 0,0 0 0</inkml:trace>
  <inkml:trace contextRef="#ctx0" brushRef="#br0" timeOffset="1158">934 398 8332,'2'12'1158,"4"-1"1,-2-7-863,7 2 0,1 2-249,5-2 75,0-1-36,-7-5 1,5 0-658,-3 0 297,3 8 20,-5-6-223,5 6 384,-5-8-54,-1-8 0,1 4-241,-4-7 221,-4-1 0,5-5-43,-7-1 131,0 9-17,0-7 1,-6 7-15,1-8 1,-3 5 101,2 0 0,2 9 117,-7-3 0,5 4-71,-5 2 1,-1 0 82,-5 0 0,-1 0 98,1 0 1,6 8 263,-1 3 0,1-1 621,-7 1-566,9 1-215,-7 5 0,14 0 40,-3 1 0,-3-1-58,2 0 0,0 1-59,6-1 0,0-6-35,0 1 0,0-1 25,0 7 0,2-7-135,4 1 98,-4-8 99,13 11-320,-5-13 33,7 6-245,1-8 0,-1 0-215,0 0 0,-5 0-509,-1 0-1018,1 0 723,5 0-361,0 0 1614,1 0 0,-1 7 0,0 3 0</inkml:trace>
  <inkml:trace contextRef="#ctx0" brushRef="#br0" timeOffset="1934">1418 606 12860,'-9'0'904,"1"0"-592,8 0-1339,0 0 1299,0 8-212,0-6 42,0 5-185,0-7 33,0 0-239,0-7 123,0 5-23,0-6 274,0 8 0,0-2 194,0-4 9,0 4 0,-2-5 88,-4 7 141,4 0-172,-5 7-151,-1-5 0,6 8-397,-4-4-63,4-4-81,2 5 163,0 1-225,8-6 163,-6 5-152,13-7 288,-13 0 1,8-1-135,-4-5 287,-4 4-115,5-6 1,-7 6-131,0-3 127,0 3 6,0-6 17,-7 8 1,3-6 36,-8 0 258,8 1 62,-11 5-175,13 0 0,-6 0 593,1 7-299,5-5-68,-6 14 181,8-14-652,0 5-582,0 1-49,0-6-735,0 5 964,8-7 0,-4-5-289,7-1 0,-7-2-1215,2 3 1079,-4 3 942,5-6 0,-5 0 0,6-1 0</inkml:trace>
  <inkml:trace contextRef="#ctx0" brushRef="#br0" timeOffset="2359">1384 104 7698,'0'-9'1514,"0"1"-825,0 8 670,0 0-1105,0 8 1,0 1 74,0 9 1,0 5 38,0 0 0,0 0-105,0-6 1,0 0-76,0 1 1,0 5 41,0 0-259,0 0 1,0-6 231,0 1-1536,0-9 578,0 6-591,0-13-1271,0 6 2617,0-8 0,-8 0 0,-2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24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35 7721,'-9'0'1568,"1"0"0,8-2-834,0-4-342,0 4-410,0-6 1,2 3-278,4-1 0,-2 0-1411,7 6 822,-7 0-318,4 0 1202,-8 0 0,7 8 0,3 1 0</inkml:trace>
  <inkml:trace contextRef="#ctx0" brushRef="#br0" timeOffset="200">35 156 8383,'-10'17'0,"2"-2"0,3-1 0,-1-3 1196,2 3-990,2 1 0,2 3 50,0-1 0,0 0-139,0 0 1,0 1-185,0-1 0,0-5 358,0-1-614,0 1-384,0-3 1,2-1 51,4-8 655,-4 0 0,13 0 0,-5 0 0</inkml:trace>
  <inkml:trace contextRef="#ctx0" brushRef="#br0" timeOffset="612">381 190 7661,'-12'-9'156,"1"3"0,5 4 311,-6 2-265,1 0 0,-7 0-12,1 0 0,0 0-89,0 0 1,5 2 139,1 4-208,-1-4 1,0 7 214,1-3-223,7-4-17,-4 6-111,8-8 48,0 0 0,8 2-150,4 3 0,-3-1-204,3 8 209,-1-8 73,-1 11 1,5-11-165,-3 7 54,-5 1 168,9-3 1,-12 5 1,7-8 0,-7 7 36,2-1 1,2-3 111,-3 3 1,1-6 367,-6 5 1,0-5 36,0 5 428,-8-7-368,-1 12-274,-9-15 1,7 7 260,-1-8-230,1 0-189,-6 0 0,-1 0-167,1 0 1,0-2-173,-1-4 1,3 3-1195,4-9 965,-5 8 0,8-5 454,-3 3 0,-4 4 0,5-6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22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52 260 7721,'-9'1'672,"3"5"0,4-2-260,2 8-403,0-1-1,0 14 117,0-6 1,0 8-23,0-4 1,0-2-35,0 8 1,0-2-195,0 2 1,0-4 136,0-8 0,0 0-235,0 1-488,0-1-468,0 0 1179,0 1 0,-8-9 0,-1-1 0</inkml:trace>
  <inkml:trace contextRef="#ctx0" brushRef="#br0" timeOffset="257">0 311 7521,'2'-15'0,"4"2"0,6 1 0,3-1 317,2-3 185,1-1-264,-1 7 1,2-5-137,4 3 15,-4 5 1,12-1-194,-8 8 1,0 0-13,-6 0 126,-7 0 1,4 2-82,-9 4 199,1 3 0,-6 9 94,0-1 0,0 0 61,0 1-171,-8-9 1,5 6-82,-9-3 0,0 3 60,-5 3-274,0-1 0,0-2-662,-1-3 648,1 3-287,7-13 1,1 8 455,3-4 0,4-5 0,-6 7 0</inkml:trace>
  <inkml:trace contextRef="#ctx0" brushRef="#br0" timeOffset="564">467 104 7721,'0'11'0,"0"1"106,0-1 0,0 13 174,0-1 0,-2 0-33,-3-6 0,3 6 0,-4 0 1,2 2-80,-2-2-19,4-11 0,-5 11 149,7-12-461,-8 5 206,6-7-64,-13 7 141,13-15 0,-8 7 293,4-8-108,5 0 1,-7-8-105,8-3 0,0-4 154,0-3 1,0 7-176,0-1-16,8 1 1,-5-5-369,9 5 1,-1-5 202,7 5 0,-1-3-837,0 3 0,6-4 435,0 3 0,0-3-870,-5-3 0,-7 9 1273,1 3 0,-1-4 0,7 1 0</inkml:trace>
  <inkml:trace contextRef="#ctx0" brushRef="#br0" timeOffset="816">606 208 8888,'-12'17'0,"2"0"0,3 1 0,3-1 0,2 0 0,2 0 0,0 1 1186,0-1-1186,8-7 0,1-3-10,9-7 1,-7 0-151,1 0 0,-1-5 85,7-1 0,-7-13-97,1 1 1,-7-3-29,7 4-30,-8-8 659,3 6-116,-7-6 150,0 7-11,-7 1 0,-1 6-251,-4-1 0,-3 8-95,4-2 0,1 10-421,-2 2 0,3 13-88,-3-2 0,-1 10-1276,7-4 798,0 8 881,6-12 0,0 14 0,0-6 0</inkml:trace>
  <inkml:trace contextRef="#ctx0" brushRef="#br0" timeOffset="1108">761 277 7721,'0'9'453,"0"7"1,0-12-258,0 7 3,0 1 21,0-3-32,0 7-114,8-7 1,2 7-317,7-5 188,0-3 1,0-8-132,1 0 1,-7-8 89,1-3 1,-6 1-34,5-1 0,-5-7 141,5-5-30,-7 0 117,4 6-51,-8 0 0,-2-1 12,-4 1 1,2 2 26,-7 3 0,-1-1-114,-5 7 1,5 0-111,1 6 1,-1 0-828,-5 0 475,0 0 305,7 8 1,-5 1 182,3 9 0,-3 7 0,-2 2 0</inkml:trace>
  <inkml:trace contextRef="#ctx0" brushRef="#br0" timeOffset="1515">1280 52 7721,'-10'-8'-933,"-5"-1"1101,13-1 0,-6 0 472,8 5 0,-1 3 162,-5-4-573,4 4 1,-8 2 53,4 0-180,5 0-179,-15 8 68,14 1 43,-5 9 1,1-1 8,0 0-112,0 1 121,6 7 0,0-6 29,0 4 1,0 4-15,0 2 1,0-3 18,0 3 1,0-6-90,0 6 1,0-8-248,0 2-692,0-3 495,0-3-19,0-8 0,2 5-1229,4-8 1694,-4-1 0,6-5 0,-1 0 0,3 0 0</inkml:trace>
  <inkml:trace contextRef="#ctx0" brushRef="#br0" timeOffset="1717">1124 190 8198,'-5'12'1475,"-1"-1"-1189,0-7 1,6 6 21,0-4 1,8-4 62,3 3 1,5-3-227,1-2 0,0 0-193,1 0 1,-1 0-1179,0 0 743,0 0 395,-7 0 0,5 0-1952,-3 0 1015,-4 0 1025,-1 0 0,1 0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1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1 191 7770,'0'-11'2381,"0"-1"-1827,0 8-280,0-11 1,5 11 220,1-7-109,0 7-168,2-12 0,-5 9-35,9-5 0,-8 3 25,2 3 0,1 2-61,-1-8 1,6 7-103,-7-7 1,3 8 155,-2-1-230,-4-5 144,13 8 0,-11-6-324,7 8 107,-7-7-146,12 5 67,-14-6 1,13 10 49,-3 4 0,-5-2-47,-1 7 1,2-5 32,-3 5 95,9 1 0,-12 5 148,4 0-139,3 1 15,-7-9 0,6 7 108,-8-5 30,0 5-65,0 1 1,0-6 150,0 1 0,0 0-122,0 5 1,-2-2 125,-4-3 1,2 3-100,-7-3 1,1-3 97,-1 3 1,-5-3 208,5 3-299,-5 3-31,7-13 0,-7 12 245,5-9-197,-5 9 6,-1-12 0,6 11 97,-1-7 0,6 6 8,-5-7 44,7 1-131,-4 2-238,8-6-114,-7 5 126,5-7 47,-6 0 0,10 0 224,4 0-165,-4 0 0,7 0 452,-3 0-294,-4 0 0,13 0 1,-3 0 1,-3 0 96,3 0 1,-1 0-163,7 0 1,-7 0-77,1 0 0,-1 0 32,7 0 1,-7 0-258,1 0 78,-1 8 294,6-6-68,1 6 97,-9-8 258,7 0-183,-14 0 176,5 0-427,-7 0-2689,0 0 1294,0-8 0,0 4 246,0-7 1,2 7-1608,4-2 2706,-4 4 0,6-6 0,-8-1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2.5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0 7721,'-10'0'1652,"3"0"-857,7 0 1915,0 0-2105,0 8-252,0-6 117,0 6-346,0-8 75,0 7-96,0-5 0,0 8 202,0-4-184,0-4 1,0 7-288,0-3 71,0-4-220,0 6 24,0-8 52,0 0-33,0-8 128,0-2-8,0 1 0,0-1-45,0 4 172,0 4 203,0-13-23,0 13 126,0-6 0,0 10 191,0 4-249,0-4 94,-8 13-162,6-13-71,-6 6 19,8 0 39,0-6-107,0 5-410,0-7-107,0 0 1,0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3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260 18 7721,'-12'0'249,"0"0"1,9-2 115,-3-4 261,-4 4 397,8-5-164,-13 7-415,13 0-148,-6 0 1,3 1 91,-1 5-189,0-4-73,6 14 0,-6-13 74,1 9 1,-3-1-13,2 7 0,4-7-1,-4 1 1,4-1-20,2 7 0,0-7-25,0 1 1,0-7-116,0 7-99,8-8 188,-6 3 0,13-1-232,-3 0 83,3 0-148,3-6 73,-1 0 1,0-2 5,1-4 0,-7 4-359,1-4 317,-9-3 1,11-1-48,-8-7 0,-1 5-462,-5 1 324,0 7 125,0-11 1,0 11-233,0-8 122,-7 8 187,-3-3 1,-1 1 42,-1 0 0,1 0 46,-7 6 1,7 0 198,-1 0 0,6 8-80,-5 4 0,7-3 222,-2 3 425,-3-1-318,7 7-170,-6-1 0,8 0 118,0 0 1,0 1-84,0-1 0,0 0-83,0 1 0,2-1-85,4 0 1,-4 6-107,3 0 1,-3 0 76,-2-5 1,0-1-91,0 0 1,0 1-179,0-1 111,0 0-427,0-7-305,0 5 562,0-5-103,-7-1 0,3-1-778,-8-8 713,1 8 0,-7-6-11,1 3 1,0-3-14,0-2 344,-1 0 0,1 0 475,0 0-290,7 0-133,2 0 1110,1 0-478,5 8 130,-6-6 416,8 6-731,0-8 1,8 0 88,3 0 0,-1 0-124,1 0 1,3 0-113,9 0 0,-4 0 281,4 0-50,-4 0-374,6 0 1,-5 0-21,3 0 0,-4-2-87,-2-4 0,6 4-264,0-4 0,0 2-182,-5-1 0,-7 3-497,1-4 1,-1 4 338,7 2 1,-7-6-861,1 1 1458,-9-1 0,13-2 0,-7-2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4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0 7721,'-18'0'1390,"7"6"-1047,-1 0 0,6 1 66,-5-1 0,7-2 184,-2 7-394,4-7-33,-5 12 1,5-12 266,-4 7-150,4 1 0,4 5-26,4 0 1,-4-5 49,3-1-219,5-7 1,0 10-240,7-9 149,0 1 1,1-6-123,-1 0 1,0-8-143,0-3 1,-1-5-140,-5-1 1,-1 0 175,-4 0 1,-4 5 5,3 1 0,-5 1 204,-5-2 1,1-1 143,-8 7 1,1 0-115,-7 6 1,1-5 107,0-1 0,0 0-321,-1 6 104,9 8-158,-7 1 1,12 5-750,-7 3 706,7-3-265,-4 11 0,10-10 564,4-4 0,4 5 0,7-7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4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9767,'-6'11'0,"0"1"0,2 1 0,3 3 0,1 1 0,0 0 0,0 3 2893,0 3-2744,0-4 0,0 8-242,0-4 1,0-4-381,0 4 0,0 2-824,0-2 0,0 0 1297,0-6 0,0 1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4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10577,'17'-2'341,"1"-4"1,-1 4-323,0-3 1,1-3-9,-1 2 0,0 1 279,0 5-724,1 0 268,-1 0-67,-7 0 0,5 0 0,-11 0-37,7 0 267,-7 0 310,4 7-122,0-5-82,-6 13 0,5-11 134,-7 8-171,0-8-48,8 11 0,-6-11 38,4 7 1,-4-5-38,-2 6 0,5-6-265,1 5 287,0-7-221,-6 4 202,0-1-18,-8-5-213,-1 6 204,-9-8-36,1 0 1,0 0-76,-1 0 1,1 0 57,0 0 1,-1 0-103,1 0 186,0 0 0,0 2 336,-1 4-60,9-5 12,-7 15 1,14-12 141,-3 7-232,3-7 218,2 11-35,0-13 31,0 14-47,0-7 75,0 9 153,0-1-140,0 0-298,7 0-8,-5-7 1,8-2 30,-4-8-8,-4 0 95,5 0 141,1 0-106,2 0-14,7 0-64,0 0-281,0 0-529,1 0 402,-1 0-1126,0 0 465,1 0-448,-1-8 802,0 6 0,-5-6-412,-1 8 1,-5 0 878,6 0 0,-1-7 0,6-3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13:32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18 7721,'-10'10'313,"3"-3"0,5-7 26,-4 0 24,4 0-198,-6 0-308,8 0 0,0-1-72,0-5 228,0 4 226,0-6 1,0 6-30,0-4-33,0 5 0,-2-7 132,-3 8 26,3 0-12,-6 8-46,0 1-218,6 8 24,-5 1 1,7-7-220,0 1 77,0-8-44,0 3 89,7-7-71,-5 0 1,12-2-4,-9-3 1,1 1-120,-6-8 1,6 6-144,0-5 177,0-1 298,-6 3-257,0-7 187,0 15 1,-2-7-20,-4 8 106,4 0 0,-8 0 90,5 0-49,3 0 150,-14 8-134,14 1 28,-5 8-72,7 1-155,0-9 28,0-1-229,0-8-468,0 0 534,7-8-23,-5 6 124,14-5 0,-13 9-29,9 3 86,-8-3 0,5 12-60,-3-8 0,-4 1 278,4-1 0,-4-2-81,-2 7 1,-2-5 190,-4 6 0,2-3-92,-7 3 0,5 1 264,-6-7-365,1 7 1,-6-9-30,-1 8 1,7-8-412,-1 1 199,1-3-691,-7-2 0,7-2 370,-1-3 1,9 1 403,-3-8 0,12-7 0,3-8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5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35 7721,'-12'0'0,"1"0"0,5 2 1275,-6 3 1791,8-3-1336,-3 6 286,7-8-1407,0 0-230,7 0-230,-5 0 0,14-6-305,-5 0 128,-3 1-54,7 5 1,-5-2 0,7-4 0,-5 4 107,-1-4 1,1 4-97,5 2 1,-5-5-175,-1-1 0,-5 0-526,5 6 274,1 0 251,-2 0 75,5 0 0,-11 6 273,7 0-189,-7 7 60,4-11 239,-8 13-254,8-5 120,-7 7 0,7 1-47,-8-1 0,0-6 94,0 1 0,0-6-325,0 5 2,0-7 232,0 4-581,0-1 255,-8-5 73,7 6 1,-15-8-135,5 0 1,1 0 145,-1 0 1,-1 0-169,-5 0 228,-1 0 0,1 0 170,0 0 1,5 0 335,1 0 0,5 2-98,-6 4 1,9-2 78,-3 7 0,4-5 56,2 5-140,-8 1 0,6 5-58,-3 1 0,3-1-22,2 0 1,0-5 59,0-1 1,0 1 413,0 5-248,0 0 0,5 1-71,1-1 1,0-6 134,-6 1-268,0-8 70,0 3-110,8 1 158,-6-6-214,13 6 1,-11-8 4,7 0-470,-7 0 55,12 0 0,-9-2-424,5-4 1,1 2-1660,-7-7 1199,7-1 257,-11 3 1,12-7-315,-8 5 1,1-3 612,-1 3 1,-4-5 634,4 5 0,3-5 0,1-1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5.6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87 10349,'2'-15'0,"4"3"0,5 6 0,4 5 0,3-1 0,-1-2 0,0-2 0,1 2 0,-1 2 0,0 0 0,1-2 0,-1-1 0,0-9 0,0 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5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7721,'-9'8'509,"-7"-6"0,14 13-54,-3-4 0,3 7-38,2 5 1,0 2-198,0 4 0,0 3-44,0-3 0,0 4-18,0 1 1,0 7 11,0-1 1,0 0-7,0-5 35,0 0-50,0-9 0,0 5-301,0-8 1,2 6-210,3-6 0,-3-6-1176,4-5 210,-4-1 1327,-2-1 0,8-2 0,1-8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6.4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9015,'9'0'2246,"7"0"-2070,-7 0 0,8 0-146,1 0 0,-1 0-134,0 0 0,1 0-383,-1 0 0,0 0 83,1 0 1,-7 0-435,1 0 1,-7 0-235,7 0 1072,-8 0 0,3 0 0,-7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6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8973,'17'-9'3437,"0"-1"-3413,0 4 38,8 4 19,-5-5 0,10 5-795,-7-4 1,1 4-6,-7-4 1,0 4-338,0 2 1,-5 0 1055,-1 0 0,-7 0 0,4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6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35 8530,'-15'12'0,"3"0"0,4-1 0,3 1 0,-1-1 1966,2 3-1611,2-7-207,2 1 1,8-2-136,3-1 0,5 1-67,1-6 1,0 0-256,1 0 0,-7-2 108,1-3 1,-3 1-175,3-8 0,-5 1-116,-7-7 158,8 1 0,-8 2 401,0 3 0,-2-1 90,-9 7 0,-1-6 466,-5 7-510,0-1 1,-1 6-34,1 0 1,5 0-199,1 0 1,5 6-373,-5-1 0,7 9-949,-2-3 1438,4 5 0,2 1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7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7721,'-9'8'1277,"1"2"0,8 7-239,0 0-547,0 1-220,0-1 1,0 6-124,0 0 0,0 8-250,0-2 1,0 3-297,0 3 1,0-6-135,0 0 0,0-3-1592,0 3 2124,0-4 0,0-7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7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8864,'7'-15'0,"5"1"0,3 5 0,3 1 0,-1 4 851,0 2-1293,1 2-849,-1 0 1291,0 0 0,-7 8 0,-3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7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7721,'0'17'1645,"0"1"-1205,0-1 0,0 0-131,0 0 1,0 1 22,0-1-186,0 0 0,0 1-17,0-1 210,0-7 9,0 5 43,0-13-91,0 5-195,0-7-84,8 0-216,1 0 187,8 0 0,1 0-124,-1 0 1,0 6-64,1 0 0,-7 0-230,1-6 1,-7 0-158,7 0 307,-1 0-99,-1 0 552,-2 0-106,-8 0 113,7 0 51,-5 0-137,6 0 160,-8 0 460,0 0 1,6-2-673,0-4 0,-1 2-271,-5-7 1,2 5-189,4-6 115,-4 1 400,6-6-104,-8-1 21,0 1-15,0 0 0,0 5 108,0 1 0,0 5-331,0-6 1,0 7 103,0-7 0,-2 6-149,-4-5-6,4 7 268,-6-4 1,6 3 78,-3-1 0,1 0-146,-8 6 147,1 0 0,-7 0-75,1 0 0,0 6 138,0 0 0,5 5-406,1-5 0,1 1-50,-2-1 353,-3-4-27,13 6-12,-6-8 0,8 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4T08:25:48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 7721,'-11'0'1141,"-1"0"1,7 6-57,-7-1-544,8 9-247,-11-4 0,5 9-61,-7 4 1,5-4-88,1 4 0,-1-2-80,-5 2 1,5-4-588,1 5 1,5-5 270,-5-2-1992,7 0 1101,-4 1 1141,8-9 0,0-1 0,0-8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2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3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6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4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9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7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6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BE35-FCF4-4EC8-B8F0-ADDC0E01C187}" type="datetimeFigureOut">
              <a:rPr lang="ko-KR" altLang="en-US" smtClean="0"/>
              <a:t>2020. 5. 24.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78C2-E6D8-424E-B50B-9F1F9069E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0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26" Type="http://schemas.openxmlformats.org/officeDocument/2006/relationships/customXml" Target="../ink/ink113.xml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181" Type="http://schemas.openxmlformats.org/officeDocument/2006/relationships/image" Target="../media/image91.png"/><Relationship Id="rId216" Type="http://schemas.openxmlformats.org/officeDocument/2006/relationships/customXml" Target="../ink/ink108.xml"/><Relationship Id="rId237" Type="http://schemas.openxmlformats.org/officeDocument/2006/relationships/image" Target="../media/image119.png"/><Relationship Id="rId22" Type="http://schemas.openxmlformats.org/officeDocument/2006/relationships/customXml" Target="../ink/ink11.xml"/><Relationship Id="rId43" Type="http://schemas.openxmlformats.org/officeDocument/2006/relationships/image" Target="../media/image2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71" Type="http://schemas.openxmlformats.org/officeDocument/2006/relationships/image" Target="../media/image86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4.png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4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5" Type="http://schemas.openxmlformats.org/officeDocument/2006/relationships/image" Target="../media/image3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1.png"/><Relationship Id="rId182" Type="http://schemas.openxmlformats.org/officeDocument/2006/relationships/customXml" Target="../ink/ink91.xml"/><Relationship Id="rId217" Type="http://schemas.openxmlformats.org/officeDocument/2006/relationships/image" Target="../media/image109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png"/><Relationship Id="rId172" Type="http://schemas.openxmlformats.org/officeDocument/2006/relationships/customXml" Target="../ink/ink86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28" Type="http://schemas.openxmlformats.org/officeDocument/2006/relationships/customXml" Target="../ink/ink114.xml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1.xml"/><Relationship Id="rId183" Type="http://schemas.openxmlformats.org/officeDocument/2006/relationships/image" Target="../media/image92.png"/><Relationship Id="rId218" Type="http://schemas.openxmlformats.org/officeDocument/2006/relationships/customXml" Target="../ink/ink109.xml"/><Relationship Id="rId239" Type="http://schemas.openxmlformats.org/officeDocument/2006/relationships/image" Target="../media/image120.png"/><Relationship Id="rId24" Type="http://schemas.openxmlformats.org/officeDocument/2006/relationships/customXml" Target="../ink/ink12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31" Type="http://schemas.openxmlformats.org/officeDocument/2006/relationships/image" Target="../media/image66.png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5.png"/><Relationship Id="rId240" Type="http://schemas.openxmlformats.org/officeDocument/2006/relationships/customXml" Target="../ink/ink120.xml"/><Relationship Id="rId14" Type="http://schemas.openxmlformats.org/officeDocument/2006/relationships/customXml" Target="../ink/ink7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184" Type="http://schemas.openxmlformats.org/officeDocument/2006/relationships/customXml" Target="../ink/ink92.xml"/><Relationship Id="rId219" Type="http://schemas.openxmlformats.org/officeDocument/2006/relationships/image" Target="../media/image110.png"/><Relationship Id="rId230" Type="http://schemas.openxmlformats.org/officeDocument/2006/relationships/customXml" Target="../ink/ink115.xml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10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8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42" Type="http://schemas.openxmlformats.org/officeDocument/2006/relationships/customXml" Target="../ink/ink121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3.xml"/><Relationship Id="rId211" Type="http://schemas.openxmlformats.org/officeDocument/2006/relationships/image" Target="../media/image106.png"/><Relationship Id="rId232" Type="http://schemas.openxmlformats.org/officeDocument/2006/relationships/customXml" Target="../ink/ink116.xml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1.xml"/><Relationship Id="rId243" Type="http://schemas.openxmlformats.org/officeDocument/2006/relationships/image" Target="../media/image122.png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7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2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45" Type="http://schemas.openxmlformats.org/officeDocument/2006/relationships/image" Target="../media/image123.png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14" Type="http://schemas.openxmlformats.org/officeDocument/2006/relationships/customXml" Target="../ink/ink107.xml"/><Relationship Id="rId235" Type="http://schemas.openxmlformats.org/officeDocument/2006/relationships/image" Target="../media/image118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3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0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잉크 19">
                <a:extLst>
                  <a:ext uri="{FF2B5EF4-FFF2-40B4-BE49-F238E27FC236}">
                    <a16:creationId xmlns:a16="http://schemas.microsoft.com/office/drawing/2014/main" id="{C626B7C1-4265-3A4F-8F74-8CD764566CC9}"/>
                  </a:ext>
                </a:extLst>
              </p14:cNvPr>
              <p14:cNvContentPartPr/>
              <p14:nvPr/>
            </p14:nvContentPartPr>
            <p14:xfrm>
              <a:off x="100540" y="110511"/>
              <a:ext cx="940320" cy="231120"/>
            </p14:xfrm>
          </p:contentPart>
        </mc:Choice>
        <mc:Fallback>
          <p:pic>
            <p:nvPicPr>
              <p:cNvPr id="19" name="잉크 19">
                <a:extLst>
                  <a:ext uri="{FF2B5EF4-FFF2-40B4-BE49-F238E27FC236}">
                    <a16:creationId xmlns:a16="http://schemas.microsoft.com/office/drawing/2014/main" id="{C626B7C1-4265-3A4F-8F74-8CD764566C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0" y="95367"/>
                <a:ext cx="970920" cy="261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7CDE9B7-3EC5-E145-933F-5BC72E79B8AA}"/>
                  </a:ext>
                </a:extLst>
              </p14:cNvPr>
              <p14:cNvContentPartPr/>
              <p14:nvPr/>
            </p14:nvContentPartPr>
            <p14:xfrm>
              <a:off x="243820" y="533871"/>
              <a:ext cx="19080" cy="1933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7CDE9B7-3EC5-E145-933F-5BC72E79B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700" y="518751"/>
                <a:ext cx="496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AA77C1E-01A3-054E-A92E-CBE24C5CA29C}"/>
                  </a:ext>
                </a:extLst>
              </p14:cNvPr>
              <p14:cNvContentPartPr/>
              <p14:nvPr/>
            </p14:nvContentPartPr>
            <p14:xfrm>
              <a:off x="355780" y="714591"/>
              <a:ext cx="129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AA77C1E-01A3-054E-A92E-CBE24C5CA2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660" y="699111"/>
                <a:ext cx="432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잉크 39">
                <a:extLst>
                  <a:ext uri="{FF2B5EF4-FFF2-40B4-BE49-F238E27FC236}">
                    <a16:creationId xmlns:a16="http://schemas.microsoft.com/office/drawing/2014/main" id="{78EBF0B2-AC35-A549-B187-950611087554}"/>
                  </a:ext>
                </a:extLst>
              </p14:cNvPr>
              <p14:cNvContentPartPr/>
              <p14:nvPr/>
            </p14:nvContentPartPr>
            <p14:xfrm>
              <a:off x="511660" y="515151"/>
              <a:ext cx="516960" cy="231120"/>
            </p14:xfrm>
          </p:contentPart>
        </mc:Choice>
        <mc:Fallback>
          <p:pic>
            <p:nvPicPr>
              <p:cNvPr id="39" name="잉크 39">
                <a:extLst>
                  <a:ext uri="{FF2B5EF4-FFF2-40B4-BE49-F238E27FC236}">
                    <a16:creationId xmlns:a16="http://schemas.microsoft.com/office/drawing/2014/main" id="{78EBF0B2-AC35-A549-B187-9506110875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180" y="500007"/>
                <a:ext cx="547560" cy="261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잉크 53">
                <a:extLst>
                  <a:ext uri="{FF2B5EF4-FFF2-40B4-BE49-F238E27FC236}">
                    <a16:creationId xmlns:a16="http://schemas.microsoft.com/office/drawing/2014/main" id="{7993FF7D-00F1-1C45-8F92-1AE93C9E3B49}"/>
                  </a:ext>
                </a:extLst>
              </p14:cNvPr>
              <p14:cNvContentPartPr/>
              <p14:nvPr/>
            </p14:nvContentPartPr>
            <p14:xfrm>
              <a:off x="1270900" y="533871"/>
              <a:ext cx="629280" cy="218520"/>
            </p14:xfrm>
          </p:contentPart>
        </mc:Choice>
        <mc:Fallback>
          <p:pic>
            <p:nvPicPr>
              <p:cNvPr id="53" name="잉크 53">
                <a:extLst>
                  <a:ext uri="{FF2B5EF4-FFF2-40B4-BE49-F238E27FC236}">
                    <a16:creationId xmlns:a16="http://schemas.microsoft.com/office/drawing/2014/main" id="{7993FF7D-00F1-1C45-8F92-1AE93C9E3B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5780" y="518726"/>
                <a:ext cx="659520" cy="249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잉크 68">
                <a:extLst>
                  <a:ext uri="{FF2B5EF4-FFF2-40B4-BE49-F238E27FC236}">
                    <a16:creationId xmlns:a16="http://schemas.microsoft.com/office/drawing/2014/main" id="{CA08890D-DB80-8D49-875E-1F8B7316DFF1}"/>
                  </a:ext>
                </a:extLst>
              </p14:cNvPr>
              <p14:cNvContentPartPr/>
              <p14:nvPr/>
            </p14:nvContentPartPr>
            <p14:xfrm>
              <a:off x="2092780" y="502911"/>
              <a:ext cx="498600" cy="243000"/>
            </p14:xfrm>
          </p:contentPart>
        </mc:Choice>
        <mc:Fallback>
          <p:pic>
            <p:nvPicPr>
              <p:cNvPr id="68" name="잉크 68">
                <a:extLst>
                  <a:ext uri="{FF2B5EF4-FFF2-40B4-BE49-F238E27FC236}">
                    <a16:creationId xmlns:a16="http://schemas.microsoft.com/office/drawing/2014/main" id="{CA08890D-DB80-8D49-875E-1F8B7316DF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7649" y="487431"/>
                <a:ext cx="529222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7" name="잉크 77">
                <a:extLst>
                  <a:ext uri="{FF2B5EF4-FFF2-40B4-BE49-F238E27FC236}">
                    <a16:creationId xmlns:a16="http://schemas.microsoft.com/office/drawing/2014/main" id="{53EE46C3-51B3-094A-9EA6-854FC44883E6}"/>
                  </a:ext>
                </a:extLst>
              </p14:cNvPr>
              <p14:cNvContentPartPr/>
              <p14:nvPr/>
            </p14:nvContentPartPr>
            <p14:xfrm>
              <a:off x="561340" y="882711"/>
              <a:ext cx="660240" cy="230760"/>
            </p14:xfrm>
          </p:contentPart>
        </mc:Choice>
        <mc:Fallback>
          <p:pic>
            <p:nvPicPr>
              <p:cNvPr id="77" name="잉크 77">
                <a:extLst>
                  <a:ext uri="{FF2B5EF4-FFF2-40B4-BE49-F238E27FC236}">
                    <a16:creationId xmlns:a16="http://schemas.microsoft.com/office/drawing/2014/main" id="{53EE46C3-51B3-094A-9EA6-854FC44883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220" y="867231"/>
                <a:ext cx="6908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1" name="잉크 81">
                <a:extLst>
                  <a:ext uri="{FF2B5EF4-FFF2-40B4-BE49-F238E27FC236}">
                    <a16:creationId xmlns:a16="http://schemas.microsoft.com/office/drawing/2014/main" id="{503F02B3-23B9-574B-8F49-2C7EF9FAD085}"/>
                  </a:ext>
                </a:extLst>
              </p14:cNvPr>
              <p14:cNvContentPartPr/>
              <p14:nvPr/>
            </p14:nvContentPartPr>
            <p14:xfrm>
              <a:off x="1308340" y="894951"/>
              <a:ext cx="286920" cy="193320"/>
            </p14:xfrm>
          </p:contentPart>
        </mc:Choice>
        <mc:Fallback>
          <p:pic>
            <p:nvPicPr>
              <p:cNvPr id="81" name="잉크 81">
                <a:extLst>
                  <a:ext uri="{FF2B5EF4-FFF2-40B4-BE49-F238E27FC236}">
                    <a16:creationId xmlns:a16="http://schemas.microsoft.com/office/drawing/2014/main" id="{503F02B3-23B9-574B-8F49-2C7EF9FAD0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3201" y="879831"/>
                <a:ext cx="317558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A6C885E3-F2CF-FC40-9166-09EB0E58D871}"/>
                  </a:ext>
                </a:extLst>
              </p14:cNvPr>
              <p14:cNvContentPartPr/>
              <p14:nvPr/>
            </p14:nvContentPartPr>
            <p14:xfrm>
              <a:off x="1694980" y="1087911"/>
              <a:ext cx="61920" cy="7524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A6C885E3-F2CF-FC40-9166-09EB0E58D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9860" y="1072791"/>
                <a:ext cx="925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잉크 91">
                <a:extLst>
                  <a:ext uri="{FF2B5EF4-FFF2-40B4-BE49-F238E27FC236}">
                    <a16:creationId xmlns:a16="http://schemas.microsoft.com/office/drawing/2014/main" id="{C36EFD19-855D-EC47-87A3-F6C371D32FCB}"/>
                  </a:ext>
                </a:extLst>
              </p14:cNvPr>
              <p14:cNvContentPartPr/>
              <p14:nvPr/>
            </p14:nvContentPartPr>
            <p14:xfrm>
              <a:off x="1918540" y="926271"/>
              <a:ext cx="660240" cy="218160"/>
            </p14:xfrm>
          </p:contentPart>
        </mc:Choice>
        <mc:Fallback>
          <p:pic>
            <p:nvPicPr>
              <p:cNvPr id="91" name="잉크 91">
                <a:extLst>
                  <a:ext uri="{FF2B5EF4-FFF2-40B4-BE49-F238E27FC236}">
                    <a16:creationId xmlns:a16="http://schemas.microsoft.com/office/drawing/2014/main" id="{C36EFD19-855D-EC47-87A3-F6C371D32F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03420" y="910791"/>
                <a:ext cx="690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" name="잉크 103">
                <a:extLst>
                  <a:ext uri="{FF2B5EF4-FFF2-40B4-BE49-F238E27FC236}">
                    <a16:creationId xmlns:a16="http://schemas.microsoft.com/office/drawing/2014/main" id="{5F8DA389-146E-B546-AEFF-C851B2FA883E}"/>
                  </a:ext>
                </a:extLst>
              </p14:cNvPr>
              <p14:cNvContentPartPr/>
              <p14:nvPr/>
            </p14:nvContentPartPr>
            <p14:xfrm>
              <a:off x="3412540" y="932391"/>
              <a:ext cx="398880" cy="162000"/>
            </p14:xfrm>
          </p:contentPart>
        </mc:Choice>
        <mc:Fallback>
          <p:pic>
            <p:nvPicPr>
              <p:cNvPr id="102" name="잉크 103">
                <a:extLst>
                  <a:ext uri="{FF2B5EF4-FFF2-40B4-BE49-F238E27FC236}">
                    <a16:creationId xmlns:a16="http://schemas.microsoft.com/office/drawing/2014/main" id="{5F8DA389-146E-B546-AEFF-C851B2FA88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97420" y="917305"/>
                <a:ext cx="429120" cy="192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" name="잉크 104">
                <a:extLst>
                  <a:ext uri="{FF2B5EF4-FFF2-40B4-BE49-F238E27FC236}">
                    <a16:creationId xmlns:a16="http://schemas.microsoft.com/office/drawing/2014/main" id="{C596DD12-BC03-6344-8E67-BCC3576A2336}"/>
                  </a:ext>
                </a:extLst>
              </p14:cNvPr>
              <p14:cNvContentPartPr/>
              <p14:nvPr/>
            </p14:nvContentPartPr>
            <p14:xfrm>
              <a:off x="2678140" y="919791"/>
              <a:ext cx="510480" cy="181080"/>
            </p14:xfrm>
          </p:contentPart>
        </mc:Choice>
        <mc:Fallback>
          <p:pic>
            <p:nvPicPr>
              <p:cNvPr id="103" name="잉크 104">
                <a:extLst>
                  <a:ext uri="{FF2B5EF4-FFF2-40B4-BE49-F238E27FC236}">
                    <a16:creationId xmlns:a16="http://schemas.microsoft.com/office/drawing/2014/main" id="{C596DD12-BC03-6344-8E67-BCC3576A23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62671" y="904641"/>
                <a:ext cx="541058" cy="211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5" name="잉크 125">
                <a:extLst>
                  <a:ext uri="{FF2B5EF4-FFF2-40B4-BE49-F238E27FC236}">
                    <a16:creationId xmlns:a16="http://schemas.microsoft.com/office/drawing/2014/main" id="{E1F3E274-5B51-9D49-8E3B-0BF4316CFC2D}"/>
                  </a:ext>
                </a:extLst>
              </p14:cNvPr>
              <p14:cNvContentPartPr/>
              <p14:nvPr/>
            </p14:nvContentPartPr>
            <p14:xfrm>
              <a:off x="4091140" y="894951"/>
              <a:ext cx="2627640" cy="255600"/>
            </p14:xfrm>
          </p:contentPart>
        </mc:Choice>
        <mc:Fallback>
          <p:pic>
            <p:nvPicPr>
              <p:cNvPr id="125" name="잉크 125">
                <a:extLst>
                  <a:ext uri="{FF2B5EF4-FFF2-40B4-BE49-F238E27FC236}">
                    <a16:creationId xmlns:a16="http://schemas.microsoft.com/office/drawing/2014/main" id="{E1F3E274-5B51-9D49-8E3B-0BF4316CFC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76020" y="879831"/>
                <a:ext cx="26578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1E25B209-2479-394F-BA5F-603B97F2D483}"/>
                  </a:ext>
                </a:extLst>
              </p14:cNvPr>
              <p14:cNvContentPartPr/>
              <p14:nvPr/>
            </p14:nvContentPartPr>
            <p14:xfrm>
              <a:off x="492940" y="1324431"/>
              <a:ext cx="143640" cy="205920"/>
            </p14:xfrm>
          </p:contentPart>
        </mc:Choice>
        <mc:Fallback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1E25B209-2479-394F-BA5F-603B97F2D48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7460" y="1309311"/>
                <a:ext cx="1738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8" name="잉크 138">
                <a:extLst>
                  <a:ext uri="{FF2B5EF4-FFF2-40B4-BE49-F238E27FC236}">
                    <a16:creationId xmlns:a16="http://schemas.microsoft.com/office/drawing/2014/main" id="{9CA20CF7-3D2F-0E42-9B51-72F3C1A00F52}"/>
                  </a:ext>
                </a:extLst>
              </p14:cNvPr>
              <p14:cNvContentPartPr/>
              <p14:nvPr/>
            </p14:nvContentPartPr>
            <p14:xfrm>
              <a:off x="592660" y="1355751"/>
              <a:ext cx="535680" cy="255600"/>
            </p14:xfrm>
          </p:contentPart>
        </mc:Choice>
        <mc:Fallback>
          <p:pic>
            <p:nvPicPr>
              <p:cNvPr id="138" name="잉크 138">
                <a:extLst>
                  <a:ext uri="{FF2B5EF4-FFF2-40B4-BE49-F238E27FC236}">
                    <a16:creationId xmlns:a16="http://schemas.microsoft.com/office/drawing/2014/main" id="{9CA20CF7-3D2F-0E42-9B51-72F3C1A00F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7180" y="1340631"/>
                <a:ext cx="566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5" name="잉크 166">
                <a:extLst>
                  <a:ext uri="{FF2B5EF4-FFF2-40B4-BE49-F238E27FC236}">
                    <a16:creationId xmlns:a16="http://schemas.microsoft.com/office/drawing/2014/main" id="{BCB4562F-3BD9-A645-979C-473ED3761FA5}"/>
                  </a:ext>
                </a:extLst>
              </p14:cNvPr>
              <p14:cNvContentPartPr/>
              <p14:nvPr/>
            </p14:nvContentPartPr>
            <p14:xfrm>
              <a:off x="2248300" y="1318311"/>
              <a:ext cx="511200" cy="249480"/>
            </p14:xfrm>
          </p:contentPart>
        </mc:Choice>
        <mc:Fallback>
          <p:pic>
            <p:nvPicPr>
              <p:cNvPr id="165" name="잉크 166">
                <a:extLst>
                  <a:ext uri="{FF2B5EF4-FFF2-40B4-BE49-F238E27FC236}">
                    <a16:creationId xmlns:a16="http://schemas.microsoft.com/office/drawing/2014/main" id="{BCB4562F-3BD9-A645-979C-473ED3761F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33169" y="1303191"/>
                <a:ext cx="541822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6" name="잉크 167">
                <a:extLst>
                  <a:ext uri="{FF2B5EF4-FFF2-40B4-BE49-F238E27FC236}">
                    <a16:creationId xmlns:a16="http://schemas.microsoft.com/office/drawing/2014/main" id="{047083CD-9118-5140-8EA6-21B9857DD637}"/>
                  </a:ext>
                </a:extLst>
              </p14:cNvPr>
              <p14:cNvContentPartPr/>
              <p14:nvPr/>
            </p14:nvContentPartPr>
            <p14:xfrm>
              <a:off x="1264780" y="1361871"/>
              <a:ext cx="822240" cy="236880"/>
            </p14:xfrm>
          </p:contentPart>
        </mc:Choice>
        <mc:Fallback>
          <p:pic>
            <p:nvPicPr>
              <p:cNvPr id="166" name="잉크 167">
                <a:extLst>
                  <a:ext uri="{FF2B5EF4-FFF2-40B4-BE49-F238E27FC236}">
                    <a16:creationId xmlns:a16="http://schemas.microsoft.com/office/drawing/2014/main" id="{047083CD-9118-5140-8EA6-21B9857DD6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49660" y="1346751"/>
                <a:ext cx="8524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2" name="잉크 172">
                <a:extLst>
                  <a:ext uri="{FF2B5EF4-FFF2-40B4-BE49-F238E27FC236}">
                    <a16:creationId xmlns:a16="http://schemas.microsoft.com/office/drawing/2014/main" id="{9DC563E7-338B-B240-A419-55038D83F33F}"/>
                  </a:ext>
                </a:extLst>
              </p14:cNvPr>
              <p14:cNvContentPartPr/>
              <p14:nvPr/>
            </p14:nvContentPartPr>
            <p14:xfrm>
              <a:off x="2623913" y="1877018"/>
              <a:ext cx="280440" cy="168120"/>
            </p14:xfrm>
          </p:contentPart>
        </mc:Choice>
        <mc:Fallback>
          <p:pic>
            <p:nvPicPr>
              <p:cNvPr id="172" name="잉크 172">
                <a:extLst>
                  <a:ext uri="{FF2B5EF4-FFF2-40B4-BE49-F238E27FC236}">
                    <a16:creationId xmlns:a16="http://schemas.microsoft.com/office/drawing/2014/main" id="{9DC563E7-338B-B240-A419-55038D83F3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08433" y="1861571"/>
                <a:ext cx="311040" cy="198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3" name="잉크 184">
                <a:extLst>
                  <a:ext uri="{FF2B5EF4-FFF2-40B4-BE49-F238E27FC236}">
                    <a16:creationId xmlns:a16="http://schemas.microsoft.com/office/drawing/2014/main" id="{39AB576B-2BE2-3045-AD0A-FDFB79C75192}"/>
                  </a:ext>
                </a:extLst>
              </p14:cNvPr>
              <p14:cNvContentPartPr/>
              <p14:nvPr/>
            </p14:nvContentPartPr>
            <p14:xfrm>
              <a:off x="3389633" y="1833458"/>
              <a:ext cx="766080" cy="212040"/>
            </p14:xfrm>
          </p:contentPart>
        </mc:Choice>
        <mc:Fallback>
          <p:pic>
            <p:nvPicPr>
              <p:cNvPr id="183" name="잉크 184">
                <a:extLst>
                  <a:ext uri="{FF2B5EF4-FFF2-40B4-BE49-F238E27FC236}">
                    <a16:creationId xmlns:a16="http://schemas.microsoft.com/office/drawing/2014/main" id="{39AB576B-2BE2-3045-AD0A-FDFB79C7519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4153" y="1817978"/>
                <a:ext cx="7966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4" name="잉크 185">
                <a:extLst>
                  <a:ext uri="{FF2B5EF4-FFF2-40B4-BE49-F238E27FC236}">
                    <a16:creationId xmlns:a16="http://schemas.microsoft.com/office/drawing/2014/main" id="{96E5F398-D499-6744-B434-2982AB07F7DA}"/>
                  </a:ext>
                </a:extLst>
              </p14:cNvPr>
              <p14:cNvContentPartPr/>
              <p14:nvPr/>
            </p14:nvContentPartPr>
            <p14:xfrm>
              <a:off x="3028553" y="1833458"/>
              <a:ext cx="186840" cy="236880"/>
            </p14:xfrm>
          </p:contentPart>
        </mc:Choice>
        <mc:Fallback>
          <p:pic>
            <p:nvPicPr>
              <p:cNvPr id="184" name="잉크 185">
                <a:extLst>
                  <a:ext uri="{FF2B5EF4-FFF2-40B4-BE49-F238E27FC236}">
                    <a16:creationId xmlns:a16="http://schemas.microsoft.com/office/drawing/2014/main" id="{96E5F398-D499-6744-B434-2982AB07F7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13103" y="1817978"/>
                <a:ext cx="217381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5" name="잉크 205">
                <a:extLst>
                  <a:ext uri="{FF2B5EF4-FFF2-40B4-BE49-F238E27FC236}">
                    <a16:creationId xmlns:a16="http://schemas.microsoft.com/office/drawing/2014/main" id="{F3938B12-0F72-C34F-8D7F-A097422B9F8A}"/>
                  </a:ext>
                </a:extLst>
              </p14:cNvPr>
              <p14:cNvContentPartPr/>
              <p14:nvPr/>
            </p14:nvContentPartPr>
            <p14:xfrm>
              <a:off x="629740" y="1841391"/>
              <a:ext cx="93600" cy="124920"/>
            </p14:xfrm>
          </p:contentPart>
        </mc:Choice>
        <mc:Fallback>
          <p:pic>
            <p:nvPicPr>
              <p:cNvPr id="205" name="잉크 205">
                <a:extLst>
                  <a:ext uri="{FF2B5EF4-FFF2-40B4-BE49-F238E27FC236}">
                    <a16:creationId xmlns:a16="http://schemas.microsoft.com/office/drawing/2014/main" id="{F3938B12-0F72-C34F-8D7F-A097422B9F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4620" y="1825911"/>
                <a:ext cx="1242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1" name="잉크 211">
                <a:extLst>
                  <a:ext uri="{FF2B5EF4-FFF2-40B4-BE49-F238E27FC236}">
                    <a16:creationId xmlns:a16="http://schemas.microsoft.com/office/drawing/2014/main" id="{49315F75-4373-F348-B8BA-C10514F44BE5}"/>
                  </a:ext>
                </a:extLst>
              </p14:cNvPr>
              <p14:cNvContentPartPr/>
              <p14:nvPr/>
            </p14:nvContentPartPr>
            <p14:xfrm>
              <a:off x="748180" y="1940751"/>
              <a:ext cx="386280" cy="206280"/>
            </p14:xfrm>
          </p:contentPart>
        </mc:Choice>
        <mc:Fallback>
          <p:pic>
            <p:nvPicPr>
              <p:cNvPr id="211" name="잉크 211">
                <a:extLst>
                  <a:ext uri="{FF2B5EF4-FFF2-40B4-BE49-F238E27FC236}">
                    <a16:creationId xmlns:a16="http://schemas.microsoft.com/office/drawing/2014/main" id="{49315F75-4373-F348-B8BA-C10514F44B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2700" y="1925605"/>
                <a:ext cx="416880" cy="236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5" name="잉크 215">
                <a:extLst>
                  <a:ext uri="{FF2B5EF4-FFF2-40B4-BE49-F238E27FC236}">
                    <a16:creationId xmlns:a16="http://schemas.microsoft.com/office/drawing/2014/main" id="{2D09B90A-5BE6-7444-8331-7DC9EA3D7C44}"/>
                  </a:ext>
                </a:extLst>
              </p14:cNvPr>
              <p14:cNvContentPartPr/>
              <p14:nvPr/>
            </p14:nvContentPartPr>
            <p14:xfrm>
              <a:off x="1196380" y="1953351"/>
              <a:ext cx="143640" cy="168480"/>
            </p14:xfrm>
          </p:contentPart>
        </mc:Choice>
        <mc:Fallback>
          <p:pic>
            <p:nvPicPr>
              <p:cNvPr id="215" name="잉크 215">
                <a:extLst>
                  <a:ext uri="{FF2B5EF4-FFF2-40B4-BE49-F238E27FC236}">
                    <a16:creationId xmlns:a16="http://schemas.microsoft.com/office/drawing/2014/main" id="{2D09B90A-5BE6-7444-8331-7DC9EA3D7C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1260" y="1938231"/>
                <a:ext cx="173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22" name="잉크 222">
                <a:extLst>
                  <a:ext uri="{FF2B5EF4-FFF2-40B4-BE49-F238E27FC236}">
                    <a16:creationId xmlns:a16="http://schemas.microsoft.com/office/drawing/2014/main" id="{6C0E9188-619F-7145-A8D0-827C3BF9DE00}"/>
                  </a:ext>
                </a:extLst>
              </p14:cNvPr>
              <p14:cNvContentPartPr/>
              <p14:nvPr/>
            </p14:nvContentPartPr>
            <p14:xfrm>
              <a:off x="1401940" y="1909791"/>
              <a:ext cx="622800" cy="243360"/>
            </p14:xfrm>
          </p:contentPart>
        </mc:Choice>
        <mc:Fallback>
          <p:pic>
            <p:nvPicPr>
              <p:cNvPr id="222" name="잉크 222">
                <a:extLst>
                  <a:ext uri="{FF2B5EF4-FFF2-40B4-BE49-F238E27FC236}">
                    <a16:creationId xmlns:a16="http://schemas.microsoft.com/office/drawing/2014/main" id="{6C0E9188-619F-7145-A8D0-827C3BF9DE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86460" y="1894649"/>
                <a:ext cx="653400" cy="274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0" name="잉크 230">
                <a:extLst>
                  <a:ext uri="{FF2B5EF4-FFF2-40B4-BE49-F238E27FC236}">
                    <a16:creationId xmlns:a16="http://schemas.microsoft.com/office/drawing/2014/main" id="{291EF23B-5EC9-1842-9E43-5F751A30C148}"/>
                  </a:ext>
                </a:extLst>
              </p14:cNvPr>
              <p14:cNvContentPartPr/>
              <p14:nvPr/>
            </p14:nvContentPartPr>
            <p14:xfrm>
              <a:off x="2117620" y="1841391"/>
              <a:ext cx="317880" cy="286560"/>
            </p14:xfrm>
          </p:contentPart>
        </mc:Choice>
        <mc:Fallback>
          <p:pic>
            <p:nvPicPr>
              <p:cNvPr id="230" name="잉크 230">
                <a:extLst>
                  <a:ext uri="{FF2B5EF4-FFF2-40B4-BE49-F238E27FC236}">
                    <a16:creationId xmlns:a16="http://schemas.microsoft.com/office/drawing/2014/main" id="{291EF23B-5EC9-1842-9E43-5F751A30C1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02500" y="1825911"/>
                <a:ext cx="3484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2" name="잉크 231">
                <a:extLst>
                  <a:ext uri="{FF2B5EF4-FFF2-40B4-BE49-F238E27FC236}">
                    <a16:creationId xmlns:a16="http://schemas.microsoft.com/office/drawing/2014/main" id="{5CFBF44A-30E4-9C4D-A519-A295DE293065}"/>
                  </a:ext>
                </a:extLst>
              </p14:cNvPr>
              <p14:cNvContentPartPr/>
              <p14:nvPr/>
            </p14:nvContentPartPr>
            <p14:xfrm>
              <a:off x="4240540" y="1996911"/>
              <a:ext cx="68760" cy="81360"/>
            </p14:xfrm>
          </p:contentPart>
        </mc:Choice>
        <mc:Fallback>
          <p:pic>
            <p:nvPicPr>
              <p:cNvPr id="232" name="잉크 231">
                <a:extLst>
                  <a:ext uri="{FF2B5EF4-FFF2-40B4-BE49-F238E27FC236}">
                    <a16:creationId xmlns:a16="http://schemas.microsoft.com/office/drawing/2014/main" id="{5CFBF44A-30E4-9C4D-A519-A295DE2930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5420" y="1981791"/>
                <a:ext cx="99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7" name="잉크 237">
                <a:extLst>
                  <a:ext uri="{FF2B5EF4-FFF2-40B4-BE49-F238E27FC236}">
                    <a16:creationId xmlns:a16="http://schemas.microsoft.com/office/drawing/2014/main" id="{2DEEA094-A293-6641-8572-B3F37BE28F71}"/>
                  </a:ext>
                </a:extLst>
              </p14:cNvPr>
              <p14:cNvContentPartPr/>
              <p14:nvPr/>
            </p14:nvContentPartPr>
            <p14:xfrm>
              <a:off x="4608100" y="1810071"/>
              <a:ext cx="473400" cy="243360"/>
            </p14:xfrm>
          </p:contentPart>
        </mc:Choice>
        <mc:Fallback>
          <p:pic>
            <p:nvPicPr>
              <p:cNvPr id="237" name="잉크 237">
                <a:extLst>
                  <a:ext uri="{FF2B5EF4-FFF2-40B4-BE49-F238E27FC236}">
                    <a16:creationId xmlns:a16="http://schemas.microsoft.com/office/drawing/2014/main" id="{2DEEA094-A293-6641-8572-B3F37BE28F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92620" y="1794929"/>
                <a:ext cx="504000" cy="274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3" name="잉크 243">
                <a:extLst>
                  <a:ext uri="{FF2B5EF4-FFF2-40B4-BE49-F238E27FC236}">
                    <a16:creationId xmlns:a16="http://schemas.microsoft.com/office/drawing/2014/main" id="{D413A0EC-E7D3-784B-8D50-02CC9090B5D0}"/>
                  </a:ext>
                </a:extLst>
              </p14:cNvPr>
              <p14:cNvContentPartPr/>
              <p14:nvPr/>
            </p14:nvContentPartPr>
            <p14:xfrm>
              <a:off x="5124700" y="1835271"/>
              <a:ext cx="473400" cy="249120"/>
            </p14:xfrm>
          </p:contentPart>
        </mc:Choice>
        <mc:Fallback>
          <p:pic>
            <p:nvPicPr>
              <p:cNvPr id="243" name="잉크 243">
                <a:extLst>
                  <a:ext uri="{FF2B5EF4-FFF2-40B4-BE49-F238E27FC236}">
                    <a16:creationId xmlns:a16="http://schemas.microsoft.com/office/drawing/2014/main" id="{D413A0EC-E7D3-784B-8D50-02CC9090B5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09220" y="1819813"/>
                <a:ext cx="504000" cy="279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8" name="잉크 248">
                <a:extLst>
                  <a:ext uri="{FF2B5EF4-FFF2-40B4-BE49-F238E27FC236}">
                    <a16:creationId xmlns:a16="http://schemas.microsoft.com/office/drawing/2014/main" id="{100A30FF-DC9B-9745-A7E7-32143F70A159}"/>
                  </a:ext>
                </a:extLst>
              </p14:cNvPr>
              <p14:cNvContentPartPr/>
              <p14:nvPr/>
            </p14:nvContentPartPr>
            <p14:xfrm>
              <a:off x="5722300" y="1835271"/>
              <a:ext cx="224280" cy="224640"/>
            </p14:xfrm>
          </p:contentPart>
        </mc:Choice>
        <mc:Fallback>
          <p:pic>
            <p:nvPicPr>
              <p:cNvPr id="248" name="잉크 248">
                <a:extLst>
                  <a:ext uri="{FF2B5EF4-FFF2-40B4-BE49-F238E27FC236}">
                    <a16:creationId xmlns:a16="http://schemas.microsoft.com/office/drawing/2014/main" id="{100A30FF-DC9B-9745-A7E7-32143F70A1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07204" y="1819791"/>
                <a:ext cx="254472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54" name="잉크 254">
                <a:extLst>
                  <a:ext uri="{FF2B5EF4-FFF2-40B4-BE49-F238E27FC236}">
                    <a16:creationId xmlns:a16="http://schemas.microsoft.com/office/drawing/2014/main" id="{4D396EB6-F26E-3749-B8DC-5A0638100441}"/>
                  </a:ext>
                </a:extLst>
              </p14:cNvPr>
              <p14:cNvContentPartPr/>
              <p14:nvPr/>
            </p14:nvContentPartPr>
            <p14:xfrm>
              <a:off x="6058540" y="1797831"/>
              <a:ext cx="542160" cy="273960"/>
            </p14:xfrm>
          </p:contentPart>
        </mc:Choice>
        <mc:Fallback>
          <p:pic>
            <p:nvPicPr>
              <p:cNvPr id="254" name="잉크 254">
                <a:extLst>
                  <a:ext uri="{FF2B5EF4-FFF2-40B4-BE49-F238E27FC236}">
                    <a16:creationId xmlns:a16="http://schemas.microsoft.com/office/drawing/2014/main" id="{4D396EB6-F26E-3749-B8DC-5A06381004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43050" y="1782371"/>
                <a:ext cx="572780" cy="3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2" name="잉크 262">
                <a:extLst>
                  <a:ext uri="{FF2B5EF4-FFF2-40B4-BE49-F238E27FC236}">
                    <a16:creationId xmlns:a16="http://schemas.microsoft.com/office/drawing/2014/main" id="{A45E26BD-DFFA-AA4C-A64D-E3DDA08392CC}"/>
                  </a:ext>
                </a:extLst>
              </p14:cNvPr>
              <p14:cNvContentPartPr/>
              <p14:nvPr/>
            </p14:nvContentPartPr>
            <p14:xfrm>
              <a:off x="6624820" y="1828791"/>
              <a:ext cx="678960" cy="205920"/>
            </p14:xfrm>
          </p:contentPart>
        </mc:Choice>
        <mc:Fallback>
          <p:pic>
            <p:nvPicPr>
              <p:cNvPr id="262" name="잉크 262">
                <a:extLst>
                  <a:ext uri="{FF2B5EF4-FFF2-40B4-BE49-F238E27FC236}">
                    <a16:creationId xmlns:a16="http://schemas.microsoft.com/office/drawing/2014/main" id="{A45E26BD-DFFA-AA4C-A64D-E3DDA08392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9700" y="1813671"/>
                <a:ext cx="7095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8" name="잉크 268">
                <a:extLst>
                  <a:ext uri="{FF2B5EF4-FFF2-40B4-BE49-F238E27FC236}">
                    <a16:creationId xmlns:a16="http://schemas.microsoft.com/office/drawing/2014/main" id="{BF5C0556-3368-D140-A447-4883C227BACC}"/>
                  </a:ext>
                </a:extLst>
              </p14:cNvPr>
              <p14:cNvContentPartPr/>
              <p14:nvPr/>
            </p14:nvContentPartPr>
            <p14:xfrm>
              <a:off x="7397020" y="1797831"/>
              <a:ext cx="585720" cy="299160"/>
            </p14:xfrm>
          </p:contentPart>
        </mc:Choice>
        <mc:Fallback>
          <p:pic>
            <p:nvPicPr>
              <p:cNvPr id="268" name="잉크 268">
                <a:extLst>
                  <a:ext uri="{FF2B5EF4-FFF2-40B4-BE49-F238E27FC236}">
                    <a16:creationId xmlns:a16="http://schemas.microsoft.com/office/drawing/2014/main" id="{BF5C0556-3368-D140-A447-4883C227BAC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81540" y="1782351"/>
                <a:ext cx="615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3" name="잉크 273">
                <a:extLst>
                  <a:ext uri="{FF2B5EF4-FFF2-40B4-BE49-F238E27FC236}">
                    <a16:creationId xmlns:a16="http://schemas.microsoft.com/office/drawing/2014/main" id="{4005B6AC-56B1-FB4E-8CA2-A3EADD34FDA0}"/>
                  </a:ext>
                </a:extLst>
              </p14:cNvPr>
              <p14:cNvContentPartPr/>
              <p14:nvPr/>
            </p14:nvContentPartPr>
            <p14:xfrm>
              <a:off x="8050780" y="1803951"/>
              <a:ext cx="317880" cy="218160"/>
            </p14:xfrm>
          </p:contentPart>
        </mc:Choice>
        <mc:Fallback>
          <p:pic>
            <p:nvPicPr>
              <p:cNvPr id="273" name="잉크 273">
                <a:extLst>
                  <a:ext uri="{FF2B5EF4-FFF2-40B4-BE49-F238E27FC236}">
                    <a16:creationId xmlns:a16="http://schemas.microsoft.com/office/drawing/2014/main" id="{4005B6AC-56B1-FB4E-8CA2-A3EADD34FDA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35300" y="1788831"/>
                <a:ext cx="348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7" name="잉크 277">
                <a:extLst>
                  <a:ext uri="{FF2B5EF4-FFF2-40B4-BE49-F238E27FC236}">
                    <a16:creationId xmlns:a16="http://schemas.microsoft.com/office/drawing/2014/main" id="{411EA3BF-5334-3C43-976A-1B8D98A3D5F6}"/>
                  </a:ext>
                </a:extLst>
              </p14:cNvPr>
              <p14:cNvContentPartPr/>
              <p14:nvPr/>
            </p14:nvContentPartPr>
            <p14:xfrm>
              <a:off x="8361820" y="1816551"/>
              <a:ext cx="280440" cy="386280"/>
            </p14:xfrm>
          </p:contentPart>
        </mc:Choice>
        <mc:Fallback>
          <p:pic>
            <p:nvPicPr>
              <p:cNvPr id="277" name="잉크 277">
                <a:extLst>
                  <a:ext uri="{FF2B5EF4-FFF2-40B4-BE49-F238E27FC236}">
                    <a16:creationId xmlns:a16="http://schemas.microsoft.com/office/drawing/2014/main" id="{411EA3BF-5334-3C43-976A-1B8D98A3D5F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46700" y="1801071"/>
                <a:ext cx="311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4" name="잉크 284">
                <a:extLst>
                  <a:ext uri="{FF2B5EF4-FFF2-40B4-BE49-F238E27FC236}">
                    <a16:creationId xmlns:a16="http://schemas.microsoft.com/office/drawing/2014/main" id="{FCB8AE65-F8FA-F14D-A6C1-F6632F90EE87}"/>
                  </a:ext>
                </a:extLst>
              </p14:cNvPr>
              <p14:cNvContentPartPr/>
              <p14:nvPr/>
            </p14:nvContentPartPr>
            <p14:xfrm>
              <a:off x="293500" y="2327031"/>
              <a:ext cx="249480" cy="305280"/>
            </p14:xfrm>
          </p:contentPart>
        </mc:Choice>
        <mc:Fallback>
          <p:pic>
            <p:nvPicPr>
              <p:cNvPr id="284" name="잉크 284">
                <a:extLst>
                  <a:ext uri="{FF2B5EF4-FFF2-40B4-BE49-F238E27FC236}">
                    <a16:creationId xmlns:a16="http://schemas.microsoft.com/office/drawing/2014/main" id="{FCB8AE65-F8FA-F14D-A6C1-F6632F90EE8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8380" y="2311551"/>
                <a:ext cx="2797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90" name="잉크 290">
                <a:extLst>
                  <a:ext uri="{FF2B5EF4-FFF2-40B4-BE49-F238E27FC236}">
                    <a16:creationId xmlns:a16="http://schemas.microsoft.com/office/drawing/2014/main" id="{2CBC0A9B-4D77-C546-A5A5-5241C083AAF2}"/>
                  </a:ext>
                </a:extLst>
              </p14:cNvPr>
              <p14:cNvContentPartPr/>
              <p14:nvPr/>
            </p14:nvContentPartPr>
            <p14:xfrm>
              <a:off x="710740" y="2395431"/>
              <a:ext cx="299160" cy="293040"/>
            </p14:xfrm>
          </p:contentPart>
        </mc:Choice>
        <mc:Fallback>
          <p:pic>
            <p:nvPicPr>
              <p:cNvPr id="290" name="잉크 290">
                <a:extLst>
                  <a:ext uri="{FF2B5EF4-FFF2-40B4-BE49-F238E27FC236}">
                    <a16:creationId xmlns:a16="http://schemas.microsoft.com/office/drawing/2014/main" id="{2CBC0A9B-4D77-C546-A5A5-5241C083AAF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5620" y="2380311"/>
                <a:ext cx="329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16" name="잉크 317">
                <a:extLst>
                  <a:ext uri="{FF2B5EF4-FFF2-40B4-BE49-F238E27FC236}">
                    <a16:creationId xmlns:a16="http://schemas.microsoft.com/office/drawing/2014/main" id="{3BAE1BCA-7C49-EF48-93E6-613EF1858A3D}"/>
                  </a:ext>
                </a:extLst>
              </p14:cNvPr>
              <p14:cNvContentPartPr/>
              <p14:nvPr/>
            </p14:nvContentPartPr>
            <p14:xfrm>
              <a:off x="2065060" y="2382831"/>
              <a:ext cx="638280" cy="280800"/>
            </p14:xfrm>
          </p:contentPart>
        </mc:Choice>
        <mc:Fallback>
          <p:pic>
            <p:nvPicPr>
              <p:cNvPr id="316" name="잉크 317">
                <a:extLst>
                  <a:ext uri="{FF2B5EF4-FFF2-40B4-BE49-F238E27FC236}">
                    <a16:creationId xmlns:a16="http://schemas.microsoft.com/office/drawing/2014/main" id="{3BAE1BCA-7C49-EF48-93E6-613EF1858A3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49940" y="2367692"/>
                <a:ext cx="668520" cy="311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7" name="잉크 318">
                <a:extLst>
                  <a:ext uri="{FF2B5EF4-FFF2-40B4-BE49-F238E27FC236}">
                    <a16:creationId xmlns:a16="http://schemas.microsoft.com/office/drawing/2014/main" id="{C3528FF9-97DB-4844-9731-B4610F24524C}"/>
                  </a:ext>
                </a:extLst>
              </p14:cNvPr>
              <p14:cNvContentPartPr/>
              <p14:nvPr/>
            </p14:nvContentPartPr>
            <p14:xfrm>
              <a:off x="1227340" y="2432871"/>
              <a:ext cx="672840" cy="236880"/>
            </p14:xfrm>
          </p:contentPart>
        </mc:Choice>
        <mc:Fallback>
          <p:pic>
            <p:nvPicPr>
              <p:cNvPr id="317" name="잉크 318">
                <a:extLst>
                  <a:ext uri="{FF2B5EF4-FFF2-40B4-BE49-F238E27FC236}">
                    <a16:creationId xmlns:a16="http://schemas.microsoft.com/office/drawing/2014/main" id="{C3528FF9-97DB-4844-9731-B4610F24524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12220" y="2417391"/>
                <a:ext cx="7030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22" name="잉크 322">
                <a:extLst>
                  <a:ext uri="{FF2B5EF4-FFF2-40B4-BE49-F238E27FC236}">
                    <a16:creationId xmlns:a16="http://schemas.microsoft.com/office/drawing/2014/main" id="{D2E2838E-6288-7A49-8B8F-AEEA62451EC2}"/>
                  </a:ext>
                </a:extLst>
              </p14:cNvPr>
              <p14:cNvContentPartPr/>
              <p14:nvPr/>
            </p14:nvContentPartPr>
            <p14:xfrm>
              <a:off x="3001780" y="2457711"/>
              <a:ext cx="149760" cy="162360"/>
            </p14:xfrm>
          </p:contentPart>
        </mc:Choice>
        <mc:Fallback>
          <p:pic>
            <p:nvPicPr>
              <p:cNvPr id="322" name="잉크 322">
                <a:extLst>
                  <a:ext uri="{FF2B5EF4-FFF2-40B4-BE49-F238E27FC236}">
                    <a16:creationId xmlns:a16="http://schemas.microsoft.com/office/drawing/2014/main" id="{D2E2838E-6288-7A49-8B8F-AEEA62451EC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86660" y="2442231"/>
                <a:ext cx="1803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28" name="잉크 328">
                <a:extLst>
                  <a:ext uri="{FF2B5EF4-FFF2-40B4-BE49-F238E27FC236}">
                    <a16:creationId xmlns:a16="http://schemas.microsoft.com/office/drawing/2014/main" id="{843568E5-59C1-B54A-AC9E-D869CB0A8156}"/>
                  </a:ext>
                </a:extLst>
              </p14:cNvPr>
              <p14:cNvContentPartPr/>
              <p14:nvPr/>
            </p14:nvContentPartPr>
            <p14:xfrm>
              <a:off x="3257020" y="2438991"/>
              <a:ext cx="660240" cy="131040"/>
            </p14:xfrm>
          </p:contentPart>
        </mc:Choice>
        <mc:Fallback>
          <p:pic>
            <p:nvPicPr>
              <p:cNvPr id="328" name="잉크 328">
                <a:extLst>
                  <a:ext uri="{FF2B5EF4-FFF2-40B4-BE49-F238E27FC236}">
                    <a16:creationId xmlns:a16="http://schemas.microsoft.com/office/drawing/2014/main" id="{843568E5-59C1-B54A-AC9E-D869CB0A815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41900" y="2423871"/>
                <a:ext cx="6908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33" name="잉크 333">
                <a:extLst>
                  <a:ext uri="{FF2B5EF4-FFF2-40B4-BE49-F238E27FC236}">
                    <a16:creationId xmlns:a16="http://schemas.microsoft.com/office/drawing/2014/main" id="{B0F0E4AD-1860-EC48-81F8-B2DDD512D997}"/>
                  </a:ext>
                </a:extLst>
              </p14:cNvPr>
              <p14:cNvContentPartPr/>
              <p14:nvPr/>
            </p14:nvContentPartPr>
            <p14:xfrm>
              <a:off x="3966580" y="2426391"/>
              <a:ext cx="436320" cy="236880"/>
            </p14:xfrm>
          </p:contentPart>
        </mc:Choice>
        <mc:Fallback>
          <p:pic>
            <p:nvPicPr>
              <p:cNvPr id="333" name="잉크 333">
                <a:extLst>
                  <a:ext uri="{FF2B5EF4-FFF2-40B4-BE49-F238E27FC236}">
                    <a16:creationId xmlns:a16="http://schemas.microsoft.com/office/drawing/2014/main" id="{B0F0E4AD-1860-EC48-81F8-B2DDD512D99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51460" y="2411271"/>
                <a:ext cx="4665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48" name="잉크 348">
                <a:extLst>
                  <a:ext uri="{FF2B5EF4-FFF2-40B4-BE49-F238E27FC236}">
                    <a16:creationId xmlns:a16="http://schemas.microsoft.com/office/drawing/2014/main" id="{CC701147-28F6-D54B-B24D-05D759E9F3B2}"/>
                  </a:ext>
                </a:extLst>
              </p14:cNvPr>
              <p14:cNvContentPartPr/>
              <p14:nvPr/>
            </p14:nvContentPartPr>
            <p14:xfrm>
              <a:off x="798580" y="2918151"/>
              <a:ext cx="995760" cy="317880"/>
            </p14:xfrm>
          </p:contentPart>
        </mc:Choice>
        <mc:Fallback>
          <p:pic>
            <p:nvPicPr>
              <p:cNvPr id="348" name="잉크 348">
                <a:extLst>
                  <a:ext uri="{FF2B5EF4-FFF2-40B4-BE49-F238E27FC236}">
                    <a16:creationId xmlns:a16="http://schemas.microsoft.com/office/drawing/2014/main" id="{CC701147-28F6-D54B-B24D-05D759E9F3B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3460" y="2903031"/>
                <a:ext cx="10263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56" name="잉크 356">
                <a:extLst>
                  <a:ext uri="{FF2B5EF4-FFF2-40B4-BE49-F238E27FC236}">
                    <a16:creationId xmlns:a16="http://schemas.microsoft.com/office/drawing/2014/main" id="{E5ACF122-3B0A-EE40-8435-90D189CEC480}"/>
                  </a:ext>
                </a:extLst>
              </p14:cNvPr>
              <p14:cNvContentPartPr/>
              <p14:nvPr/>
            </p14:nvContentPartPr>
            <p14:xfrm>
              <a:off x="2211220" y="2949471"/>
              <a:ext cx="840600" cy="224280"/>
            </p14:xfrm>
          </p:contentPart>
        </mc:Choice>
        <mc:Fallback>
          <p:pic>
            <p:nvPicPr>
              <p:cNvPr id="356" name="잉크 356">
                <a:extLst>
                  <a:ext uri="{FF2B5EF4-FFF2-40B4-BE49-F238E27FC236}">
                    <a16:creationId xmlns:a16="http://schemas.microsoft.com/office/drawing/2014/main" id="{E5ACF122-3B0A-EE40-8435-90D189CEC48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95747" y="2934375"/>
                <a:ext cx="870827" cy="254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60" name="잉크 360">
                <a:extLst>
                  <a:ext uri="{FF2B5EF4-FFF2-40B4-BE49-F238E27FC236}">
                    <a16:creationId xmlns:a16="http://schemas.microsoft.com/office/drawing/2014/main" id="{923485DC-EE05-C54E-96A6-AB8185085D78}"/>
                  </a:ext>
                </a:extLst>
              </p14:cNvPr>
              <p14:cNvContentPartPr/>
              <p14:nvPr/>
            </p14:nvContentPartPr>
            <p14:xfrm>
              <a:off x="3119860" y="2986911"/>
              <a:ext cx="205920" cy="236880"/>
            </p14:xfrm>
          </p:contentPart>
        </mc:Choice>
        <mc:Fallback>
          <p:pic>
            <p:nvPicPr>
              <p:cNvPr id="360" name="잉크 360">
                <a:extLst>
                  <a:ext uri="{FF2B5EF4-FFF2-40B4-BE49-F238E27FC236}">
                    <a16:creationId xmlns:a16="http://schemas.microsoft.com/office/drawing/2014/main" id="{923485DC-EE05-C54E-96A6-AB8185085D7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04740" y="2971431"/>
                <a:ext cx="2361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64" name="잉크 364">
                <a:extLst>
                  <a:ext uri="{FF2B5EF4-FFF2-40B4-BE49-F238E27FC236}">
                    <a16:creationId xmlns:a16="http://schemas.microsoft.com/office/drawing/2014/main" id="{09A2B5B0-0BCF-A843-A68E-715873EE4937}"/>
                  </a:ext>
                </a:extLst>
              </p14:cNvPr>
              <p14:cNvContentPartPr/>
              <p14:nvPr/>
            </p14:nvContentPartPr>
            <p14:xfrm>
              <a:off x="3393820" y="3005631"/>
              <a:ext cx="150120" cy="218160"/>
            </p14:xfrm>
          </p:contentPart>
        </mc:Choice>
        <mc:Fallback>
          <p:pic>
            <p:nvPicPr>
              <p:cNvPr id="364" name="잉크 364">
                <a:extLst>
                  <a:ext uri="{FF2B5EF4-FFF2-40B4-BE49-F238E27FC236}">
                    <a16:creationId xmlns:a16="http://schemas.microsoft.com/office/drawing/2014/main" id="{09A2B5B0-0BCF-A843-A68E-715873EE493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78664" y="2990151"/>
                <a:ext cx="180794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70" name="잉크 370">
                <a:extLst>
                  <a:ext uri="{FF2B5EF4-FFF2-40B4-BE49-F238E27FC236}">
                    <a16:creationId xmlns:a16="http://schemas.microsoft.com/office/drawing/2014/main" id="{80B61EF7-014D-F54B-BDC9-2C86B53672D1}"/>
                  </a:ext>
                </a:extLst>
              </p14:cNvPr>
              <p14:cNvContentPartPr/>
              <p14:nvPr/>
            </p14:nvContentPartPr>
            <p14:xfrm>
              <a:off x="4639060" y="2557431"/>
              <a:ext cx="224640" cy="19080"/>
            </p14:xfrm>
          </p:contentPart>
        </mc:Choice>
        <mc:Fallback>
          <p:pic>
            <p:nvPicPr>
              <p:cNvPr id="370" name="잉크 370">
                <a:extLst>
                  <a:ext uri="{FF2B5EF4-FFF2-40B4-BE49-F238E27FC236}">
                    <a16:creationId xmlns:a16="http://schemas.microsoft.com/office/drawing/2014/main" id="{80B61EF7-014D-F54B-BDC9-2C86B53672D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23940" y="2541951"/>
                <a:ext cx="254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74" name="잉크 374">
                <a:extLst>
                  <a:ext uri="{FF2B5EF4-FFF2-40B4-BE49-F238E27FC236}">
                    <a16:creationId xmlns:a16="http://schemas.microsoft.com/office/drawing/2014/main" id="{306CFE62-E5DE-C04A-865A-869C7455BC5C}"/>
                  </a:ext>
                </a:extLst>
              </p14:cNvPr>
              <p14:cNvContentPartPr/>
              <p14:nvPr/>
            </p14:nvContentPartPr>
            <p14:xfrm>
              <a:off x="5037580" y="2476431"/>
              <a:ext cx="174600" cy="199440"/>
            </p14:xfrm>
          </p:contentPart>
        </mc:Choice>
        <mc:Fallback>
          <p:pic>
            <p:nvPicPr>
              <p:cNvPr id="374" name="잉크 374">
                <a:extLst>
                  <a:ext uri="{FF2B5EF4-FFF2-40B4-BE49-F238E27FC236}">
                    <a16:creationId xmlns:a16="http://schemas.microsoft.com/office/drawing/2014/main" id="{306CFE62-E5DE-C04A-865A-869C7455BC5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22100" y="2460951"/>
                <a:ext cx="2052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82" name="잉크 382">
                <a:extLst>
                  <a:ext uri="{FF2B5EF4-FFF2-40B4-BE49-F238E27FC236}">
                    <a16:creationId xmlns:a16="http://schemas.microsoft.com/office/drawing/2014/main" id="{E2EA7F27-1C97-AB42-8F28-948643363AC8}"/>
                  </a:ext>
                </a:extLst>
              </p14:cNvPr>
              <p14:cNvContentPartPr/>
              <p14:nvPr/>
            </p14:nvContentPartPr>
            <p14:xfrm>
              <a:off x="4582900" y="3005631"/>
              <a:ext cx="554760" cy="187200"/>
            </p14:xfrm>
          </p:contentPart>
        </mc:Choice>
        <mc:Fallback>
          <p:pic>
            <p:nvPicPr>
              <p:cNvPr id="382" name="잉크 382">
                <a:extLst>
                  <a:ext uri="{FF2B5EF4-FFF2-40B4-BE49-F238E27FC236}">
                    <a16:creationId xmlns:a16="http://schemas.microsoft.com/office/drawing/2014/main" id="{E2EA7F27-1C97-AB42-8F28-948643363AC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67770" y="2990151"/>
                <a:ext cx="5853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91" name="잉크 392">
                <a:extLst>
                  <a:ext uri="{FF2B5EF4-FFF2-40B4-BE49-F238E27FC236}">
                    <a16:creationId xmlns:a16="http://schemas.microsoft.com/office/drawing/2014/main" id="{FC6ADCEF-28B1-3340-99A8-33C67C3A5C6A}"/>
                  </a:ext>
                </a:extLst>
              </p14:cNvPr>
              <p14:cNvContentPartPr/>
              <p14:nvPr/>
            </p14:nvContentPartPr>
            <p14:xfrm>
              <a:off x="1246060" y="3516111"/>
              <a:ext cx="199800" cy="193320"/>
            </p14:xfrm>
          </p:contentPart>
        </mc:Choice>
        <mc:Fallback>
          <p:pic>
            <p:nvPicPr>
              <p:cNvPr id="391" name="잉크 392">
                <a:extLst>
                  <a:ext uri="{FF2B5EF4-FFF2-40B4-BE49-F238E27FC236}">
                    <a16:creationId xmlns:a16="http://schemas.microsoft.com/office/drawing/2014/main" id="{FC6ADCEF-28B1-3340-99A8-33C67C3A5C6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30913" y="3500631"/>
                <a:ext cx="230455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92" name="잉크 393">
                <a:extLst>
                  <a:ext uri="{FF2B5EF4-FFF2-40B4-BE49-F238E27FC236}">
                    <a16:creationId xmlns:a16="http://schemas.microsoft.com/office/drawing/2014/main" id="{A8E28E96-F55B-0747-9CD6-99CEC820B288}"/>
                  </a:ext>
                </a:extLst>
              </p14:cNvPr>
              <p14:cNvContentPartPr/>
              <p14:nvPr/>
            </p14:nvContentPartPr>
            <p14:xfrm>
              <a:off x="822700" y="3484791"/>
              <a:ext cx="212040" cy="243360"/>
            </p14:xfrm>
          </p:contentPart>
        </mc:Choice>
        <mc:Fallback>
          <p:pic>
            <p:nvPicPr>
              <p:cNvPr id="392" name="잉크 393">
                <a:extLst>
                  <a:ext uri="{FF2B5EF4-FFF2-40B4-BE49-F238E27FC236}">
                    <a16:creationId xmlns:a16="http://schemas.microsoft.com/office/drawing/2014/main" id="{A8E28E96-F55B-0747-9CD6-99CEC820B28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7580" y="3469649"/>
                <a:ext cx="242640" cy="274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99" name="잉크 399">
                <a:extLst>
                  <a:ext uri="{FF2B5EF4-FFF2-40B4-BE49-F238E27FC236}">
                    <a16:creationId xmlns:a16="http://schemas.microsoft.com/office/drawing/2014/main" id="{0FE00913-0983-6B4A-855C-F9F282846F1D}"/>
                  </a:ext>
                </a:extLst>
              </p14:cNvPr>
              <p14:cNvContentPartPr/>
              <p14:nvPr/>
            </p14:nvContentPartPr>
            <p14:xfrm>
              <a:off x="1526140" y="3497391"/>
              <a:ext cx="355320" cy="249480"/>
            </p14:xfrm>
          </p:contentPart>
        </mc:Choice>
        <mc:Fallback>
          <p:pic>
            <p:nvPicPr>
              <p:cNvPr id="399" name="잉크 399">
                <a:extLst>
                  <a:ext uri="{FF2B5EF4-FFF2-40B4-BE49-F238E27FC236}">
                    <a16:creationId xmlns:a16="http://schemas.microsoft.com/office/drawing/2014/main" id="{0FE00913-0983-6B4A-855C-F9F282846F1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511020" y="3481911"/>
                <a:ext cx="3855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01" name="잉크 400">
                <a:extLst>
                  <a:ext uri="{FF2B5EF4-FFF2-40B4-BE49-F238E27FC236}">
                    <a16:creationId xmlns:a16="http://schemas.microsoft.com/office/drawing/2014/main" id="{BF224927-C6D4-6B44-BA7D-A9F0291DD319}"/>
                  </a:ext>
                </a:extLst>
              </p14:cNvPr>
              <p14:cNvContentPartPr/>
              <p14:nvPr/>
            </p14:nvContentPartPr>
            <p14:xfrm>
              <a:off x="1943380" y="3640311"/>
              <a:ext cx="81360" cy="93600"/>
            </p14:xfrm>
          </p:contentPart>
        </mc:Choice>
        <mc:Fallback>
          <p:pic>
            <p:nvPicPr>
              <p:cNvPr id="401" name="잉크 400">
                <a:extLst>
                  <a:ext uri="{FF2B5EF4-FFF2-40B4-BE49-F238E27FC236}">
                    <a16:creationId xmlns:a16="http://schemas.microsoft.com/office/drawing/2014/main" id="{BF224927-C6D4-6B44-BA7D-A9F0291DD31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28260" y="3625191"/>
                <a:ext cx="1119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06" name="잉크 406">
                <a:extLst>
                  <a:ext uri="{FF2B5EF4-FFF2-40B4-BE49-F238E27FC236}">
                    <a16:creationId xmlns:a16="http://schemas.microsoft.com/office/drawing/2014/main" id="{654F51CC-A8DD-BB4F-858C-0D08B35DC200}"/>
                  </a:ext>
                </a:extLst>
              </p14:cNvPr>
              <p14:cNvContentPartPr/>
              <p14:nvPr/>
            </p14:nvContentPartPr>
            <p14:xfrm>
              <a:off x="2397700" y="3534831"/>
              <a:ext cx="448920" cy="187200"/>
            </p14:xfrm>
          </p:contentPart>
        </mc:Choice>
        <mc:Fallback>
          <p:pic>
            <p:nvPicPr>
              <p:cNvPr id="406" name="잉크 406">
                <a:extLst>
                  <a:ext uri="{FF2B5EF4-FFF2-40B4-BE49-F238E27FC236}">
                    <a16:creationId xmlns:a16="http://schemas.microsoft.com/office/drawing/2014/main" id="{654F51CC-A8DD-BB4F-858C-0D08B35DC20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82568" y="3519351"/>
                <a:ext cx="479545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19" name="잉크 419">
                <a:extLst>
                  <a:ext uri="{FF2B5EF4-FFF2-40B4-BE49-F238E27FC236}">
                    <a16:creationId xmlns:a16="http://schemas.microsoft.com/office/drawing/2014/main" id="{1AE82D11-3275-2D4B-9946-F5FAD89D0BAD}"/>
                  </a:ext>
                </a:extLst>
              </p14:cNvPr>
              <p14:cNvContentPartPr/>
              <p14:nvPr/>
            </p14:nvContentPartPr>
            <p14:xfrm>
              <a:off x="3007900" y="3497391"/>
              <a:ext cx="1532160" cy="286920"/>
            </p14:xfrm>
          </p:contentPart>
        </mc:Choice>
        <mc:Fallback>
          <p:pic>
            <p:nvPicPr>
              <p:cNvPr id="419" name="잉크 419">
                <a:extLst>
                  <a:ext uri="{FF2B5EF4-FFF2-40B4-BE49-F238E27FC236}">
                    <a16:creationId xmlns:a16="http://schemas.microsoft.com/office/drawing/2014/main" id="{1AE82D11-3275-2D4B-9946-F5FAD89D0BA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992776" y="3481892"/>
                <a:ext cx="1562767" cy="317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23" name="잉크 423">
                <a:extLst>
                  <a:ext uri="{FF2B5EF4-FFF2-40B4-BE49-F238E27FC236}">
                    <a16:creationId xmlns:a16="http://schemas.microsoft.com/office/drawing/2014/main" id="{54E0B2E3-B36A-6648-A899-0CA96A937F1B}"/>
                  </a:ext>
                </a:extLst>
              </p14:cNvPr>
              <p14:cNvContentPartPr/>
              <p14:nvPr/>
            </p14:nvContentPartPr>
            <p14:xfrm>
              <a:off x="4639060" y="3603231"/>
              <a:ext cx="93600" cy="68400"/>
            </p14:xfrm>
          </p:contentPart>
        </mc:Choice>
        <mc:Fallback>
          <p:pic>
            <p:nvPicPr>
              <p:cNvPr id="423" name="잉크 423">
                <a:extLst>
                  <a:ext uri="{FF2B5EF4-FFF2-40B4-BE49-F238E27FC236}">
                    <a16:creationId xmlns:a16="http://schemas.microsoft.com/office/drawing/2014/main" id="{54E0B2E3-B36A-6648-A899-0CA96A937F1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23940" y="3587832"/>
                <a:ext cx="124200" cy="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27" name="잉크 427">
                <a:extLst>
                  <a:ext uri="{FF2B5EF4-FFF2-40B4-BE49-F238E27FC236}">
                    <a16:creationId xmlns:a16="http://schemas.microsoft.com/office/drawing/2014/main" id="{65FD9E39-0019-E34F-9390-BBD7E83525BA}"/>
                  </a:ext>
                </a:extLst>
              </p14:cNvPr>
              <p14:cNvContentPartPr/>
              <p14:nvPr/>
            </p14:nvContentPartPr>
            <p14:xfrm>
              <a:off x="4869460" y="3522231"/>
              <a:ext cx="243000" cy="199440"/>
            </p14:xfrm>
          </p:contentPart>
        </mc:Choice>
        <mc:Fallback>
          <p:pic>
            <p:nvPicPr>
              <p:cNvPr id="427" name="잉크 427">
                <a:extLst>
                  <a:ext uri="{FF2B5EF4-FFF2-40B4-BE49-F238E27FC236}">
                    <a16:creationId xmlns:a16="http://schemas.microsoft.com/office/drawing/2014/main" id="{65FD9E39-0019-E34F-9390-BBD7E83525B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53980" y="3507111"/>
                <a:ext cx="2736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31" name="잉크 431">
                <a:extLst>
                  <a:ext uri="{FF2B5EF4-FFF2-40B4-BE49-F238E27FC236}">
                    <a16:creationId xmlns:a16="http://schemas.microsoft.com/office/drawing/2014/main" id="{3FDE0AC7-3BB9-3D43-BE90-AD6B4BAD4D0D}"/>
                  </a:ext>
                </a:extLst>
              </p14:cNvPr>
              <p14:cNvContentPartPr/>
              <p14:nvPr/>
            </p14:nvContentPartPr>
            <p14:xfrm>
              <a:off x="5143420" y="3559671"/>
              <a:ext cx="299160" cy="212040"/>
            </p14:xfrm>
          </p:contentPart>
        </mc:Choice>
        <mc:Fallback>
          <p:pic>
            <p:nvPicPr>
              <p:cNvPr id="431" name="잉크 431">
                <a:extLst>
                  <a:ext uri="{FF2B5EF4-FFF2-40B4-BE49-F238E27FC236}">
                    <a16:creationId xmlns:a16="http://schemas.microsoft.com/office/drawing/2014/main" id="{3FDE0AC7-3BB9-3D43-BE90-AD6B4BAD4D0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27940" y="3544191"/>
                <a:ext cx="3297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45" name="잉크 446">
                <a:extLst>
                  <a:ext uri="{FF2B5EF4-FFF2-40B4-BE49-F238E27FC236}">
                    <a16:creationId xmlns:a16="http://schemas.microsoft.com/office/drawing/2014/main" id="{08E63BB3-51CB-8740-A8E0-988A6B5F6896}"/>
                  </a:ext>
                </a:extLst>
              </p14:cNvPr>
              <p14:cNvContentPartPr/>
              <p14:nvPr/>
            </p14:nvContentPartPr>
            <p14:xfrm>
              <a:off x="5753260" y="3516111"/>
              <a:ext cx="909360" cy="236880"/>
            </p14:xfrm>
          </p:contentPart>
        </mc:Choice>
        <mc:Fallback>
          <p:pic>
            <p:nvPicPr>
              <p:cNvPr id="445" name="잉크 446">
                <a:extLst>
                  <a:ext uri="{FF2B5EF4-FFF2-40B4-BE49-F238E27FC236}">
                    <a16:creationId xmlns:a16="http://schemas.microsoft.com/office/drawing/2014/main" id="{08E63BB3-51CB-8740-A8E0-988A6B5F689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738140" y="3500631"/>
                <a:ext cx="939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46" name="잉크 447">
                <a:extLst>
                  <a:ext uri="{FF2B5EF4-FFF2-40B4-BE49-F238E27FC236}">
                    <a16:creationId xmlns:a16="http://schemas.microsoft.com/office/drawing/2014/main" id="{AF7A74E2-B559-5D4F-9A28-548BE2AE64FF}"/>
                  </a:ext>
                </a:extLst>
              </p14:cNvPr>
              <p14:cNvContentPartPr/>
              <p14:nvPr/>
            </p14:nvContentPartPr>
            <p14:xfrm>
              <a:off x="5548060" y="3540951"/>
              <a:ext cx="75240" cy="112320"/>
            </p14:xfrm>
          </p:contentPart>
        </mc:Choice>
        <mc:Fallback>
          <p:pic>
            <p:nvPicPr>
              <p:cNvPr id="446" name="잉크 447">
                <a:extLst>
                  <a:ext uri="{FF2B5EF4-FFF2-40B4-BE49-F238E27FC236}">
                    <a16:creationId xmlns:a16="http://schemas.microsoft.com/office/drawing/2014/main" id="{AF7A74E2-B559-5D4F-9A28-548BE2AE64F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32580" y="3525471"/>
                <a:ext cx="105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58" name="잉크 459">
                <a:extLst>
                  <a:ext uri="{FF2B5EF4-FFF2-40B4-BE49-F238E27FC236}">
                    <a16:creationId xmlns:a16="http://schemas.microsoft.com/office/drawing/2014/main" id="{CE54A6A9-D601-FD46-BD20-312960FC0FAF}"/>
                  </a:ext>
                </a:extLst>
              </p14:cNvPr>
              <p14:cNvContentPartPr/>
              <p14:nvPr/>
            </p14:nvContentPartPr>
            <p14:xfrm>
              <a:off x="7147900" y="2432871"/>
              <a:ext cx="236880" cy="149760"/>
            </p14:xfrm>
          </p:contentPart>
        </mc:Choice>
        <mc:Fallback>
          <p:pic>
            <p:nvPicPr>
              <p:cNvPr id="458" name="잉크 459">
                <a:extLst>
                  <a:ext uri="{FF2B5EF4-FFF2-40B4-BE49-F238E27FC236}">
                    <a16:creationId xmlns:a16="http://schemas.microsoft.com/office/drawing/2014/main" id="{CE54A6A9-D601-FD46-BD20-312960FC0FA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32780" y="2417391"/>
                <a:ext cx="2674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59" name="잉크 460">
                <a:extLst>
                  <a:ext uri="{FF2B5EF4-FFF2-40B4-BE49-F238E27FC236}">
                    <a16:creationId xmlns:a16="http://schemas.microsoft.com/office/drawing/2014/main" id="{81F48A3F-0F6A-E149-9FF8-2B6D0AF9D030}"/>
                  </a:ext>
                </a:extLst>
              </p14:cNvPr>
              <p14:cNvContentPartPr/>
              <p14:nvPr/>
            </p14:nvContentPartPr>
            <p14:xfrm>
              <a:off x="6687100" y="2407671"/>
              <a:ext cx="336600" cy="193320"/>
            </p14:xfrm>
          </p:contentPart>
        </mc:Choice>
        <mc:Fallback>
          <p:pic>
            <p:nvPicPr>
              <p:cNvPr id="459" name="잉크 460">
                <a:extLst>
                  <a:ext uri="{FF2B5EF4-FFF2-40B4-BE49-F238E27FC236}">
                    <a16:creationId xmlns:a16="http://schemas.microsoft.com/office/drawing/2014/main" id="{81F48A3F-0F6A-E149-9FF8-2B6D0AF9D03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71980" y="2392551"/>
                <a:ext cx="367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86" name="잉크 486">
                <a:extLst>
                  <a:ext uri="{FF2B5EF4-FFF2-40B4-BE49-F238E27FC236}">
                    <a16:creationId xmlns:a16="http://schemas.microsoft.com/office/drawing/2014/main" id="{A213A5BD-4D0B-3245-9AF5-EB2496D31990}"/>
                  </a:ext>
                </a:extLst>
              </p14:cNvPr>
              <p14:cNvContentPartPr/>
              <p14:nvPr/>
            </p14:nvContentPartPr>
            <p14:xfrm>
              <a:off x="7546420" y="2389311"/>
              <a:ext cx="753480" cy="224280"/>
            </p14:xfrm>
          </p:contentPart>
        </mc:Choice>
        <mc:Fallback>
          <p:pic>
            <p:nvPicPr>
              <p:cNvPr id="486" name="잉크 486">
                <a:extLst>
                  <a:ext uri="{FF2B5EF4-FFF2-40B4-BE49-F238E27FC236}">
                    <a16:creationId xmlns:a16="http://schemas.microsoft.com/office/drawing/2014/main" id="{A213A5BD-4D0B-3245-9AF5-EB2496D3199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30940" y="2373856"/>
                <a:ext cx="784080" cy="254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520" name="잉크 520">
                <a:extLst>
                  <a:ext uri="{FF2B5EF4-FFF2-40B4-BE49-F238E27FC236}">
                    <a16:creationId xmlns:a16="http://schemas.microsoft.com/office/drawing/2014/main" id="{22DA7DD4-4988-B84C-A088-C85C56AD615A}"/>
                  </a:ext>
                </a:extLst>
              </p14:cNvPr>
              <p14:cNvContentPartPr/>
              <p14:nvPr/>
            </p14:nvContentPartPr>
            <p14:xfrm>
              <a:off x="6985900" y="3516111"/>
              <a:ext cx="1376280" cy="236880"/>
            </p14:xfrm>
          </p:contentPart>
        </mc:Choice>
        <mc:Fallback>
          <p:pic>
            <p:nvPicPr>
              <p:cNvPr id="520" name="잉크 520">
                <a:extLst>
                  <a:ext uri="{FF2B5EF4-FFF2-40B4-BE49-F238E27FC236}">
                    <a16:creationId xmlns:a16="http://schemas.microsoft.com/office/drawing/2014/main" id="{22DA7DD4-4988-B84C-A088-C85C56AD615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70780" y="3500631"/>
                <a:ext cx="14065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49" name="잉크 551">
                <a:extLst>
                  <a:ext uri="{FF2B5EF4-FFF2-40B4-BE49-F238E27FC236}">
                    <a16:creationId xmlns:a16="http://schemas.microsoft.com/office/drawing/2014/main" id="{B643C06E-BCE8-224E-A8B8-CCE527E50496}"/>
                  </a:ext>
                </a:extLst>
              </p14:cNvPr>
              <p14:cNvContentPartPr/>
              <p14:nvPr/>
            </p14:nvContentPartPr>
            <p14:xfrm>
              <a:off x="2285740" y="4082391"/>
              <a:ext cx="672840" cy="230760"/>
            </p14:xfrm>
          </p:contentPart>
        </mc:Choice>
        <mc:Fallback>
          <p:pic>
            <p:nvPicPr>
              <p:cNvPr id="549" name="잉크 551">
                <a:extLst>
                  <a:ext uri="{FF2B5EF4-FFF2-40B4-BE49-F238E27FC236}">
                    <a16:creationId xmlns:a16="http://schemas.microsoft.com/office/drawing/2014/main" id="{B643C06E-BCE8-224E-A8B8-CCE527E5049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70620" y="4067271"/>
                <a:ext cx="7030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50" name="잉크 552">
                <a:extLst>
                  <a:ext uri="{FF2B5EF4-FFF2-40B4-BE49-F238E27FC236}">
                    <a16:creationId xmlns:a16="http://schemas.microsoft.com/office/drawing/2014/main" id="{902C9D6C-DD83-F840-A8BB-F87F5875F6E5}"/>
                  </a:ext>
                </a:extLst>
              </p14:cNvPr>
              <p14:cNvContentPartPr/>
              <p14:nvPr/>
            </p14:nvContentPartPr>
            <p14:xfrm>
              <a:off x="1825300" y="4013991"/>
              <a:ext cx="273960" cy="224640"/>
            </p14:xfrm>
          </p:contentPart>
        </mc:Choice>
        <mc:Fallback>
          <p:pic>
            <p:nvPicPr>
              <p:cNvPr id="550" name="잉크 552">
                <a:extLst>
                  <a:ext uri="{FF2B5EF4-FFF2-40B4-BE49-F238E27FC236}">
                    <a16:creationId xmlns:a16="http://schemas.microsoft.com/office/drawing/2014/main" id="{902C9D6C-DD83-F840-A8BB-F87F5875F6E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809840" y="3998871"/>
                <a:ext cx="3045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51" name="잉크 553">
                <a:extLst>
                  <a:ext uri="{FF2B5EF4-FFF2-40B4-BE49-F238E27FC236}">
                    <a16:creationId xmlns:a16="http://schemas.microsoft.com/office/drawing/2014/main" id="{3DCB1481-4C08-6849-8FEF-A0A653431B08}"/>
                  </a:ext>
                </a:extLst>
              </p14:cNvPr>
              <p14:cNvContentPartPr/>
              <p14:nvPr/>
            </p14:nvContentPartPr>
            <p14:xfrm>
              <a:off x="779140" y="3995271"/>
              <a:ext cx="865800" cy="261720"/>
            </p14:xfrm>
          </p:contentPart>
        </mc:Choice>
        <mc:Fallback>
          <p:pic>
            <p:nvPicPr>
              <p:cNvPr id="551" name="잉크 553">
                <a:extLst>
                  <a:ext uri="{FF2B5EF4-FFF2-40B4-BE49-F238E27FC236}">
                    <a16:creationId xmlns:a16="http://schemas.microsoft.com/office/drawing/2014/main" id="{3DCB1481-4C08-6849-8FEF-A0A653431B0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4020" y="3980151"/>
                <a:ext cx="8960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55" name="잉크 554">
                <a:extLst>
                  <a:ext uri="{FF2B5EF4-FFF2-40B4-BE49-F238E27FC236}">
                    <a16:creationId xmlns:a16="http://schemas.microsoft.com/office/drawing/2014/main" id="{456ED4A0-43FE-F040-8B48-754DF04585AA}"/>
                  </a:ext>
                </a:extLst>
              </p14:cNvPr>
              <p14:cNvContentPartPr/>
              <p14:nvPr/>
            </p14:nvContentPartPr>
            <p14:xfrm>
              <a:off x="2995660" y="4225671"/>
              <a:ext cx="62640" cy="87480"/>
            </p14:xfrm>
          </p:contentPart>
        </mc:Choice>
        <mc:Fallback>
          <p:pic>
            <p:nvPicPr>
              <p:cNvPr id="555" name="잉크 554">
                <a:extLst>
                  <a:ext uri="{FF2B5EF4-FFF2-40B4-BE49-F238E27FC236}">
                    <a16:creationId xmlns:a16="http://schemas.microsoft.com/office/drawing/2014/main" id="{456ED4A0-43FE-F040-8B48-754DF04585A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80180" y="4210551"/>
                <a:ext cx="932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58" name="잉크 558">
                <a:extLst>
                  <a:ext uri="{FF2B5EF4-FFF2-40B4-BE49-F238E27FC236}">
                    <a16:creationId xmlns:a16="http://schemas.microsoft.com/office/drawing/2014/main" id="{2E91B1F8-A794-CE40-8667-E527F8D5F9D3}"/>
                  </a:ext>
                </a:extLst>
              </p14:cNvPr>
              <p14:cNvContentPartPr/>
              <p14:nvPr/>
            </p14:nvContentPartPr>
            <p14:xfrm>
              <a:off x="3400300" y="4070151"/>
              <a:ext cx="118800" cy="137160"/>
            </p14:xfrm>
          </p:contentPart>
        </mc:Choice>
        <mc:Fallback>
          <p:pic>
            <p:nvPicPr>
              <p:cNvPr id="558" name="잉크 558">
                <a:extLst>
                  <a:ext uri="{FF2B5EF4-FFF2-40B4-BE49-F238E27FC236}">
                    <a16:creationId xmlns:a16="http://schemas.microsoft.com/office/drawing/2014/main" id="{2E91B1F8-A794-CE40-8667-E527F8D5F9D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84820" y="4054671"/>
                <a:ext cx="149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69" name="잉크 569">
                <a:extLst>
                  <a:ext uri="{FF2B5EF4-FFF2-40B4-BE49-F238E27FC236}">
                    <a16:creationId xmlns:a16="http://schemas.microsoft.com/office/drawing/2014/main" id="{DA91170C-0A73-714D-A084-4124EAA38826}"/>
                  </a:ext>
                </a:extLst>
              </p14:cNvPr>
              <p14:cNvContentPartPr/>
              <p14:nvPr/>
            </p14:nvContentPartPr>
            <p14:xfrm>
              <a:off x="3624940" y="4094991"/>
              <a:ext cx="977040" cy="261720"/>
            </p14:xfrm>
          </p:contentPart>
        </mc:Choice>
        <mc:Fallback>
          <p:pic>
            <p:nvPicPr>
              <p:cNvPr id="569" name="잉크 569">
                <a:extLst>
                  <a:ext uri="{FF2B5EF4-FFF2-40B4-BE49-F238E27FC236}">
                    <a16:creationId xmlns:a16="http://schemas.microsoft.com/office/drawing/2014/main" id="{DA91170C-0A73-714D-A084-4124EAA3882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09820" y="4079871"/>
                <a:ext cx="10076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76" name="잉크 576">
                <a:extLst>
                  <a:ext uri="{FF2B5EF4-FFF2-40B4-BE49-F238E27FC236}">
                    <a16:creationId xmlns:a16="http://schemas.microsoft.com/office/drawing/2014/main" id="{3D56A54B-3A39-9A4B-BA69-45CF4ECFF81B}"/>
                  </a:ext>
                </a:extLst>
              </p14:cNvPr>
              <p14:cNvContentPartPr/>
              <p14:nvPr/>
            </p14:nvContentPartPr>
            <p14:xfrm>
              <a:off x="4881700" y="4107231"/>
              <a:ext cx="392760" cy="199800"/>
            </p14:xfrm>
          </p:contentPart>
        </mc:Choice>
        <mc:Fallback>
          <p:pic>
            <p:nvPicPr>
              <p:cNvPr id="576" name="잉크 576">
                <a:extLst>
                  <a:ext uri="{FF2B5EF4-FFF2-40B4-BE49-F238E27FC236}">
                    <a16:creationId xmlns:a16="http://schemas.microsoft.com/office/drawing/2014/main" id="{3D56A54B-3A39-9A4B-BA69-45CF4ECFF81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866566" y="4092084"/>
                <a:ext cx="423388" cy="23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78" name="잉크 577">
                <a:extLst>
                  <a:ext uri="{FF2B5EF4-FFF2-40B4-BE49-F238E27FC236}">
                    <a16:creationId xmlns:a16="http://schemas.microsoft.com/office/drawing/2014/main" id="{9851AC15-6348-8744-A59E-95F268038ABA}"/>
                  </a:ext>
                </a:extLst>
              </p14:cNvPr>
              <p14:cNvContentPartPr/>
              <p14:nvPr/>
            </p14:nvContentPartPr>
            <p14:xfrm>
              <a:off x="5653900" y="4138551"/>
              <a:ext cx="143640" cy="143640"/>
            </p14:xfrm>
          </p:contentPart>
        </mc:Choice>
        <mc:Fallback>
          <p:pic>
            <p:nvPicPr>
              <p:cNvPr id="578" name="잉크 577">
                <a:extLst>
                  <a:ext uri="{FF2B5EF4-FFF2-40B4-BE49-F238E27FC236}">
                    <a16:creationId xmlns:a16="http://schemas.microsoft.com/office/drawing/2014/main" id="{9851AC15-6348-8744-A59E-95F268038AB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38420" y="4123431"/>
                <a:ext cx="173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87" name="잉크 587">
                <a:extLst>
                  <a:ext uri="{FF2B5EF4-FFF2-40B4-BE49-F238E27FC236}">
                    <a16:creationId xmlns:a16="http://schemas.microsoft.com/office/drawing/2014/main" id="{D969B302-9DEC-3B46-A564-131A2D82AA0F}"/>
                  </a:ext>
                </a:extLst>
              </p14:cNvPr>
              <p14:cNvContentPartPr/>
              <p14:nvPr/>
            </p14:nvContentPartPr>
            <p14:xfrm>
              <a:off x="5809420" y="4125951"/>
              <a:ext cx="934200" cy="205920"/>
            </p14:xfrm>
          </p:contentPart>
        </mc:Choice>
        <mc:Fallback>
          <p:pic>
            <p:nvPicPr>
              <p:cNvPr id="587" name="잉크 587">
                <a:extLst>
                  <a:ext uri="{FF2B5EF4-FFF2-40B4-BE49-F238E27FC236}">
                    <a16:creationId xmlns:a16="http://schemas.microsoft.com/office/drawing/2014/main" id="{D969B302-9DEC-3B46-A564-131A2D82AA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94300" y="4110831"/>
                <a:ext cx="9648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92" name="잉크 592">
                <a:extLst>
                  <a:ext uri="{FF2B5EF4-FFF2-40B4-BE49-F238E27FC236}">
                    <a16:creationId xmlns:a16="http://schemas.microsoft.com/office/drawing/2014/main" id="{F7D3EFB6-3CB5-474C-B722-2CDF2C63C7BB}"/>
                  </a:ext>
                </a:extLst>
              </p14:cNvPr>
              <p14:cNvContentPartPr/>
              <p14:nvPr/>
            </p14:nvContentPartPr>
            <p14:xfrm>
              <a:off x="6836500" y="4070151"/>
              <a:ext cx="249480" cy="305280"/>
            </p14:xfrm>
          </p:contentPart>
        </mc:Choice>
        <mc:Fallback>
          <p:pic>
            <p:nvPicPr>
              <p:cNvPr id="592" name="잉크 592">
                <a:extLst>
                  <a:ext uri="{FF2B5EF4-FFF2-40B4-BE49-F238E27FC236}">
                    <a16:creationId xmlns:a16="http://schemas.microsoft.com/office/drawing/2014/main" id="{F7D3EFB6-3CB5-474C-B722-2CDF2C63C7B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21380" y="4054671"/>
                <a:ext cx="2797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621" name="잉크 623">
                <a:extLst>
                  <a:ext uri="{FF2B5EF4-FFF2-40B4-BE49-F238E27FC236}">
                    <a16:creationId xmlns:a16="http://schemas.microsoft.com/office/drawing/2014/main" id="{26E2B17D-B89A-434B-8437-3089A19E08AB}"/>
                  </a:ext>
                </a:extLst>
              </p14:cNvPr>
              <p14:cNvContentPartPr/>
              <p14:nvPr/>
            </p14:nvContentPartPr>
            <p14:xfrm>
              <a:off x="2005660" y="4462191"/>
              <a:ext cx="523080" cy="305280"/>
            </p14:xfrm>
          </p:contentPart>
        </mc:Choice>
        <mc:Fallback>
          <p:pic>
            <p:nvPicPr>
              <p:cNvPr id="621" name="잉크 623">
                <a:extLst>
                  <a:ext uri="{FF2B5EF4-FFF2-40B4-BE49-F238E27FC236}">
                    <a16:creationId xmlns:a16="http://schemas.microsoft.com/office/drawing/2014/main" id="{26E2B17D-B89A-434B-8437-3089A19E08A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90550" y="4447071"/>
                <a:ext cx="553299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622" name="잉크 624">
                <a:extLst>
                  <a:ext uri="{FF2B5EF4-FFF2-40B4-BE49-F238E27FC236}">
                    <a16:creationId xmlns:a16="http://schemas.microsoft.com/office/drawing/2014/main" id="{86F7F356-91C0-064C-9632-470CC73DE73F}"/>
                  </a:ext>
                </a:extLst>
              </p14:cNvPr>
              <p14:cNvContentPartPr/>
              <p14:nvPr/>
            </p14:nvContentPartPr>
            <p14:xfrm>
              <a:off x="1202500" y="4487031"/>
              <a:ext cx="654120" cy="249480"/>
            </p14:xfrm>
          </p:contentPart>
        </mc:Choice>
        <mc:Fallback>
          <p:pic>
            <p:nvPicPr>
              <p:cNvPr id="622" name="잉크 624">
                <a:extLst>
                  <a:ext uri="{FF2B5EF4-FFF2-40B4-BE49-F238E27FC236}">
                    <a16:creationId xmlns:a16="http://schemas.microsoft.com/office/drawing/2014/main" id="{86F7F356-91C0-064C-9632-470CC73DE73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87380" y="4471911"/>
                <a:ext cx="6843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623" name="잉크 625">
                <a:extLst>
                  <a:ext uri="{FF2B5EF4-FFF2-40B4-BE49-F238E27FC236}">
                    <a16:creationId xmlns:a16="http://schemas.microsoft.com/office/drawing/2014/main" id="{016740DB-C8D4-4A4B-8527-C797BEFDAA50}"/>
                  </a:ext>
                </a:extLst>
              </p14:cNvPr>
              <p14:cNvContentPartPr/>
              <p14:nvPr/>
            </p14:nvContentPartPr>
            <p14:xfrm>
              <a:off x="735580" y="4474791"/>
              <a:ext cx="249480" cy="273960"/>
            </p14:xfrm>
          </p:contentPart>
        </mc:Choice>
        <mc:Fallback>
          <p:pic>
            <p:nvPicPr>
              <p:cNvPr id="623" name="잉크 625">
                <a:extLst>
                  <a:ext uri="{FF2B5EF4-FFF2-40B4-BE49-F238E27FC236}">
                    <a16:creationId xmlns:a16="http://schemas.microsoft.com/office/drawing/2014/main" id="{016740DB-C8D4-4A4B-8527-C797BEFDAA5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20460" y="4459331"/>
                <a:ext cx="279720" cy="3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627" name="잉크 626">
                <a:extLst>
                  <a:ext uri="{FF2B5EF4-FFF2-40B4-BE49-F238E27FC236}">
                    <a16:creationId xmlns:a16="http://schemas.microsoft.com/office/drawing/2014/main" id="{1CF811CD-3D59-3847-9F07-7FFE5DCD6799}"/>
                  </a:ext>
                </a:extLst>
              </p14:cNvPr>
              <p14:cNvContentPartPr/>
              <p14:nvPr/>
            </p14:nvContentPartPr>
            <p14:xfrm>
              <a:off x="2578420" y="4655151"/>
              <a:ext cx="100080" cy="93600"/>
            </p14:xfrm>
          </p:contentPart>
        </mc:Choice>
        <mc:Fallback>
          <p:pic>
            <p:nvPicPr>
              <p:cNvPr id="627" name="잉크 626">
                <a:extLst>
                  <a:ext uri="{FF2B5EF4-FFF2-40B4-BE49-F238E27FC236}">
                    <a16:creationId xmlns:a16="http://schemas.microsoft.com/office/drawing/2014/main" id="{1CF811CD-3D59-3847-9F07-7FFE5DCD679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63300" y="4640031"/>
                <a:ext cx="1303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640" name="잉크 640">
                <a:extLst>
                  <a:ext uri="{FF2B5EF4-FFF2-40B4-BE49-F238E27FC236}">
                    <a16:creationId xmlns:a16="http://schemas.microsoft.com/office/drawing/2014/main" id="{EF054BCD-DA79-DB4B-B989-FDE18FA971D0}"/>
                  </a:ext>
                </a:extLst>
              </p14:cNvPr>
              <p14:cNvContentPartPr/>
              <p14:nvPr/>
            </p14:nvContentPartPr>
            <p14:xfrm>
              <a:off x="3064060" y="4493511"/>
              <a:ext cx="1575360" cy="336600"/>
            </p14:xfrm>
          </p:contentPart>
        </mc:Choice>
        <mc:Fallback>
          <p:pic>
            <p:nvPicPr>
              <p:cNvPr id="640" name="잉크 640">
                <a:extLst>
                  <a:ext uri="{FF2B5EF4-FFF2-40B4-BE49-F238E27FC236}">
                    <a16:creationId xmlns:a16="http://schemas.microsoft.com/office/drawing/2014/main" id="{EF054BCD-DA79-DB4B-B989-FDE18FA971D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048580" y="4478031"/>
                <a:ext cx="16059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649" name="잉크 649">
                <a:extLst>
                  <a:ext uri="{FF2B5EF4-FFF2-40B4-BE49-F238E27FC236}">
                    <a16:creationId xmlns:a16="http://schemas.microsoft.com/office/drawing/2014/main" id="{3CFAA5A5-5C1D-5541-8342-B14A991B1C90}"/>
                  </a:ext>
                </a:extLst>
              </p14:cNvPr>
              <p14:cNvContentPartPr/>
              <p14:nvPr/>
            </p14:nvContentPartPr>
            <p14:xfrm>
              <a:off x="729460" y="4953951"/>
              <a:ext cx="548280" cy="199800"/>
            </p14:xfrm>
          </p:contentPart>
        </mc:Choice>
        <mc:Fallback>
          <p:pic>
            <p:nvPicPr>
              <p:cNvPr id="649" name="잉크 649">
                <a:extLst>
                  <a:ext uri="{FF2B5EF4-FFF2-40B4-BE49-F238E27FC236}">
                    <a16:creationId xmlns:a16="http://schemas.microsoft.com/office/drawing/2014/main" id="{3CFAA5A5-5C1D-5541-8342-B14A991B1C9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14340" y="4938804"/>
                <a:ext cx="578880" cy="23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651" name="잉크 650">
                <a:extLst>
                  <a:ext uri="{FF2B5EF4-FFF2-40B4-BE49-F238E27FC236}">
                    <a16:creationId xmlns:a16="http://schemas.microsoft.com/office/drawing/2014/main" id="{6BD8E93F-7048-7F4E-BB08-BAA1C458B105}"/>
                  </a:ext>
                </a:extLst>
              </p14:cNvPr>
              <p14:cNvContentPartPr/>
              <p14:nvPr/>
            </p14:nvContentPartPr>
            <p14:xfrm>
              <a:off x="1351900" y="5140791"/>
              <a:ext cx="31320" cy="37800"/>
            </p14:xfrm>
          </p:contentPart>
        </mc:Choice>
        <mc:Fallback>
          <p:pic>
            <p:nvPicPr>
              <p:cNvPr id="651" name="잉크 650">
                <a:extLst>
                  <a:ext uri="{FF2B5EF4-FFF2-40B4-BE49-F238E27FC236}">
                    <a16:creationId xmlns:a16="http://schemas.microsoft.com/office/drawing/2014/main" id="{6BD8E93F-7048-7F4E-BB08-BAA1C458B10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36780" y="5125671"/>
                <a:ext cx="619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668" name="잉크 670">
                <a:extLst>
                  <a:ext uri="{FF2B5EF4-FFF2-40B4-BE49-F238E27FC236}">
                    <a16:creationId xmlns:a16="http://schemas.microsoft.com/office/drawing/2014/main" id="{0F798EDE-3085-3C4C-BDD8-787E589780BD}"/>
                  </a:ext>
                </a:extLst>
              </p14:cNvPr>
              <p14:cNvContentPartPr/>
              <p14:nvPr/>
            </p14:nvContentPartPr>
            <p14:xfrm>
              <a:off x="2678140" y="4929111"/>
              <a:ext cx="510840" cy="230760"/>
            </p14:xfrm>
          </p:contentPart>
        </mc:Choice>
        <mc:Fallback>
          <p:pic>
            <p:nvPicPr>
              <p:cNvPr id="668" name="잉크 670">
                <a:extLst>
                  <a:ext uri="{FF2B5EF4-FFF2-40B4-BE49-F238E27FC236}">
                    <a16:creationId xmlns:a16="http://schemas.microsoft.com/office/drawing/2014/main" id="{0F798EDE-3085-3C4C-BDD8-787E589780B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662660" y="4913991"/>
                <a:ext cx="541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669" name="잉크 671">
                <a:extLst>
                  <a:ext uri="{FF2B5EF4-FFF2-40B4-BE49-F238E27FC236}">
                    <a16:creationId xmlns:a16="http://schemas.microsoft.com/office/drawing/2014/main" id="{02B48044-A8D2-C243-BA88-945D9164142C}"/>
                  </a:ext>
                </a:extLst>
              </p14:cNvPr>
              <p14:cNvContentPartPr/>
              <p14:nvPr/>
            </p14:nvContentPartPr>
            <p14:xfrm>
              <a:off x="2317060" y="4960431"/>
              <a:ext cx="137160" cy="149760"/>
            </p14:xfrm>
          </p:contentPart>
        </mc:Choice>
        <mc:Fallback>
          <p:pic>
            <p:nvPicPr>
              <p:cNvPr id="669" name="잉크 671">
                <a:extLst>
                  <a:ext uri="{FF2B5EF4-FFF2-40B4-BE49-F238E27FC236}">
                    <a16:creationId xmlns:a16="http://schemas.microsoft.com/office/drawing/2014/main" id="{02B48044-A8D2-C243-BA88-945D9164142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301580" y="4944951"/>
                <a:ext cx="1677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670" name="잉크 672">
                <a:extLst>
                  <a:ext uri="{FF2B5EF4-FFF2-40B4-BE49-F238E27FC236}">
                    <a16:creationId xmlns:a16="http://schemas.microsoft.com/office/drawing/2014/main" id="{4B5A7D20-E6E8-0445-80EF-D3AFF2DB0862}"/>
                  </a:ext>
                </a:extLst>
              </p14:cNvPr>
              <p14:cNvContentPartPr/>
              <p14:nvPr/>
            </p14:nvContentPartPr>
            <p14:xfrm>
              <a:off x="1619740" y="4960431"/>
              <a:ext cx="473760" cy="230400"/>
            </p14:xfrm>
          </p:contentPart>
        </mc:Choice>
        <mc:Fallback>
          <p:pic>
            <p:nvPicPr>
              <p:cNvPr id="670" name="잉크 672">
                <a:extLst>
                  <a:ext uri="{FF2B5EF4-FFF2-40B4-BE49-F238E27FC236}">
                    <a16:creationId xmlns:a16="http://schemas.microsoft.com/office/drawing/2014/main" id="{4B5A7D20-E6E8-0445-80EF-D3AFF2DB086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604609" y="4944975"/>
                <a:ext cx="504383" cy="260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674" name="잉크 673">
                <a:extLst>
                  <a:ext uri="{FF2B5EF4-FFF2-40B4-BE49-F238E27FC236}">
                    <a16:creationId xmlns:a16="http://schemas.microsoft.com/office/drawing/2014/main" id="{A855B138-0B08-F742-9358-9CA95987A0C1}"/>
                  </a:ext>
                </a:extLst>
              </p14:cNvPr>
              <p14:cNvContentPartPr/>
              <p14:nvPr/>
            </p14:nvContentPartPr>
            <p14:xfrm>
              <a:off x="181540" y="5595111"/>
              <a:ext cx="106200" cy="162360"/>
            </p14:xfrm>
          </p:contentPart>
        </mc:Choice>
        <mc:Fallback>
          <p:pic>
            <p:nvPicPr>
              <p:cNvPr id="674" name="잉크 673">
                <a:extLst>
                  <a:ext uri="{FF2B5EF4-FFF2-40B4-BE49-F238E27FC236}">
                    <a16:creationId xmlns:a16="http://schemas.microsoft.com/office/drawing/2014/main" id="{A855B138-0B08-F742-9358-9CA95987A0C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6420" y="5579991"/>
                <a:ext cx="136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675" name="잉크 674">
                <a:extLst>
                  <a:ext uri="{FF2B5EF4-FFF2-40B4-BE49-F238E27FC236}">
                    <a16:creationId xmlns:a16="http://schemas.microsoft.com/office/drawing/2014/main" id="{F82F2C8E-0AF8-3443-B8B0-32D280543F92}"/>
                  </a:ext>
                </a:extLst>
              </p14:cNvPr>
              <p14:cNvContentPartPr/>
              <p14:nvPr/>
            </p14:nvContentPartPr>
            <p14:xfrm>
              <a:off x="405820" y="5732271"/>
              <a:ext cx="12960" cy="25200"/>
            </p14:xfrm>
          </p:contentPart>
        </mc:Choice>
        <mc:Fallback>
          <p:pic>
            <p:nvPicPr>
              <p:cNvPr id="675" name="잉크 674">
                <a:extLst>
                  <a:ext uri="{FF2B5EF4-FFF2-40B4-BE49-F238E27FC236}">
                    <a16:creationId xmlns:a16="http://schemas.microsoft.com/office/drawing/2014/main" id="{F82F2C8E-0AF8-3443-B8B0-32D280543F9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90340" y="5717151"/>
                <a:ext cx="43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676" name="잉크 675">
                <a:extLst>
                  <a:ext uri="{FF2B5EF4-FFF2-40B4-BE49-F238E27FC236}">
                    <a16:creationId xmlns:a16="http://schemas.microsoft.com/office/drawing/2014/main" id="{306A9A61-7484-5B41-84AF-7DCB61B82DFA}"/>
                  </a:ext>
                </a:extLst>
              </p14:cNvPr>
              <p14:cNvContentPartPr/>
              <p14:nvPr/>
            </p14:nvContentPartPr>
            <p14:xfrm>
              <a:off x="573940" y="5564151"/>
              <a:ext cx="155880" cy="193320"/>
            </p14:xfrm>
          </p:contentPart>
        </mc:Choice>
        <mc:Fallback>
          <p:pic>
            <p:nvPicPr>
              <p:cNvPr id="676" name="잉크 675">
                <a:extLst>
                  <a:ext uri="{FF2B5EF4-FFF2-40B4-BE49-F238E27FC236}">
                    <a16:creationId xmlns:a16="http://schemas.microsoft.com/office/drawing/2014/main" id="{306A9A61-7484-5B41-84AF-7DCB61B82DF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8460" y="5549031"/>
                <a:ext cx="1864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677" name="잉크 676">
                <a:extLst>
                  <a:ext uri="{FF2B5EF4-FFF2-40B4-BE49-F238E27FC236}">
                    <a16:creationId xmlns:a16="http://schemas.microsoft.com/office/drawing/2014/main" id="{0919DFE9-8EEB-3A4D-B54D-BA87DF6171F7}"/>
                  </a:ext>
                </a:extLst>
              </p14:cNvPr>
              <p14:cNvContentPartPr/>
              <p14:nvPr/>
            </p14:nvContentPartPr>
            <p14:xfrm>
              <a:off x="785620" y="5576751"/>
              <a:ext cx="68040" cy="62640"/>
            </p14:xfrm>
          </p:contentPart>
        </mc:Choice>
        <mc:Fallback>
          <p:pic>
            <p:nvPicPr>
              <p:cNvPr id="677" name="잉크 676">
                <a:extLst>
                  <a:ext uri="{FF2B5EF4-FFF2-40B4-BE49-F238E27FC236}">
                    <a16:creationId xmlns:a16="http://schemas.microsoft.com/office/drawing/2014/main" id="{0919DFE9-8EEB-3A4D-B54D-BA87DF6171F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70140" y="5561271"/>
                <a:ext cx="9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678" name="잉크 677">
                <a:extLst>
                  <a:ext uri="{FF2B5EF4-FFF2-40B4-BE49-F238E27FC236}">
                    <a16:creationId xmlns:a16="http://schemas.microsoft.com/office/drawing/2014/main" id="{59B4E749-238F-614F-A82C-7601A609FF0F}"/>
                  </a:ext>
                </a:extLst>
              </p14:cNvPr>
              <p14:cNvContentPartPr/>
              <p14:nvPr/>
            </p14:nvContentPartPr>
            <p14:xfrm>
              <a:off x="922420" y="5507991"/>
              <a:ext cx="6480" cy="131040"/>
            </p14:xfrm>
          </p:contentPart>
        </mc:Choice>
        <mc:Fallback>
          <p:pic>
            <p:nvPicPr>
              <p:cNvPr id="678" name="잉크 677">
                <a:extLst>
                  <a:ext uri="{FF2B5EF4-FFF2-40B4-BE49-F238E27FC236}">
                    <a16:creationId xmlns:a16="http://schemas.microsoft.com/office/drawing/2014/main" id="{59B4E749-238F-614F-A82C-7601A609FF0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7300" y="5492871"/>
                <a:ext cx="370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679" name="잉크 678">
                <a:extLst>
                  <a:ext uri="{FF2B5EF4-FFF2-40B4-BE49-F238E27FC236}">
                    <a16:creationId xmlns:a16="http://schemas.microsoft.com/office/drawing/2014/main" id="{6605731B-C488-354C-8004-EECD667350AE}"/>
                  </a:ext>
                </a:extLst>
              </p14:cNvPr>
              <p14:cNvContentPartPr/>
              <p14:nvPr/>
            </p14:nvContentPartPr>
            <p14:xfrm>
              <a:off x="829180" y="5669991"/>
              <a:ext cx="112320" cy="112320"/>
            </p14:xfrm>
          </p:contentPart>
        </mc:Choice>
        <mc:Fallback>
          <p:pic>
            <p:nvPicPr>
              <p:cNvPr id="679" name="잉크 678">
                <a:extLst>
                  <a:ext uri="{FF2B5EF4-FFF2-40B4-BE49-F238E27FC236}">
                    <a16:creationId xmlns:a16="http://schemas.microsoft.com/office/drawing/2014/main" id="{6605731B-C488-354C-8004-EECD667350A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13700" y="5654871"/>
                <a:ext cx="1429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680" name="잉크 679">
                <a:extLst>
                  <a:ext uri="{FF2B5EF4-FFF2-40B4-BE49-F238E27FC236}">
                    <a16:creationId xmlns:a16="http://schemas.microsoft.com/office/drawing/2014/main" id="{10C03178-C7F4-0D42-A3C6-83091AF4EF29}"/>
                  </a:ext>
                </a:extLst>
              </p14:cNvPr>
              <p14:cNvContentPartPr/>
              <p14:nvPr/>
            </p14:nvContentPartPr>
            <p14:xfrm>
              <a:off x="990820" y="5576751"/>
              <a:ext cx="93600" cy="162360"/>
            </p14:xfrm>
          </p:contentPart>
        </mc:Choice>
        <mc:Fallback>
          <p:pic>
            <p:nvPicPr>
              <p:cNvPr id="680" name="잉크 679">
                <a:extLst>
                  <a:ext uri="{FF2B5EF4-FFF2-40B4-BE49-F238E27FC236}">
                    <a16:creationId xmlns:a16="http://schemas.microsoft.com/office/drawing/2014/main" id="{10C03178-C7F4-0D42-A3C6-83091AF4EF2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75700" y="5561271"/>
                <a:ext cx="124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681" name="잉크 680">
                <a:extLst>
                  <a:ext uri="{FF2B5EF4-FFF2-40B4-BE49-F238E27FC236}">
                    <a16:creationId xmlns:a16="http://schemas.microsoft.com/office/drawing/2014/main" id="{CFFCF5F8-4E78-8F45-9487-82592EF35933}"/>
                  </a:ext>
                </a:extLst>
              </p14:cNvPr>
              <p14:cNvContentPartPr/>
              <p14:nvPr/>
            </p14:nvContentPartPr>
            <p14:xfrm>
              <a:off x="1077940" y="5651271"/>
              <a:ext cx="75240" cy="31320"/>
            </p14:xfrm>
          </p:contentPart>
        </mc:Choice>
        <mc:Fallback>
          <p:pic>
            <p:nvPicPr>
              <p:cNvPr id="681" name="잉크 680">
                <a:extLst>
                  <a:ext uri="{FF2B5EF4-FFF2-40B4-BE49-F238E27FC236}">
                    <a16:creationId xmlns:a16="http://schemas.microsoft.com/office/drawing/2014/main" id="{CFFCF5F8-4E78-8F45-9487-82592EF359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820" y="5636151"/>
                <a:ext cx="1054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682" name="잉크 681">
                <a:extLst>
                  <a:ext uri="{FF2B5EF4-FFF2-40B4-BE49-F238E27FC236}">
                    <a16:creationId xmlns:a16="http://schemas.microsoft.com/office/drawing/2014/main" id="{CAE3BE22-8B3B-0247-9E71-36E75215E758}"/>
                  </a:ext>
                </a:extLst>
              </p14:cNvPr>
              <p14:cNvContentPartPr/>
              <p14:nvPr/>
            </p14:nvContentPartPr>
            <p14:xfrm>
              <a:off x="1158940" y="5507991"/>
              <a:ext cx="12960" cy="230760"/>
            </p14:xfrm>
          </p:contentPart>
        </mc:Choice>
        <mc:Fallback>
          <p:pic>
            <p:nvPicPr>
              <p:cNvPr id="682" name="잉크 681">
                <a:extLst>
                  <a:ext uri="{FF2B5EF4-FFF2-40B4-BE49-F238E27FC236}">
                    <a16:creationId xmlns:a16="http://schemas.microsoft.com/office/drawing/2014/main" id="{CAE3BE22-8B3B-0247-9E71-36E75215E75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43820" y="5492871"/>
                <a:ext cx="43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683" name="잉크 682">
                <a:extLst>
                  <a:ext uri="{FF2B5EF4-FFF2-40B4-BE49-F238E27FC236}">
                    <a16:creationId xmlns:a16="http://schemas.microsoft.com/office/drawing/2014/main" id="{5BB7F7D3-365F-0746-B46F-050C425D0997}"/>
                  </a:ext>
                </a:extLst>
              </p14:cNvPr>
              <p14:cNvContentPartPr/>
              <p14:nvPr/>
            </p14:nvContentPartPr>
            <p14:xfrm>
              <a:off x="1327060" y="5545431"/>
              <a:ext cx="81360" cy="360"/>
            </p14:xfrm>
          </p:contentPart>
        </mc:Choice>
        <mc:Fallback>
          <p:pic>
            <p:nvPicPr>
              <p:cNvPr id="683" name="잉크 682">
                <a:extLst>
                  <a:ext uri="{FF2B5EF4-FFF2-40B4-BE49-F238E27FC236}">
                    <a16:creationId xmlns:a16="http://schemas.microsoft.com/office/drawing/2014/main" id="{5BB7F7D3-365F-0746-B46F-050C425D099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311940" y="5530311"/>
                <a:ext cx="111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684" name="잉크 683">
                <a:extLst>
                  <a:ext uri="{FF2B5EF4-FFF2-40B4-BE49-F238E27FC236}">
                    <a16:creationId xmlns:a16="http://schemas.microsoft.com/office/drawing/2014/main" id="{3D172BDE-30DC-A643-9ED8-B266A03EEE26}"/>
                  </a:ext>
                </a:extLst>
              </p14:cNvPr>
              <p14:cNvContentPartPr/>
              <p14:nvPr/>
            </p14:nvContentPartPr>
            <p14:xfrm>
              <a:off x="1327060" y="5582871"/>
              <a:ext cx="93600" cy="19080"/>
            </p14:xfrm>
          </p:contentPart>
        </mc:Choice>
        <mc:Fallback>
          <p:pic>
            <p:nvPicPr>
              <p:cNvPr id="684" name="잉크 683">
                <a:extLst>
                  <a:ext uri="{FF2B5EF4-FFF2-40B4-BE49-F238E27FC236}">
                    <a16:creationId xmlns:a16="http://schemas.microsoft.com/office/drawing/2014/main" id="{3D172BDE-30DC-A643-9ED8-B266A03EEE2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11940" y="5567751"/>
                <a:ext cx="124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685" name="잉크 684">
                <a:extLst>
                  <a:ext uri="{FF2B5EF4-FFF2-40B4-BE49-F238E27FC236}">
                    <a16:creationId xmlns:a16="http://schemas.microsoft.com/office/drawing/2014/main" id="{1496C689-A44E-7144-97D1-0F07731AF6DA}"/>
                  </a:ext>
                </a:extLst>
              </p14:cNvPr>
              <p14:cNvContentPartPr/>
              <p14:nvPr/>
            </p14:nvContentPartPr>
            <p14:xfrm>
              <a:off x="1358380" y="5613831"/>
              <a:ext cx="52920" cy="50040"/>
            </p14:xfrm>
          </p:contentPart>
        </mc:Choice>
        <mc:Fallback>
          <p:pic>
            <p:nvPicPr>
              <p:cNvPr id="685" name="잉크 684">
                <a:extLst>
                  <a:ext uri="{FF2B5EF4-FFF2-40B4-BE49-F238E27FC236}">
                    <a16:creationId xmlns:a16="http://schemas.microsoft.com/office/drawing/2014/main" id="{1496C689-A44E-7144-97D1-0F07731AF6D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342900" y="5598711"/>
                <a:ext cx="835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686" name="잉크 685">
                <a:extLst>
                  <a:ext uri="{FF2B5EF4-FFF2-40B4-BE49-F238E27FC236}">
                    <a16:creationId xmlns:a16="http://schemas.microsoft.com/office/drawing/2014/main" id="{C4AA7041-11E7-1C47-A9DA-2D7B944E5529}"/>
                  </a:ext>
                </a:extLst>
              </p14:cNvPr>
              <p14:cNvContentPartPr/>
              <p14:nvPr/>
            </p14:nvContentPartPr>
            <p14:xfrm>
              <a:off x="1464220" y="5520591"/>
              <a:ext cx="6480" cy="155880"/>
            </p14:xfrm>
          </p:contentPart>
        </mc:Choice>
        <mc:Fallback>
          <p:pic>
            <p:nvPicPr>
              <p:cNvPr id="686" name="잉크 685">
                <a:extLst>
                  <a:ext uri="{FF2B5EF4-FFF2-40B4-BE49-F238E27FC236}">
                    <a16:creationId xmlns:a16="http://schemas.microsoft.com/office/drawing/2014/main" id="{C4AA7041-11E7-1C47-A9DA-2D7B944E552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448740" y="5505471"/>
                <a:ext cx="370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687" name="잉크 686">
                <a:extLst>
                  <a:ext uri="{FF2B5EF4-FFF2-40B4-BE49-F238E27FC236}">
                    <a16:creationId xmlns:a16="http://schemas.microsoft.com/office/drawing/2014/main" id="{1DAA6330-E6E7-044F-B360-5432118A6715}"/>
                  </a:ext>
                </a:extLst>
              </p14:cNvPr>
              <p14:cNvContentPartPr/>
              <p14:nvPr/>
            </p14:nvContentPartPr>
            <p14:xfrm>
              <a:off x="1457740" y="5639031"/>
              <a:ext cx="56520" cy="19080"/>
            </p14:xfrm>
          </p:contentPart>
        </mc:Choice>
        <mc:Fallback>
          <p:pic>
            <p:nvPicPr>
              <p:cNvPr id="687" name="잉크 686">
                <a:extLst>
                  <a:ext uri="{FF2B5EF4-FFF2-40B4-BE49-F238E27FC236}">
                    <a16:creationId xmlns:a16="http://schemas.microsoft.com/office/drawing/2014/main" id="{1DAA6330-E6E7-044F-B360-5432118A671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442620" y="5623551"/>
                <a:ext cx="867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688" name="잉크 687">
                <a:extLst>
                  <a:ext uri="{FF2B5EF4-FFF2-40B4-BE49-F238E27FC236}">
                    <a16:creationId xmlns:a16="http://schemas.microsoft.com/office/drawing/2014/main" id="{9C7B711A-1585-C548-9981-FAD21CFBF975}"/>
                  </a:ext>
                </a:extLst>
              </p14:cNvPr>
              <p14:cNvContentPartPr/>
              <p14:nvPr/>
            </p14:nvContentPartPr>
            <p14:xfrm>
              <a:off x="1395460" y="5700951"/>
              <a:ext cx="81360" cy="81360"/>
            </p14:xfrm>
          </p:contentPart>
        </mc:Choice>
        <mc:Fallback>
          <p:pic>
            <p:nvPicPr>
              <p:cNvPr id="688" name="잉크 687">
                <a:extLst>
                  <a:ext uri="{FF2B5EF4-FFF2-40B4-BE49-F238E27FC236}">
                    <a16:creationId xmlns:a16="http://schemas.microsoft.com/office/drawing/2014/main" id="{9C7B711A-1585-C548-9981-FAD21CFBF97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380340" y="5685831"/>
                <a:ext cx="111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689" name="잉크 688">
                <a:extLst>
                  <a:ext uri="{FF2B5EF4-FFF2-40B4-BE49-F238E27FC236}">
                    <a16:creationId xmlns:a16="http://schemas.microsoft.com/office/drawing/2014/main" id="{950F4814-73F3-2C42-8A4B-92E5AC8FE239}"/>
                  </a:ext>
                </a:extLst>
              </p14:cNvPr>
              <p14:cNvContentPartPr/>
              <p14:nvPr/>
            </p14:nvContentPartPr>
            <p14:xfrm>
              <a:off x="1551340" y="5551551"/>
              <a:ext cx="68760" cy="106200"/>
            </p14:xfrm>
          </p:contentPart>
        </mc:Choice>
        <mc:Fallback>
          <p:pic>
            <p:nvPicPr>
              <p:cNvPr id="689" name="잉크 688">
                <a:extLst>
                  <a:ext uri="{FF2B5EF4-FFF2-40B4-BE49-F238E27FC236}">
                    <a16:creationId xmlns:a16="http://schemas.microsoft.com/office/drawing/2014/main" id="{950F4814-73F3-2C42-8A4B-92E5AC8FE23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535860" y="5536431"/>
                <a:ext cx="99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690" name="잉크 689">
                <a:extLst>
                  <a:ext uri="{FF2B5EF4-FFF2-40B4-BE49-F238E27FC236}">
                    <a16:creationId xmlns:a16="http://schemas.microsoft.com/office/drawing/2014/main" id="{328F498C-E99C-8F44-A1CF-05A2E231D1BA}"/>
                  </a:ext>
                </a:extLst>
              </p14:cNvPr>
              <p14:cNvContentPartPr/>
              <p14:nvPr/>
            </p14:nvContentPartPr>
            <p14:xfrm>
              <a:off x="1582300" y="5620311"/>
              <a:ext cx="81360" cy="25200"/>
            </p14:xfrm>
          </p:contentPart>
        </mc:Choice>
        <mc:Fallback>
          <p:pic>
            <p:nvPicPr>
              <p:cNvPr id="690" name="잉크 689">
                <a:extLst>
                  <a:ext uri="{FF2B5EF4-FFF2-40B4-BE49-F238E27FC236}">
                    <a16:creationId xmlns:a16="http://schemas.microsoft.com/office/drawing/2014/main" id="{328F498C-E99C-8F44-A1CF-05A2E231D1B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567180" y="5604831"/>
                <a:ext cx="1119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691" name="잉크 690">
                <a:extLst>
                  <a:ext uri="{FF2B5EF4-FFF2-40B4-BE49-F238E27FC236}">
                    <a16:creationId xmlns:a16="http://schemas.microsoft.com/office/drawing/2014/main" id="{DFE371DF-043F-1848-8350-D864576BFAE9}"/>
                  </a:ext>
                </a:extLst>
              </p14:cNvPr>
              <p14:cNvContentPartPr/>
              <p14:nvPr/>
            </p14:nvContentPartPr>
            <p14:xfrm>
              <a:off x="1551340" y="5676111"/>
              <a:ext cx="124920" cy="31320"/>
            </p14:xfrm>
          </p:contentPart>
        </mc:Choice>
        <mc:Fallback>
          <p:pic>
            <p:nvPicPr>
              <p:cNvPr id="691" name="잉크 690">
                <a:extLst>
                  <a:ext uri="{FF2B5EF4-FFF2-40B4-BE49-F238E27FC236}">
                    <a16:creationId xmlns:a16="http://schemas.microsoft.com/office/drawing/2014/main" id="{DFE371DF-043F-1848-8350-D864576BFAE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535860" y="5660991"/>
                <a:ext cx="1555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692" name="잉크 691">
                <a:extLst>
                  <a:ext uri="{FF2B5EF4-FFF2-40B4-BE49-F238E27FC236}">
                    <a16:creationId xmlns:a16="http://schemas.microsoft.com/office/drawing/2014/main" id="{3D8A7F04-7AF9-2C4E-BF3E-B59B9922E501}"/>
                  </a:ext>
                </a:extLst>
              </p14:cNvPr>
              <p14:cNvContentPartPr/>
              <p14:nvPr/>
            </p14:nvContentPartPr>
            <p14:xfrm>
              <a:off x="1607140" y="5682591"/>
              <a:ext cx="12960" cy="118800"/>
            </p14:xfrm>
          </p:contentPart>
        </mc:Choice>
        <mc:Fallback>
          <p:pic>
            <p:nvPicPr>
              <p:cNvPr id="692" name="잉크 691">
                <a:extLst>
                  <a:ext uri="{FF2B5EF4-FFF2-40B4-BE49-F238E27FC236}">
                    <a16:creationId xmlns:a16="http://schemas.microsoft.com/office/drawing/2014/main" id="{3D8A7F04-7AF9-2C4E-BF3E-B59B9922E50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592020" y="5667111"/>
                <a:ext cx="43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715" name="잉크 714">
                <a:extLst>
                  <a:ext uri="{FF2B5EF4-FFF2-40B4-BE49-F238E27FC236}">
                    <a16:creationId xmlns:a16="http://schemas.microsoft.com/office/drawing/2014/main" id="{16D48BFA-808D-594F-B552-05CD9E67120A}"/>
                  </a:ext>
                </a:extLst>
              </p14:cNvPr>
              <p14:cNvContentPartPr/>
              <p14:nvPr/>
            </p14:nvContentPartPr>
            <p14:xfrm>
              <a:off x="1650700" y="6055911"/>
              <a:ext cx="100080" cy="155880"/>
            </p14:xfrm>
          </p:contentPart>
        </mc:Choice>
        <mc:Fallback>
          <p:pic>
            <p:nvPicPr>
              <p:cNvPr id="715" name="잉크 714">
                <a:extLst>
                  <a:ext uri="{FF2B5EF4-FFF2-40B4-BE49-F238E27FC236}">
                    <a16:creationId xmlns:a16="http://schemas.microsoft.com/office/drawing/2014/main" id="{16D48BFA-808D-594F-B552-05CD9E67120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635580" y="6040791"/>
                <a:ext cx="130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716" name="잉크 717">
                <a:extLst>
                  <a:ext uri="{FF2B5EF4-FFF2-40B4-BE49-F238E27FC236}">
                    <a16:creationId xmlns:a16="http://schemas.microsoft.com/office/drawing/2014/main" id="{3FBCCFB1-F1A4-9544-B709-508B34694165}"/>
                  </a:ext>
                </a:extLst>
              </p14:cNvPr>
              <p14:cNvContentPartPr/>
              <p14:nvPr/>
            </p14:nvContentPartPr>
            <p14:xfrm>
              <a:off x="1115380" y="5993631"/>
              <a:ext cx="311760" cy="212040"/>
            </p14:xfrm>
          </p:contentPart>
        </mc:Choice>
        <mc:Fallback>
          <p:pic>
            <p:nvPicPr>
              <p:cNvPr id="716" name="잉크 717">
                <a:extLst>
                  <a:ext uri="{FF2B5EF4-FFF2-40B4-BE49-F238E27FC236}">
                    <a16:creationId xmlns:a16="http://schemas.microsoft.com/office/drawing/2014/main" id="{3FBCCFB1-F1A4-9544-B709-508B3469416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00260" y="5978511"/>
                <a:ext cx="342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717" name="잉크 718">
                <a:extLst>
                  <a:ext uri="{FF2B5EF4-FFF2-40B4-BE49-F238E27FC236}">
                    <a16:creationId xmlns:a16="http://schemas.microsoft.com/office/drawing/2014/main" id="{4AFC5B23-FD83-0B4A-ABA4-5D2CEFD8329F}"/>
                  </a:ext>
                </a:extLst>
              </p14:cNvPr>
              <p14:cNvContentPartPr/>
              <p14:nvPr/>
            </p14:nvContentPartPr>
            <p14:xfrm>
              <a:off x="586180" y="5968791"/>
              <a:ext cx="361440" cy="261720"/>
            </p14:xfrm>
          </p:contentPart>
        </mc:Choice>
        <mc:Fallback>
          <p:pic>
            <p:nvPicPr>
              <p:cNvPr id="717" name="잉크 718">
                <a:extLst>
                  <a:ext uri="{FF2B5EF4-FFF2-40B4-BE49-F238E27FC236}">
                    <a16:creationId xmlns:a16="http://schemas.microsoft.com/office/drawing/2014/main" id="{4AFC5B23-FD83-0B4A-ABA4-5D2CEFD8329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71060" y="5953671"/>
                <a:ext cx="3920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733" name="잉크 734">
                <a:extLst>
                  <a:ext uri="{FF2B5EF4-FFF2-40B4-BE49-F238E27FC236}">
                    <a16:creationId xmlns:a16="http://schemas.microsoft.com/office/drawing/2014/main" id="{D1426EB4-FBF8-A542-83D3-B873AD34A99D}"/>
                  </a:ext>
                </a:extLst>
              </p14:cNvPr>
              <p14:cNvContentPartPr/>
              <p14:nvPr/>
            </p14:nvContentPartPr>
            <p14:xfrm>
              <a:off x="2186740" y="5943951"/>
              <a:ext cx="554040" cy="249120"/>
            </p14:xfrm>
          </p:contentPart>
        </mc:Choice>
        <mc:Fallback>
          <p:pic>
            <p:nvPicPr>
              <p:cNvPr id="733" name="잉크 734">
                <a:extLst>
                  <a:ext uri="{FF2B5EF4-FFF2-40B4-BE49-F238E27FC236}">
                    <a16:creationId xmlns:a16="http://schemas.microsoft.com/office/drawing/2014/main" id="{D1426EB4-FBF8-A542-83D3-B873AD34A99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171610" y="5928853"/>
                <a:ext cx="584660" cy="279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734" name="잉크 735">
                <a:extLst>
                  <a:ext uri="{FF2B5EF4-FFF2-40B4-BE49-F238E27FC236}">
                    <a16:creationId xmlns:a16="http://schemas.microsoft.com/office/drawing/2014/main" id="{B11D3A17-6B84-864D-88EE-DABBE237A0EF}"/>
                  </a:ext>
                </a:extLst>
              </p14:cNvPr>
              <p14:cNvContentPartPr/>
              <p14:nvPr/>
            </p14:nvContentPartPr>
            <p14:xfrm>
              <a:off x="1800100" y="6006231"/>
              <a:ext cx="180720" cy="180720"/>
            </p14:xfrm>
          </p:contentPart>
        </mc:Choice>
        <mc:Fallback>
          <p:pic>
            <p:nvPicPr>
              <p:cNvPr id="734" name="잉크 735">
                <a:extLst>
                  <a:ext uri="{FF2B5EF4-FFF2-40B4-BE49-F238E27FC236}">
                    <a16:creationId xmlns:a16="http://schemas.microsoft.com/office/drawing/2014/main" id="{B11D3A17-6B84-864D-88EE-DABBE237A0E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784980" y="5990751"/>
                <a:ext cx="211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742" name="잉크 742">
                <a:extLst>
                  <a:ext uri="{FF2B5EF4-FFF2-40B4-BE49-F238E27FC236}">
                    <a16:creationId xmlns:a16="http://schemas.microsoft.com/office/drawing/2014/main" id="{4377141B-A0B0-9E48-9708-C23CB72FAA9F}"/>
                  </a:ext>
                </a:extLst>
              </p14:cNvPr>
              <p14:cNvContentPartPr/>
              <p14:nvPr/>
            </p14:nvContentPartPr>
            <p14:xfrm>
              <a:off x="3145060" y="5862951"/>
              <a:ext cx="442440" cy="317880"/>
            </p14:xfrm>
          </p:contentPart>
        </mc:Choice>
        <mc:Fallback>
          <p:pic>
            <p:nvPicPr>
              <p:cNvPr id="742" name="잉크 742">
                <a:extLst>
                  <a:ext uri="{FF2B5EF4-FFF2-40B4-BE49-F238E27FC236}">
                    <a16:creationId xmlns:a16="http://schemas.microsoft.com/office/drawing/2014/main" id="{4377141B-A0B0-9E48-9708-C23CB72FAA9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129580" y="5847831"/>
                <a:ext cx="4730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746" name="잉크 746">
                <a:extLst>
                  <a:ext uri="{FF2B5EF4-FFF2-40B4-BE49-F238E27FC236}">
                    <a16:creationId xmlns:a16="http://schemas.microsoft.com/office/drawing/2014/main" id="{A41FA9A7-40DB-5B42-8C99-179E87E38945}"/>
                  </a:ext>
                </a:extLst>
              </p14:cNvPr>
              <p14:cNvContentPartPr/>
              <p14:nvPr/>
            </p14:nvContentPartPr>
            <p14:xfrm>
              <a:off x="3680380" y="5962671"/>
              <a:ext cx="137160" cy="74880"/>
            </p14:xfrm>
          </p:contentPart>
        </mc:Choice>
        <mc:Fallback>
          <p:pic>
            <p:nvPicPr>
              <p:cNvPr id="746" name="잉크 746">
                <a:extLst>
                  <a:ext uri="{FF2B5EF4-FFF2-40B4-BE49-F238E27FC236}">
                    <a16:creationId xmlns:a16="http://schemas.microsoft.com/office/drawing/2014/main" id="{A41FA9A7-40DB-5B42-8C99-179E87E3894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665260" y="5947265"/>
                <a:ext cx="167760" cy="104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748" name="잉크 747">
                <a:extLst>
                  <a:ext uri="{FF2B5EF4-FFF2-40B4-BE49-F238E27FC236}">
                    <a16:creationId xmlns:a16="http://schemas.microsoft.com/office/drawing/2014/main" id="{0A15F0AB-1557-4046-BF96-543822FA58AF}"/>
                  </a:ext>
                </a:extLst>
              </p14:cNvPr>
              <p14:cNvContentPartPr/>
              <p14:nvPr/>
            </p14:nvContentPartPr>
            <p14:xfrm>
              <a:off x="3923020" y="5838111"/>
              <a:ext cx="31320" cy="336600"/>
            </p14:xfrm>
          </p:contentPart>
        </mc:Choice>
        <mc:Fallback>
          <p:pic>
            <p:nvPicPr>
              <p:cNvPr id="748" name="잉크 747">
                <a:extLst>
                  <a:ext uri="{FF2B5EF4-FFF2-40B4-BE49-F238E27FC236}">
                    <a16:creationId xmlns:a16="http://schemas.microsoft.com/office/drawing/2014/main" id="{0A15F0AB-1557-4046-BF96-543822FA58A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907900" y="5822991"/>
                <a:ext cx="619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752" name="잉크 752">
                <a:extLst>
                  <a:ext uri="{FF2B5EF4-FFF2-40B4-BE49-F238E27FC236}">
                    <a16:creationId xmlns:a16="http://schemas.microsoft.com/office/drawing/2014/main" id="{BBAA002A-D148-CC48-A9A1-D06847E51564}"/>
                  </a:ext>
                </a:extLst>
              </p14:cNvPr>
              <p14:cNvContentPartPr/>
              <p14:nvPr/>
            </p14:nvContentPartPr>
            <p14:xfrm>
              <a:off x="4060180" y="5881671"/>
              <a:ext cx="342720" cy="261720"/>
            </p14:xfrm>
          </p:contentPart>
        </mc:Choice>
        <mc:Fallback>
          <p:pic>
            <p:nvPicPr>
              <p:cNvPr id="752" name="잉크 752">
                <a:extLst>
                  <a:ext uri="{FF2B5EF4-FFF2-40B4-BE49-F238E27FC236}">
                    <a16:creationId xmlns:a16="http://schemas.microsoft.com/office/drawing/2014/main" id="{BBAA002A-D148-CC48-A9A1-D06847E5156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44700" y="5866551"/>
                <a:ext cx="3733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758" name="잉크 758">
                <a:extLst>
                  <a:ext uri="{FF2B5EF4-FFF2-40B4-BE49-F238E27FC236}">
                    <a16:creationId xmlns:a16="http://schemas.microsoft.com/office/drawing/2014/main" id="{369F3627-7141-A048-8066-652740D91152}"/>
                  </a:ext>
                </a:extLst>
              </p14:cNvPr>
              <p14:cNvContentPartPr/>
              <p14:nvPr/>
            </p14:nvContentPartPr>
            <p14:xfrm>
              <a:off x="4446100" y="5825511"/>
              <a:ext cx="205560" cy="380520"/>
            </p14:xfrm>
          </p:contentPart>
        </mc:Choice>
        <mc:Fallback>
          <p:pic>
            <p:nvPicPr>
              <p:cNvPr id="758" name="잉크 758">
                <a:extLst>
                  <a:ext uri="{FF2B5EF4-FFF2-40B4-BE49-F238E27FC236}">
                    <a16:creationId xmlns:a16="http://schemas.microsoft.com/office/drawing/2014/main" id="{369F3627-7141-A048-8066-652740D9115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431006" y="5810377"/>
                <a:ext cx="235747" cy="411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763" name="잉크 763">
                <a:extLst>
                  <a:ext uri="{FF2B5EF4-FFF2-40B4-BE49-F238E27FC236}">
                    <a16:creationId xmlns:a16="http://schemas.microsoft.com/office/drawing/2014/main" id="{7F8C543A-B046-BA47-A495-4AD80A91BB97}"/>
                  </a:ext>
                </a:extLst>
              </p14:cNvPr>
              <p14:cNvContentPartPr/>
              <p14:nvPr/>
            </p14:nvContentPartPr>
            <p14:xfrm>
              <a:off x="4801060" y="5857551"/>
              <a:ext cx="317880" cy="335880"/>
            </p14:xfrm>
          </p:contentPart>
        </mc:Choice>
        <mc:Fallback>
          <p:pic>
            <p:nvPicPr>
              <p:cNvPr id="763" name="잉크 763">
                <a:extLst>
                  <a:ext uri="{FF2B5EF4-FFF2-40B4-BE49-F238E27FC236}">
                    <a16:creationId xmlns:a16="http://schemas.microsoft.com/office/drawing/2014/main" id="{7F8C543A-B046-BA47-A495-4AD80A91BB9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785580" y="5842071"/>
                <a:ext cx="3484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772" name="잉크 772">
                <a:extLst>
                  <a:ext uri="{FF2B5EF4-FFF2-40B4-BE49-F238E27FC236}">
                    <a16:creationId xmlns:a16="http://schemas.microsoft.com/office/drawing/2014/main" id="{00BECBF6-6EC1-3542-8D45-A18691077682}"/>
                  </a:ext>
                </a:extLst>
              </p14:cNvPr>
              <p14:cNvContentPartPr/>
              <p14:nvPr/>
            </p14:nvContentPartPr>
            <p14:xfrm>
              <a:off x="5205700" y="5875551"/>
              <a:ext cx="803160" cy="355320"/>
            </p14:xfrm>
          </p:contentPart>
        </mc:Choice>
        <mc:Fallback>
          <p:pic>
            <p:nvPicPr>
              <p:cNvPr id="772" name="잉크 772">
                <a:extLst>
                  <a:ext uri="{FF2B5EF4-FFF2-40B4-BE49-F238E27FC236}">
                    <a16:creationId xmlns:a16="http://schemas.microsoft.com/office/drawing/2014/main" id="{00BECBF6-6EC1-3542-8D45-A1869107768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190227" y="5860071"/>
                <a:ext cx="833746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779" name="잉크 779">
                <a:extLst>
                  <a:ext uri="{FF2B5EF4-FFF2-40B4-BE49-F238E27FC236}">
                    <a16:creationId xmlns:a16="http://schemas.microsoft.com/office/drawing/2014/main" id="{12C08F33-7E22-EE44-B8C2-E0B69229C561}"/>
                  </a:ext>
                </a:extLst>
              </p14:cNvPr>
              <p14:cNvContentPartPr/>
              <p14:nvPr/>
            </p14:nvContentPartPr>
            <p14:xfrm>
              <a:off x="6095980" y="6037191"/>
              <a:ext cx="466920" cy="155880"/>
            </p14:xfrm>
          </p:contentPart>
        </mc:Choice>
        <mc:Fallback>
          <p:pic>
            <p:nvPicPr>
              <p:cNvPr id="779" name="잉크 779">
                <a:extLst>
                  <a:ext uri="{FF2B5EF4-FFF2-40B4-BE49-F238E27FC236}">
                    <a16:creationId xmlns:a16="http://schemas.microsoft.com/office/drawing/2014/main" id="{12C08F33-7E22-EE44-B8C2-E0B69229C56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080512" y="6022071"/>
                <a:ext cx="497496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781" name="잉크 780">
                <a:extLst>
                  <a:ext uri="{FF2B5EF4-FFF2-40B4-BE49-F238E27FC236}">
                    <a16:creationId xmlns:a16="http://schemas.microsoft.com/office/drawing/2014/main" id="{C6133B50-73FC-EA49-A2B9-4CBDCAE75FD4}"/>
                  </a:ext>
                </a:extLst>
              </p14:cNvPr>
              <p14:cNvContentPartPr/>
              <p14:nvPr/>
            </p14:nvContentPartPr>
            <p14:xfrm>
              <a:off x="6618700" y="5981391"/>
              <a:ext cx="43920" cy="230760"/>
            </p14:xfrm>
          </p:contentPart>
        </mc:Choice>
        <mc:Fallback>
          <p:pic>
            <p:nvPicPr>
              <p:cNvPr id="781" name="잉크 780">
                <a:extLst>
                  <a:ext uri="{FF2B5EF4-FFF2-40B4-BE49-F238E27FC236}">
                    <a16:creationId xmlns:a16="http://schemas.microsoft.com/office/drawing/2014/main" id="{C6133B50-73FC-EA49-A2B9-4CBDCAE75FD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603580" y="5965911"/>
                <a:ext cx="745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786" name="잉크 786">
                <a:extLst>
                  <a:ext uri="{FF2B5EF4-FFF2-40B4-BE49-F238E27FC236}">
                    <a16:creationId xmlns:a16="http://schemas.microsoft.com/office/drawing/2014/main" id="{90ED5680-EB31-E74A-AC41-742F8B415754}"/>
                  </a:ext>
                </a:extLst>
              </p14:cNvPr>
              <p14:cNvContentPartPr/>
              <p14:nvPr/>
            </p14:nvContentPartPr>
            <p14:xfrm>
              <a:off x="6811660" y="5931351"/>
              <a:ext cx="448920" cy="274320"/>
            </p14:xfrm>
          </p:contentPart>
        </mc:Choice>
        <mc:Fallback>
          <p:pic>
            <p:nvPicPr>
              <p:cNvPr id="786" name="잉크 786">
                <a:extLst>
                  <a:ext uri="{FF2B5EF4-FFF2-40B4-BE49-F238E27FC236}">
                    <a16:creationId xmlns:a16="http://schemas.microsoft.com/office/drawing/2014/main" id="{90ED5680-EB31-E74A-AC41-742F8B41575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796528" y="5916231"/>
                <a:ext cx="479545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788" name="잉크 787">
                <a:extLst>
                  <a:ext uri="{FF2B5EF4-FFF2-40B4-BE49-F238E27FC236}">
                    <a16:creationId xmlns:a16="http://schemas.microsoft.com/office/drawing/2014/main" id="{73D48846-BBE4-8E42-8C92-9114C2F21CE5}"/>
                  </a:ext>
                </a:extLst>
              </p14:cNvPr>
              <p14:cNvContentPartPr/>
              <p14:nvPr/>
            </p14:nvContentPartPr>
            <p14:xfrm>
              <a:off x="7346980" y="6006231"/>
              <a:ext cx="62640" cy="180720"/>
            </p14:xfrm>
          </p:contentPart>
        </mc:Choice>
        <mc:Fallback>
          <p:pic>
            <p:nvPicPr>
              <p:cNvPr id="788" name="잉크 787">
                <a:extLst>
                  <a:ext uri="{FF2B5EF4-FFF2-40B4-BE49-F238E27FC236}">
                    <a16:creationId xmlns:a16="http://schemas.microsoft.com/office/drawing/2014/main" id="{73D48846-BBE4-8E42-8C92-9114C2F21CE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331500" y="5990782"/>
                <a:ext cx="93240" cy="211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789" name="잉크 788">
                <a:extLst>
                  <a:ext uri="{FF2B5EF4-FFF2-40B4-BE49-F238E27FC236}">
                    <a16:creationId xmlns:a16="http://schemas.microsoft.com/office/drawing/2014/main" id="{8A2F29AB-E225-EA43-8AF4-44CCF38FDD3F}"/>
                  </a:ext>
                </a:extLst>
              </p14:cNvPr>
              <p14:cNvContentPartPr/>
              <p14:nvPr/>
            </p14:nvContentPartPr>
            <p14:xfrm>
              <a:off x="7446700" y="6006231"/>
              <a:ext cx="100080" cy="155880"/>
            </p14:xfrm>
          </p:contentPart>
        </mc:Choice>
        <mc:Fallback>
          <p:pic>
            <p:nvPicPr>
              <p:cNvPr id="789" name="잉크 788">
                <a:extLst>
                  <a:ext uri="{FF2B5EF4-FFF2-40B4-BE49-F238E27FC236}">
                    <a16:creationId xmlns:a16="http://schemas.microsoft.com/office/drawing/2014/main" id="{8A2F29AB-E225-EA43-8AF4-44CCF38FDD3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31164" y="5990787"/>
                <a:ext cx="130790" cy="18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797" name="잉크 797">
                <a:extLst>
                  <a:ext uri="{FF2B5EF4-FFF2-40B4-BE49-F238E27FC236}">
                    <a16:creationId xmlns:a16="http://schemas.microsoft.com/office/drawing/2014/main" id="{B238C8AD-2E52-4349-8E63-748A6D065136}"/>
                  </a:ext>
                </a:extLst>
              </p14:cNvPr>
              <p14:cNvContentPartPr/>
              <p14:nvPr/>
            </p14:nvContentPartPr>
            <p14:xfrm>
              <a:off x="7565140" y="6006231"/>
              <a:ext cx="243360" cy="199440"/>
            </p14:xfrm>
          </p:contentPart>
        </mc:Choice>
        <mc:Fallback>
          <p:pic>
            <p:nvPicPr>
              <p:cNvPr id="797" name="잉크 797">
                <a:extLst>
                  <a:ext uri="{FF2B5EF4-FFF2-40B4-BE49-F238E27FC236}">
                    <a16:creationId xmlns:a16="http://schemas.microsoft.com/office/drawing/2014/main" id="{B238C8AD-2E52-4349-8E63-748A6D06513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49637" y="5990751"/>
                <a:ext cx="274005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802" name="잉크 802">
                <a:extLst>
                  <a:ext uri="{FF2B5EF4-FFF2-40B4-BE49-F238E27FC236}">
                    <a16:creationId xmlns:a16="http://schemas.microsoft.com/office/drawing/2014/main" id="{6D8F3936-E63E-C441-8295-97BB3D85EB9F}"/>
                  </a:ext>
                </a:extLst>
              </p14:cNvPr>
              <p14:cNvContentPartPr/>
              <p14:nvPr/>
            </p14:nvContentPartPr>
            <p14:xfrm>
              <a:off x="7907500" y="5974911"/>
              <a:ext cx="199800" cy="205920"/>
            </p14:xfrm>
          </p:contentPart>
        </mc:Choice>
        <mc:Fallback>
          <p:pic>
            <p:nvPicPr>
              <p:cNvPr id="802" name="잉크 802">
                <a:extLst>
                  <a:ext uri="{FF2B5EF4-FFF2-40B4-BE49-F238E27FC236}">
                    <a16:creationId xmlns:a16="http://schemas.microsoft.com/office/drawing/2014/main" id="{6D8F3936-E63E-C441-8295-97BB3D85EB9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891992" y="5959791"/>
                <a:ext cx="230455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806" name="잉크 806">
                <a:extLst>
                  <a:ext uri="{FF2B5EF4-FFF2-40B4-BE49-F238E27FC236}">
                    <a16:creationId xmlns:a16="http://schemas.microsoft.com/office/drawing/2014/main" id="{C0B2D121-CA41-DD41-8780-FDA53AF47865}"/>
                  </a:ext>
                </a:extLst>
              </p14:cNvPr>
              <p14:cNvContentPartPr/>
              <p14:nvPr/>
            </p14:nvContentPartPr>
            <p14:xfrm>
              <a:off x="8162740" y="5875551"/>
              <a:ext cx="180720" cy="367560"/>
            </p14:xfrm>
          </p:contentPart>
        </mc:Choice>
        <mc:Fallback>
          <p:pic>
            <p:nvPicPr>
              <p:cNvPr id="806" name="잉크 806">
                <a:extLst>
                  <a:ext uri="{FF2B5EF4-FFF2-40B4-BE49-F238E27FC236}">
                    <a16:creationId xmlns:a16="http://schemas.microsoft.com/office/drawing/2014/main" id="{C0B2D121-CA41-DD41-8780-FDA53AF4786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147260" y="5860071"/>
                <a:ext cx="2113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810" name="잉크 810">
                <a:extLst>
                  <a:ext uri="{FF2B5EF4-FFF2-40B4-BE49-F238E27FC236}">
                    <a16:creationId xmlns:a16="http://schemas.microsoft.com/office/drawing/2014/main" id="{B84C27BD-4071-074A-BE18-A85FA19589EC}"/>
                  </a:ext>
                </a:extLst>
              </p14:cNvPr>
              <p14:cNvContentPartPr/>
              <p14:nvPr/>
            </p14:nvContentPartPr>
            <p14:xfrm>
              <a:off x="3636820" y="5974911"/>
              <a:ext cx="19080" cy="87480"/>
            </p14:xfrm>
          </p:contentPart>
        </mc:Choice>
        <mc:Fallback>
          <p:pic>
            <p:nvPicPr>
              <p:cNvPr id="810" name="잉크 810">
                <a:extLst>
                  <a:ext uri="{FF2B5EF4-FFF2-40B4-BE49-F238E27FC236}">
                    <a16:creationId xmlns:a16="http://schemas.microsoft.com/office/drawing/2014/main" id="{B84C27BD-4071-074A-BE18-A85FA19589E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621340" y="5959791"/>
                <a:ext cx="4968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67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김동현</cp:lastModifiedBy>
  <cp:revision>2</cp:revision>
  <dcterms:created xsi:type="dcterms:W3CDTF">2020-05-24T08:08:26Z</dcterms:created>
  <dcterms:modified xsi:type="dcterms:W3CDTF">2020-05-24T08:29:52Z</dcterms:modified>
</cp:coreProperties>
</file>