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9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7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7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5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914D-82D8-4455-B6E2-9502C06A2B62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F1AD-9C78-4F34-8644-49C18D13B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7" y="112236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5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2020-05-24T08:50:54Z</dcterms:created>
  <dcterms:modified xsi:type="dcterms:W3CDTF">2020-05-24T08:51:07Z</dcterms:modified>
</cp:coreProperties>
</file>