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3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7A38-037E-40E4-B1E8-3D7E443757E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258C-642B-4681-8B64-C2EDE1E31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5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4091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14" y="1995055"/>
            <a:ext cx="5034990" cy="44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2020-06-10T05:09:16Z</dcterms:created>
  <dcterms:modified xsi:type="dcterms:W3CDTF">2020-06-10T05:09:41Z</dcterms:modified>
</cp:coreProperties>
</file>