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8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pPr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10/25/2020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10/25/2020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10/25/2020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pPr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rjh0405/Study/blob/main/%EC%A3%BC%ED%83%9D%EA%B5%AC%EB%A7%A4%20%EC%B6%94%EC%9D%B4.gif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5.png"/><Relationship Id="rId7" Type="http://schemas.openxmlformats.org/officeDocument/2006/relationships/image" Target="../media/image5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29962" y="3227359"/>
            <a:ext cx="7285714" cy="60952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50236" y="3532260"/>
            <a:ext cx="7238095" cy="21904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23631" y="8088022"/>
            <a:ext cx="4035193" cy="4035193"/>
            <a:chOff x="1823631" y="8088022"/>
            <a:chExt cx="4035193" cy="403519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23631" y="8088022"/>
              <a:ext cx="4035193" cy="403519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823631" y="4887366"/>
            <a:ext cx="4035193" cy="4035193"/>
            <a:chOff x="1823631" y="4887366"/>
            <a:chExt cx="4035193" cy="403519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823631" y="4887366"/>
              <a:ext cx="4035193" cy="4035193"/>
              <a:chOff x="1823631" y="4887366"/>
              <a:chExt cx="4035193" cy="4035193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823631" y="4887366"/>
                <a:ext cx="4035193" cy="4035193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640241" y="5703976"/>
              <a:ext cx="2401973" cy="2401973"/>
              <a:chOff x="2640241" y="5703976"/>
              <a:chExt cx="2401973" cy="2401973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640241" y="5703976"/>
                <a:ext cx="2401973" cy="2401973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1823631" y="-2004151"/>
            <a:ext cx="4035193" cy="4035193"/>
            <a:chOff x="1823631" y="-2004151"/>
            <a:chExt cx="4035193" cy="4035193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823631" y="-2004151"/>
              <a:ext cx="4035193" cy="4035193"/>
              <a:chOff x="1823631" y="-2004151"/>
              <a:chExt cx="4035193" cy="4035193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823631" y="-2004151"/>
                <a:ext cx="4035193" cy="4035193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2640241" y="-1187541"/>
              <a:ext cx="2401973" cy="2401973"/>
              <a:chOff x="2640241" y="-1187541"/>
              <a:chExt cx="2401973" cy="2401973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640241" y="-1187541"/>
                <a:ext cx="2401973" cy="2401973"/>
              </a:xfrm>
              <a:prstGeom prst="rect">
                <a:avLst/>
              </a:prstGeom>
            </p:spPr>
          </p:pic>
        </p:grpSp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009595" y="5141124"/>
            <a:ext cx="6352381" cy="20476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2585" y="-45574"/>
            <a:ext cx="18390885" cy="10376862"/>
            <a:chOff x="-52585" y="-45574"/>
            <a:chExt cx="18390885" cy="103768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2585" y="-45574"/>
              <a:ext cx="18390885" cy="1037686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81145" y="1248837"/>
            <a:ext cx="6114286" cy="151428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04945" y="2984576"/>
            <a:ext cx="7417685" cy="4945123"/>
            <a:chOff x="1704945" y="2984576"/>
            <a:chExt cx="7417685" cy="494512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4945" y="2984576"/>
              <a:ext cx="7417685" cy="494512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587863" y="3004804"/>
            <a:ext cx="7144613" cy="4763075"/>
            <a:chOff x="9587863" y="3004804"/>
            <a:chExt cx="7144613" cy="476307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87863" y="3004804"/>
              <a:ext cx="7144613" cy="4763075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861525" y="8513860"/>
            <a:ext cx="6438095" cy="6761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2585" y="-45574"/>
            <a:ext cx="18390885" cy="10376862"/>
            <a:chOff x="-52585" y="-45574"/>
            <a:chExt cx="18390885" cy="103768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2585" y="-45574"/>
              <a:ext cx="18390885" cy="10376862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4724400" y="4610100"/>
            <a:ext cx="91440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hlinkClick r:id="rId3"/>
              </a:rPr>
              <a:t>https://github.com/herjh0405/Study/blob/main/%EC%A3%BC%ED%83%9D%EA%B5%AC%EB%A7%A4%20%EC%B6%94%EC%9D%B4.gif</a:t>
            </a:r>
            <a:endParaRPr lang="en-US" altLang="ko-KR" sz="4400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91000" y="2476500"/>
            <a:ext cx="10134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 smtClean="0"/>
              <a:t>전국 주택 매매 거래량 추이</a:t>
            </a:r>
            <a:endParaRPr lang="ko-KR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882409" y="713795"/>
            <a:ext cx="12498117" cy="1614278"/>
            <a:chOff x="2882409" y="713795"/>
            <a:chExt cx="12498117" cy="16142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06519" y="637765"/>
              <a:ext cx="6714286" cy="90476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36695" y="1522961"/>
              <a:ext cx="8342857" cy="542857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8662671" y="2235838"/>
              <a:ext cx="937592" cy="92235"/>
              <a:chOff x="8662671" y="2235838"/>
              <a:chExt cx="937592" cy="92235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8662671" y="2235838"/>
                <a:ext cx="937592" cy="92235"/>
              </a:xfrm>
              <a:prstGeom prst="rect">
                <a:avLst/>
              </a:prstGeom>
            </p:spPr>
          </p:pic>
        </p:grpSp>
      </p:grpSp>
      <p:grpSp>
        <p:nvGrpSpPr>
          <p:cNvPr id="1003" name="그룹 1003"/>
          <p:cNvGrpSpPr/>
          <p:nvPr/>
        </p:nvGrpSpPr>
        <p:grpSpPr>
          <a:xfrm>
            <a:off x="1911714" y="2669471"/>
            <a:ext cx="4894538" cy="5441347"/>
            <a:chOff x="1911714" y="2669471"/>
            <a:chExt cx="4894538" cy="544134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11714" y="2669471"/>
              <a:ext cx="4894538" cy="5441347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36628" y="4828863"/>
            <a:ext cx="4485714" cy="120952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56215" y="8576982"/>
            <a:ext cx="511368" cy="673620"/>
            <a:chOff x="1156215" y="8576982"/>
            <a:chExt cx="511368" cy="67362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56215" y="8576982"/>
              <a:ext cx="511368" cy="67362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981419" y="8613897"/>
            <a:ext cx="544699" cy="711509"/>
            <a:chOff x="2981419" y="8613897"/>
            <a:chExt cx="544699" cy="71150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81419" y="8613897"/>
              <a:ext cx="544699" cy="71150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476489" y="8637588"/>
            <a:ext cx="525062" cy="677115"/>
            <a:chOff x="4476489" y="8637588"/>
            <a:chExt cx="525062" cy="67711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76489" y="8637588"/>
              <a:ext cx="525062" cy="67711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224943" y="8666159"/>
            <a:ext cx="570891" cy="685459"/>
            <a:chOff x="6224943" y="8666159"/>
            <a:chExt cx="570891" cy="68545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24943" y="8666159"/>
              <a:ext cx="570891" cy="68545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184786" y="2491311"/>
            <a:ext cx="5373327" cy="5737249"/>
            <a:chOff x="10184786" y="2491311"/>
            <a:chExt cx="5373327" cy="573724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184786" y="2491311"/>
              <a:ext cx="5373327" cy="573724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354072" y="8609016"/>
            <a:ext cx="509479" cy="671131"/>
            <a:chOff x="10354072" y="8609016"/>
            <a:chExt cx="509479" cy="67113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354072" y="8609016"/>
              <a:ext cx="509479" cy="67113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724145" y="8609016"/>
            <a:ext cx="604763" cy="688591"/>
            <a:chOff x="11724145" y="8609016"/>
            <a:chExt cx="604763" cy="68859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724145" y="8609016"/>
              <a:ext cx="604763" cy="68859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598187" y="8628064"/>
            <a:ext cx="538852" cy="694898"/>
            <a:chOff x="13598187" y="8628064"/>
            <a:chExt cx="538852" cy="694898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598187" y="8628064"/>
              <a:ext cx="538852" cy="69489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5031585" y="8619314"/>
            <a:ext cx="579161" cy="695389"/>
            <a:chOff x="15031585" y="8619314"/>
            <a:chExt cx="579161" cy="695389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031585" y="8619314"/>
              <a:ext cx="579161" cy="695389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2192209" y="8828875"/>
            <a:ext cx="866128" cy="173226"/>
            <a:chOff x="2192209" y="8828875"/>
            <a:chExt cx="866128" cy="173226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3660000">
              <a:off x="2192209" y="8828875"/>
              <a:ext cx="866128" cy="173226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5496971" y="8876494"/>
            <a:ext cx="866128" cy="173226"/>
            <a:chOff x="5496971" y="8876494"/>
            <a:chExt cx="866128" cy="17322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3660000">
              <a:off x="5496971" y="8876494"/>
              <a:ext cx="866128" cy="173226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2716471" y="8924113"/>
            <a:ext cx="866128" cy="173226"/>
            <a:chOff x="12716471" y="8924113"/>
            <a:chExt cx="866128" cy="173226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3660000">
              <a:off x="12716471" y="8924113"/>
              <a:ext cx="866128" cy="173226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85234" y="3168721"/>
            <a:ext cx="1609524" cy="704762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035829" y="4295565"/>
            <a:ext cx="1438095" cy="314286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647827" y="5125715"/>
            <a:ext cx="1438095" cy="314286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231692" y="5926665"/>
            <a:ext cx="1438095" cy="314286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870032" y="6718021"/>
            <a:ext cx="1438095" cy="314286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4459666" y="7569107"/>
            <a:ext cx="1438095" cy="314286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1698140" y="8589969"/>
            <a:ext cx="614035" cy="669816"/>
            <a:chOff x="1698140" y="8589969"/>
            <a:chExt cx="614035" cy="669816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698140" y="8589969"/>
              <a:ext cx="614035" cy="669816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3636498" y="8770118"/>
            <a:ext cx="697719" cy="255598"/>
            <a:chOff x="3636498" y="8770118"/>
            <a:chExt cx="697719" cy="255598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636498" y="8770118"/>
              <a:ext cx="697719" cy="255598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5052694" y="8624601"/>
            <a:ext cx="614035" cy="669816"/>
            <a:chOff x="5052694" y="8624601"/>
            <a:chExt cx="614035" cy="669816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052694" y="8624601"/>
              <a:ext cx="614035" cy="669816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6837570" y="8671040"/>
            <a:ext cx="614035" cy="669816"/>
            <a:chOff x="6837570" y="8671040"/>
            <a:chExt cx="614035" cy="669816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837570" y="8671040"/>
              <a:ext cx="614035" cy="669816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2327813" y="8618159"/>
            <a:ext cx="614035" cy="669816"/>
            <a:chOff x="12327813" y="8618159"/>
            <a:chExt cx="614035" cy="669816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2327813" y="8618159"/>
              <a:ext cx="614035" cy="669816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0939656" y="8806670"/>
            <a:ext cx="697719" cy="255598"/>
            <a:chOff x="10939656" y="8806670"/>
            <a:chExt cx="697719" cy="255598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39656" y="8806670"/>
              <a:ext cx="697719" cy="255598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4212370" y="8634125"/>
            <a:ext cx="614035" cy="669816"/>
            <a:chOff x="14212370" y="8634125"/>
            <a:chExt cx="614035" cy="669816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4212370" y="8634125"/>
              <a:ext cx="614035" cy="669816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5624780" y="8634125"/>
            <a:ext cx="614035" cy="669816"/>
            <a:chOff x="15624780" y="8634125"/>
            <a:chExt cx="614035" cy="669816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5624780" y="8634125"/>
              <a:ext cx="614035" cy="669816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4836177" y="9221824"/>
            <a:ext cx="128742" cy="178778"/>
            <a:chOff x="14836177" y="9221824"/>
            <a:chExt cx="128742" cy="178778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4836177" y="9221824"/>
              <a:ext cx="128742" cy="1787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81079" y="6883785"/>
            <a:ext cx="5011295" cy="2505648"/>
            <a:chOff x="8681079" y="6883785"/>
            <a:chExt cx="5011295" cy="25056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81079" y="6883785"/>
              <a:ext cx="5011295" cy="25056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276717" y="6949272"/>
            <a:ext cx="4809019" cy="2404510"/>
            <a:chOff x="13276717" y="6949272"/>
            <a:chExt cx="4809019" cy="24045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76717" y="6949272"/>
              <a:ext cx="4809019" cy="24045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194143" y="6850516"/>
            <a:ext cx="4948714" cy="2474357"/>
            <a:chOff x="4194143" y="6850516"/>
            <a:chExt cx="4948714" cy="24743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94143" y="6850516"/>
              <a:ext cx="4948714" cy="24743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72440" y="6850516"/>
            <a:ext cx="4885166" cy="2442583"/>
            <a:chOff x="-172440" y="6850516"/>
            <a:chExt cx="4885166" cy="244258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172440" y="6850516"/>
              <a:ext cx="4885166" cy="244258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076739" y="3941751"/>
            <a:ext cx="5208975" cy="2604488"/>
            <a:chOff x="13076739" y="3941751"/>
            <a:chExt cx="5208975" cy="260448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076739" y="3941751"/>
              <a:ext cx="5208975" cy="260448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457480" y="3908950"/>
            <a:ext cx="5068225" cy="2534113"/>
            <a:chOff x="8457480" y="3908950"/>
            <a:chExt cx="5068225" cy="253411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57480" y="3908950"/>
              <a:ext cx="5068225" cy="253411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042646" y="3920849"/>
            <a:ext cx="4888031" cy="2444016"/>
            <a:chOff x="4042646" y="3920849"/>
            <a:chExt cx="4888031" cy="244401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42646" y="3920849"/>
              <a:ext cx="4888031" cy="244401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-101138" y="3865940"/>
            <a:ext cx="4763800" cy="2381900"/>
            <a:chOff x="-101138" y="3865940"/>
            <a:chExt cx="4763800" cy="238190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101138" y="3865940"/>
              <a:ext cx="4763800" cy="238190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276717" y="1484250"/>
            <a:ext cx="4763381" cy="2381690"/>
            <a:chOff x="13276717" y="1484250"/>
            <a:chExt cx="4763381" cy="238169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276717" y="1484250"/>
              <a:ext cx="4763381" cy="238169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481079" y="1351109"/>
            <a:ext cx="4838906" cy="2419453"/>
            <a:chOff x="8481079" y="1351109"/>
            <a:chExt cx="4838906" cy="2419453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81079" y="1351109"/>
              <a:ext cx="4838906" cy="241945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4035125" y="1376717"/>
            <a:ext cx="4717256" cy="2358628"/>
            <a:chOff x="4035125" y="1376717"/>
            <a:chExt cx="4717256" cy="2358628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035125" y="1376717"/>
              <a:ext cx="4717256" cy="235862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-40455" y="1366509"/>
            <a:ext cx="4642435" cy="2321217"/>
            <a:chOff x="-40455" y="1366509"/>
            <a:chExt cx="4642435" cy="2321217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-40455" y="1366509"/>
              <a:ext cx="4642435" cy="232121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555573" y="473198"/>
            <a:ext cx="8275924" cy="731410"/>
            <a:chOff x="6555573" y="473198"/>
            <a:chExt cx="8275924" cy="73141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464147" y="381772"/>
              <a:ext cx="4923810" cy="10952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2585" y="-45574"/>
            <a:ext cx="18390885" cy="10376862"/>
            <a:chOff x="-52585" y="-45574"/>
            <a:chExt cx="18390885" cy="103768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2585" y="-45574"/>
              <a:ext cx="18390885" cy="103768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93940" y="1129303"/>
            <a:ext cx="6897835" cy="1614278"/>
            <a:chOff x="5693940" y="1129303"/>
            <a:chExt cx="6897835" cy="16142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17909" y="1053273"/>
              <a:ext cx="6580952" cy="1533333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8674061" y="2651346"/>
              <a:ext cx="937592" cy="92235"/>
              <a:chOff x="8674061" y="2651346"/>
              <a:chExt cx="937592" cy="92235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8674061" y="2651346"/>
                <a:ext cx="937592" cy="92235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2641411" y="2020107"/>
            <a:ext cx="12735537" cy="6367769"/>
            <a:chOff x="2641411" y="2020107"/>
            <a:chExt cx="12735537" cy="636776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41411" y="2020107"/>
              <a:ext cx="12735537" cy="636776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110056" y="8342162"/>
            <a:ext cx="9009524" cy="54285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2585" y="-45574"/>
            <a:ext cx="18390885" cy="10376862"/>
            <a:chOff x="-52585" y="-45574"/>
            <a:chExt cx="18390885" cy="103768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2585" y="-45574"/>
              <a:ext cx="18390885" cy="103768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93940" y="691629"/>
            <a:ext cx="6897835" cy="1614278"/>
            <a:chOff x="5693940" y="691629"/>
            <a:chExt cx="6897835" cy="16142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17909" y="615599"/>
              <a:ext cx="5600000" cy="1533333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8674061" y="2213672"/>
              <a:ext cx="937592" cy="92235"/>
              <a:chOff x="8674061" y="2213672"/>
              <a:chExt cx="937592" cy="92235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8674061" y="2213672"/>
                <a:ext cx="937592" cy="92235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2807098" y="1857277"/>
            <a:ext cx="12671519" cy="7428678"/>
            <a:chOff x="2807098" y="1857277"/>
            <a:chExt cx="12671519" cy="742867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07098" y="1857277"/>
              <a:ext cx="12671519" cy="742867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485434" y="6741858"/>
            <a:ext cx="721151" cy="356478"/>
            <a:chOff x="3485434" y="6741858"/>
            <a:chExt cx="721151" cy="3564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740000">
              <a:off x="3485434" y="6741858"/>
              <a:ext cx="721151" cy="35647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87782" y="6766463"/>
            <a:ext cx="2076190" cy="84761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2585" y="-45574"/>
            <a:ext cx="18390885" cy="10376862"/>
            <a:chOff x="-52585" y="-45574"/>
            <a:chExt cx="18390885" cy="103768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2585" y="-45574"/>
              <a:ext cx="18390885" cy="103768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93940" y="1203755"/>
            <a:ext cx="6897835" cy="1614278"/>
            <a:chOff x="5693940" y="1203755"/>
            <a:chExt cx="6897835" cy="16142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17909" y="1127725"/>
              <a:ext cx="5066667" cy="904762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8674061" y="2725798"/>
              <a:ext cx="937592" cy="92235"/>
              <a:chOff x="8674061" y="2725798"/>
              <a:chExt cx="937592" cy="92235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8674061" y="2725798"/>
                <a:ext cx="937592" cy="92235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035160" y="2526504"/>
            <a:ext cx="16356537" cy="5867908"/>
            <a:chOff x="1035160" y="2526504"/>
            <a:chExt cx="16356537" cy="586790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5160" y="2526504"/>
              <a:ext cx="16356537" cy="58679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2585" y="-45574"/>
            <a:ext cx="18390885" cy="10376862"/>
            <a:chOff x="-52585" y="-45574"/>
            <a:chExt cx="18390885" cy="103768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2585" y="-45574"/>
              <a:ext cx="18390885" cy="103768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876318" y="1115698"/>
            <a:ext cx="6897835" cy="1614278"/>
            <a:chOff x="1876318" y="1115698"/>
            <a:chExt cx="6897835" cy="16142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0288" y="1039668"/>
              <a:ext cx="6647619" cy="1533333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4856440" y="2637741"/>
              <a:ext cx="937592" cy="92235"/>
              <a:chOff x="4856440" y="2637741"/>
              <a:chExt cx="937592" cy="92235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856440" y="2637741"/>
                <a:ext cx="937592" cy="92235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657944" y="2243167"/>
            <a:ext cx="8456341" cy="5734760"/>
            <a:chOff x="657944" y="2243167"/>
            <a:chExt cx="8456341" cy="573476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7944" y="2243167"/>
              <a:ext cx="8456341" cy="573476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232077" y="1115698"/>
            <a:ext cx="6897835" cy="1614278"/>
            <a:chOff x="10232077" y="1115698"/>
            <a:chExt cx="6897835" cy="16142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56047" y="1039668"/>
              <a:ext cx="6409524" cy="1533333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13212198" y="2637741"/>
              <a:ext cx="937592" cy="92235"/>
              <a:chOff x="13212198" y="2637741"/>
              <a:chExt cx="937592" cy="92235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212198" y="2637741"/>
                <a:ext cx="937592" cy="92235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9096418" y="2233643"/>
            <a:ext cx="8436114" cy="5628619"/>
            <a:chOff x="9096418" y="2233643"/>
            <a:chExt cx="8436114" cy="562861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96418" y="2233643"/>
              <a:ext cx="8436114" cy="562861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20386" y="8307349"/>
            <a:ext cx="17285714" cy="110476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2585" y="-45574"/>
            <a:ext cx="18390885" cy="10376862"/>
            <a:chOff x="-52585" y="-45574"/>
            <a:chExt cx="18390885" cy="103768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2585" y="-45574"/>
              <a:ext cx="18390885" cy="103768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596835" y="1561414"/>
            <a:ext cx="6897835" cy="1614278"/>
            <a:chOff x="5596835" y="1561414"/>
            <a:chExt cx="6897835" cy="16142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20805" y="1485384"/>
              <a:ext cx="6161905" cy="1533333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8576957" y="3083457"/>
              <a:ext cx="937592" cy="92235"/>
              <a:chOff x="8576957" y="3083457"/>
              <a:chExt cx="937592" cy="92235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8576957" y="3083457"/>
                <a:ext cx="937592" cy="92235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4831332" y="2681163"/>
            <a:ext cx="8375431" cy="5583621"/>
            <a:chOff x="4831332" y="2681163"/>
            <a:chExt cx="8375431" cy="558362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31332" y="2681163"/>
              <a:ext cx="8375431" cy="558362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31179" y="8674620"/>
            <a:ext cx="5580952" cy="54285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927250" y="4865140"/>
            <a:ext cx="2681845" cy="2710075"/>
            <a:chOff x="9927250" y="4865140"/>
            <a:chExt cx="2681845" cy="271007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927250" y="4865140"/>
              <a:ext cx="2681845" cy="27100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2585" y="-45574"/>
            <a:ext cx="18390885" cy="10376862"/>
            <a:chOff x="-52585" y="-45574"/>
            <a:chExt cx="18390885" cy="103768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2585" y="-45574"/>
              <a:ext cx="18390885" cy="103768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01221" y="2880454"/>
            <a:ext cx="7655922" cy="5103948"/>
            <a:chOff x="1401221" y="2880454"/>
            <a:chExt cx="7655922" cy="51039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1221" y="2880454"/>
              <a:ext cx="7655922" cy="51039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81145" y="1077409"/>
            <a:ext cx="6114286" cy="151428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577381" y="3226789"/>
            <a:ext cx="3014528" cy="3046260"/>
            <a:chOff x="5577381" y="3226789"/>
            <a:chExt cx="3014528" cy="304626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77381" y="3226789"/>
              <a:ext cx="3014528" cy="304626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94976" y="8513860"/>
            <a:ext cx="5704762" cy="67619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173345" y="3003351"/>
            <a:ext cx="7287233" cy="4858155"/>
            <a:chOff x="9173345" y="3003351"/>
            <a:chExt cx="7287233" cy="485815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73345" y="3003351"/>
              <a:ext cx="7287233" cy="485815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021814" y="3073760"/>
            <a:ext cx="3317398" cy="3352318"/>
            <a:chOff x="13021814" y="3073760"/>
            <a:chExt cx="3317398" cy="33523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021814" y="3073760"/>
              <a:ext cx="3317398" cy="33523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10</Words>
  <Application>Microsoft Office PowerPoint</Application>
  <PresentationFormat>사용자 지정</PresentationFormat>
  <Paragraphs>2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officegen</dc:creator>
  <cp:lastModifiedBy>Registered User</cp:lastModifiedBy>
  <cp:revision>3</cp:revision>
  <dcterms:created xsi:type="dcterms:W3CDTF">2020-10-25T19:44:32Z</dcterms:created>
  <dcterms:modified xsi:type="dcterms:W3CDTF">2020-10-25T11:57:27Z</dcterms:modified>
</cp:coreProperties>
</file>