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fe02170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fe02170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fe02170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fe02170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fe02170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fe02170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e02170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e02170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GOTO vs code to show what we just mentioned in last 2 slides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fe021704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fe021704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actual model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fe02170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fe02170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questions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Nutrition Detection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L. and Colin 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</a:t>
            </a:r>
            <a:r>
              <a:rPr lang="en"/>
              <a:t>Nutrition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41220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Knowing what you eat and how much of it is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Obesity is high and can cause long term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able to easily learn the facts of your diet can help you eat healthier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3850"/>
            <a:ext cx="4572000" cy="39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this Project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2949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</a:t>
            </a:r>
            <a:r>
              <a:rPr lang="en"/>
              <a:t>wanted</a:t>
            </a:r>
            <a:r>
              <a:rPr lang="en"/>
              <a:t> to create a model that not only detected what the food was but also so people could see the </a:t>
            </a:r>
            <a:r>
              <a:rPr lang="en"/>
              <a:t>nutritional</a:t>
            </a:r>
            <a:r>
              <a:rPr lang="en"/>
              <a:t> facts of what they were eating.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2" y="0"/>
            <a:ext cx="2621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3827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model works by using the COCO database. It has a bunch of images that are built in so it is very useful for a good starting point.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900" y="0"/>
            <a:ext cx="5005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Edits we Made to the Code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Raised the </a:t>
            </a:r>
            <a:r>
              <a:rPr lang="en"/>
              <a:t>probability of the model to make it more accurate in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Format the text and added an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Modified the way the code detected the images to check if it is food or not.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Added hyperlinks to the detected foods to allow users an opportunity to check the nutritional 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