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55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9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5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8C00-1D23-4D4B-903E-38D7C173E2A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E9B203-85BD-41A1-935B-1AABEA77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Town Crier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Colin Barnes</a:t>
            </a:r>
          </a:p>
        </p:txBody>
      </p:sp>
    </p:spTree>
    <p:extLst>
      <p:ext uri="{BB962C8B-B14F-4D97-AF65-F5344CB8AC3E}">
        <p14:creationId xmlns:p14="http://schemas.microsoft.com/office/powerpoint/2010/main" val="6283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I plan on making a twitter bot known as the ‘Town-Crier’.  This bot will grab headlines from news sources such as Google News and tweet the headlines in pseudo-Shakespearean English.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online.com/eol_images/Entire_Site/201542/rs_1024x759-150502065259-1024-Town-Crier-Kate-Middleton-Prince-William-Royal-Baby-Birth-Announcement-JR-502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1" y="1044553"/>
            <a:ext cx="6689013" cy="49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7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Tweet: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news headline: </a:t>
            </a:r>
          </a:p>
          <a:p>
            <a:pPr lvl="1"/>
            <a:r>
              <a:rPr lang="en-US" b="1" dirty="0"/>
              <a:t>Yahoo Says Information on at Least 500 Million User Accounts Was Stolen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Town-Crier headline: </a:t>
            </a:r>
          </a:p>
          <a:p>
            <a:pPr lvl="1"/>
            <a:r>
              <a:rPr lang="en-US" b="1" dirty="0"/>
              <a:t>‘Hear ye, Hear ye, Yahoo sayeth information on at Least 500 Million User Accounts </a:t>
            </a:r>
            <a:r>
              <a:rPr lang="en-US" b="1" dirty="0" err="1"/>
              <a:t>wast</a:t>
            </a:r>
            <a:r>
              <a:rPr lang="en-US" b="1" dirty="0"/>
              <a:t> stolen!’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0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78" y="1994172"/>
            <a:ext cx="11211644" cy="39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4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spent on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Spent around 15 hours so far.  </a:t>
            </a:r>
          </a:p>
          <a:p>
            <a:r>
              <a:rPr lang="en-US" dirty="0"/>
              <a:t>Prototype of the web scraper is finished.  Time Spent: 12 hours</a:t>
            </a:r>
          </a:p>
          <a:p>
            <a:r>
              <a:rPr lang="en-US" dirty="0"/>
              <a:t>Started researching Twitter API and twitter bots: 3 hours.</a:t>
            </a:r>
          </a:p>
          <a:p>
            <a:endParaRPr lang="en-US" dirty="0"/>
          </a:p>
          <a:p>
            <a:r>
              <a:rPr lang="en-US" dirty="0"/>
              <a:t>Estimated time remaining:</a:t>
            </a:r>
          </a:p>
          <a:p>
            <a:r>
              <a:rPr lang="en-US" dirty="0"/>
              <a:t>Twitter bot: 12 hours</a:t>
            </a:r>
          </a:p>
          <a:p>
            <a:r>
              <a:rPr lang="en-US" dirty="0"/>
              <a:t>Making translation </a:t>
            </a:r>
            <a:r>
              <a:rPr lang="en-US" dirty="0" err="1"/>
              <a:t>api</a:t>
            </a:r>
            <a:r>
              <a:rPr lang="en-US" dirty="0"/>
              <a:t> call and doing </a:t>
            </a:r>
            <a:r>
              <a:rPr lang="en-US"/>
              <a:t>more testing: </a:t>
            </a:r>
            <a:r>
              <a:rPr lang="en-US" dirty="0"/>
              <a:t>3 hours</a:t>
            </a:r>
          </a:p>
        </p:txBody>
      </p:sp>
    </p:spTree>
    <p:extLst>
      <p:ext uri="{BB962C8B-B14F-4D97-AF65-F5344CB8AC3E}">
        <p14:creationId xmlns:p14="http://schemas.microsoft.com/office/powerpoint/2010/main" val="559613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108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Town Crier</vt:lpstr>
      <vt:lpstr>Project Description</vt:lpstr>
      <vt:lpstr>PowerPoint Presentation</vt:lpstr>
      <vt:lpstr>Example Tweet:</vt:lpstr>
      <vt:lpstr>Modules and Technologies</vt:lpstr>
      <vt:lpstr>Time spent on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 Crier</dc:title>
  <dc:creator>Colin</dc:creator>
  <cp:lastModifiedBy>Colin</cp:lastModifiedBy>
  <cp:revision>4</cp:revision>
  <dcterms:created xsi:type="dcterms:W3CDTF">2016-10-25T14:18:14Z</dcterms:created>
  <dcterms:modified xsi:type="dcterms:W3CDTF">2016-10-25T14:36:10Z</dcterms:modified>
</cp:coreProperties>
</file>