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B3BC-4525-0549-9E37-8A994CE92E19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Graphs and </a:t>
            </a:r>
            <a:r>
              <a:rPr lang="en-US" smtClean="0"/>
              <a:t>Semantic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Colin Bell &lt;</a:t>
            </a:r>
            <a:r>
              <a:rPr lang="en-US" dirty="0" err="1" smtClean="0"/>
              <a:t>colin.bell@uwaterloo.ca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Director, Enterprise Architecture</a:t>
            </a:r>
          </a:p>
          <a:p>
            <a:r>
              <a:rPr lang="en-US" dirty="0" smtClean="0"/>
              <a:t>Information Systems and Technology (IST)</a:t>
            </a:r>
          </a:p>
          <a:p>
            <a:r>
              <a:rPr lang="en-US" dirty="0" smtClean="0"/>
              <a:t>University of Waterloo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5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24</Words>
  <Application>Microsoft Macintosh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Social Graphs and Semantic Analytics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Graphs and Semantic Analysis</dc:title>
  <dc:creator>Colin Bell</dc:creator>
  <cp:lastModifiedBy>Colin Bell</cp:lastModifiedBy>
  <cp:revision>2</cp:revision>
  <dcterms:created xsi:type="dcterms:W3CDTF">2016-03-16T04:36:22Z</dcterms:created>
  <dcterms:modified xsi:type="dcterms:W3CDTF">2016-03-16T04:43:42Z</dcterms:modified>
</cp:coreProperties>
</file>