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2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8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2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7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85F80-C406-614A-891E-2FB815A460C1}" type="datetimeFigureOut">
              <a:rPr lang="en-US" smtClean="0"/>
              <a:t>15-09-04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A2EC2-3B7F-7144-BF44-FE1B2C940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t.ly/1Qeh7qA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 More With Less:</a:t>
            </a:r>
            <a:br>
              <a:rPr lang="en-US" dirty="0" smtClean="0"/>
            </a:br>
            <a:r>
              <a:rPr lang="en-US" dirty="0" smtClean="0"/>
              <a:t>The Rise of Semantic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Colin Bell</a:t>
            </a:r>
          </a:p>
          <a:p>
            <a:r>
              <a:rPr lang="en-US" dirty="0" smtClean="0"/>
              <a:t>Director, Enterprise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8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today exists in a variety of silos.</a:t>
            </a:r>
          </a:p>
          <a:p>
            <a:r>
              <a:rPr lang="en-US" dirty="0" smtClean="0"/>
              <a:t>Every system has its own domain specific models:</a:t>
            </a:r>
          </a:p>
          <a:p>
            <a:pPr lvl="1"/>
            <a:r>
              <a:rPr lang="en-US" dirty="0" smtClean="0"/>
              <a:t>HRMS knows about ‘Employees’</a:t>
            </a:r>
          </a:p>
          <a:p>
            <a:pPr lvl="1"/>
            <a:r>
              <a:rPr lang="en-US" dirty="0" smtClean="0"/>
              <a:t>SIS knows about ‘Students’</a:t>
            </a:r>
          </a:p>
          <a:p>
            <a:pPr lvl="1"/>
            <a:r>
              <a:rPr lang="en-US" dirty="0" err="1" smtClean="0"/>
              <a:t>WatIAM</a:t>
            </a:r>
            <a:r>
              <a:rPr lang="en-US" dirty="0" smtClean="0"/>
              <a:t> knows about ‘Identities’</a:t>
            </a:r>
            <a:endParaRPr lang="en-US" dirty="0"/>
          </a:p>
          <a:p>
            <a:r>
              <a:rPr lang="en-US" dirty="0" smtClean="0"/>
              <a:t>*BUT* they all actually ‘know’ (meaning) about the same things- Individuals.</a:t>
            </a:r>
          </a:p>
          <a:p>
            <a:r>
              <a:rPr lang="en-US" dirty="0" smtClean="0"/>
              <a:t>Systems don’t understand that, humans need to explicitly form those links.</a:t>
            </a:r>
          </a:p>
        </p:txBody>
      </p:sp>
    </p:spTree>
    <p:extLst>
      <p:ext uri="{BB962C8B-B14F-4D97-AF65-F5344CB8AC3E}">
        <p14:creationId xmlns:p14="http://schemas.microsoft.com/office/powerpoint/2010/main" val="240649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Traditional Approach is to work towards ‘Master Data Management’ (MDM)</a:t>
            </a:r>
          </a:p>
          <a:p>
            <a:pPr lvl="1"/>
            <a:r>
              <a:rPr lang="en-US" dirty="0" smtClean="0"/>
              <a:t>Steadily work through all the silos with the business to ensure that there is one master definition for all the data in an organization.</a:t>
            </a:r>
          </a:p>
          <a:p>
            <a:pPr lvl="1"/>
            <a:r>
              <a:rPr lang="en-US" dirty="0" smtClean="0"/>
              <a:t>Summarize it all down into one ‘Master File’ that the organization can refer to.</a:t>
            </a:r>
          </a:p>
          <a:p>
            <a:pPr lvl="1"/>
            <a:r>
              <a:rPr lang="en-US" dirty="0" smtClean="0"/>
              <a:t>It helps, but it is still fraught with risk.  Poor-quality data is still is a problem.</a:t>
            </a:r>
          </a:p>
          <a:p>
            <a:pPr lvl="1"/>
            <a:r>
              <a:rPr lang="en-US" dirty="0" smtClean="0"/>
              <a:t>“Big Data” (although we don’t really have that), risks data quality issues at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9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ETL and build Data Warehouses</a:t>
            </a:r>
          </a:p>
          <a:p>
            <a:pPr lvl="1"/>
            <a:r>
              <a:rPr lang="en-US" dirty="0" smtClean="0"/>
              <a:t>Extract</a:t>
            </a:r>
          </a:p>
          <a:p>
            <a:pPr lvl="1"/>
            <a:r>
              <a:rPr lang="en-US" dirty="0" smtClean="0"/>
              <a:t>Transform</a:t>
            </a:r>
          </a:p>
          <a:p>
            <a:pPr lvl="1"/>
            <a:r>
              <a:rPr lang="en-US" dirty="0" smtClean="0"/>
              <a:t>Load</a:t>
            </a:r>
          </a:p>
          <a:p>
            <a:r>
              <a:rPr lang="en-US" dirty="0" smtClean="0"/>
              <a:t>If something doesn’t make sense and a consistency check misses it, you’ve just put bad data into your warehousing.</a:t>
            </a:r>
          </a:p>
          <a:p>
            <a:r>
              <a:rPr lang="en-US" dirty="0" smtClean="0"/>
              <a:t>Quality of decision support capability drops.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714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 Data: Data Lake w/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system readable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7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Semantic Technologies: A Primer</a:t>
            </a:r>
          </a:p>
          <a:p>
            <a:r>
              <a:rPr lang="en-US" dirty="0" smtClean="0"/>
              <a:t>Data Management Challenges</a:t>
            </a:r>
          </a:p>
          <a:p>
            <a:pPr lvl="1"/>
            <a:r>
              <a:rPr lang="en-US" dirty="0" smtClean="0"/>
              <a:t>Classic Master Data Management (MDM)</a:t>
            </a:r>
          </a:p>
          <a:p>
            <a:pPr lvl="1"/>
            <a:r>
              <a:rPr lang="en-US" dirty="0" smtClean="0"/>
              <a:t>Data Warehousing w/ ETL</a:t>
            </a:r>
          </a:p>
          <a:p>
            <a:r>
              <a:rPr lang="en-US" dirty="0" smtClean="0"/>
              <a:t>Big Data</a:t>
            </a:r>
          </a:p>
          <a:p>
            <a:pPr lvl="1"/>
            <a:r>
              <a:rPr lang="en-US" dirty="0" smtClean="0"/>
              <a:t>The ‘Data Lake’ w/ Semantic</a:t>
            </a:r>
          </a:p>
          <a:p>
            <a:r>
              <a:rPr lang="en-US" dirty="0" smtClean="0"/>
              <a:t>Examples in Practice</a:t>
            </a:r>
          </a:p>
          <a:p>
            <a:pPr lvl="1"/>
            <a:r>
              <a:rPr lang="en-US" dirty="0" smtClean="0"/>
              <a:t>EDM Council Financial Industry Business Ontology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>
              <a:buNone/>
            </a:pPr>
            <a:r>
              <a:rPr lang="en-US" dirty="0" smtClean="0"/>
              <a:t>The branch of linguistics or philosophy concerned with meaning in language; the study of analysis of meaning in words, sentences,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35077" y="6126163"/>
            <a:ext cx="2551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http://bit.ly/</a:t>
            </a:r>
            <a:r>
              <a:rPr lang="en-US" dirty="0" smtClean="0">
                <a:hlinkClick r:id="rId2"/>
              </a:rPr>
              <a:t>1Qeh7qA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972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the Web (and Web 2.0) focused on structure of data/content and links between the items.  Humans are required to understand the connections.</a:t>
            </a:r>
          </a:p>
          <a:p>
            <a:r>
              <a:rPr lang="en-US" dirty="0" smtClean="0"/>
              <a:t>Enter Web 3.0 -&gt; The “Semantic Web”</a:t>
            </a:r>
          </a:p>
          <a:p>
            <a:r>
              <a:rPr lang="en-US" b="1" dirty="0" smtClean="0"/>
              <a:t>Goal:</a:t>
            </a:r>
            <a:r>
              <a:rPr lang="en-US" dirty="0" smtClean="0"/>
              <a:t> encode more than links between data. Capture meaning in a way that systems can understand.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1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W3C Standards.  Built on top of other standards (XML, NS, UNICODE, etc.):</a:t>
            </a:r>
          </a:p>
          <a:p>
            <a:r>
              <a:rPr lang="en-US" b="1" dirty="0" smtClean="0"/>
              <a:t>RDF (Resource Description Framework)</a:t>
            </a:r>
          </a:p>
          <a:p>
            <a:pPr lvl="1"/>
            <a:r>
              <a:rPr lang="en-US" dirty="0" smtClean="0"/>
              <a:t>Data modeling language for the Semantic Web.</a:t>
            </a:r>
          </a:p>
          <a:p>
            <a:r>
              <a:rPr lang="en-US" b="1" dirty="0" smtClean="0"/>
              <a:t>SPARQL (SPARQL Protocol and RDF Query Language)</a:t>
            </a:r>
          </a:p>
          <a:p>
            <a:pPr lvl="1"/>
            <a:r>
              <a:rPr lang="en-US" dirty="0" smtClean="0"/>
              <a:t>Query language for the Semantic Web.</a:t>
            </a:r>
          </a:p>
          <a:p>
            <a:r>
              <a:rPr lang="en-US" b="1" dirty="0" smtClean="0"/>
              <a:t>OWL (Web Ontology Language)</a:t>
            </a:r>
          </a:p>
          <a:p>
            <a:pPr lvl="1"/>
            <a:r>
              <a:rPr lang="en-US" dirty="0" smtClean="0"/>
              <a:t>The schema / knowledge representation language of the Semantic Web.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18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Semantic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SPARQL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OWL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2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448</Words>
  <Application>Microsoft Macintosh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Do More With Less: The Rise of Semantic Technologies</vt:lpstr>
      <vt:lpstr>Overview</vt:lpstr>
      <vt:lpstr>Semantics</vt:lpstr>
      <vt:lpstr>Semantic Technologies</vt:lpstr>
      <vt:lpstr>Semantic Technologies</vt:lpstr>
      <vt:lpstr>Example: Semantic Model</vt:lpstr>
      <vt:lpstr>Example: RDF</vt:lpstr>
      <vt:lpstr>Example: SPARQL</vt:lpstr>
      <vt:lpstr>Example: OWL</vt:lpstr>
      <vt:lpstr>Data Management Challenges</vt:lpstr>
      <vt:lpstr>Data Management Challenges</vt:lpstr>
      <vt:lpstr>Data Management Challenges</vt:lpstr>
      <vt:lpstr>Big Data: Data Lake w/ Semantics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more with less: </dc:title>
  <dc:creator>Colin Bell</dc:creator>
  <cp:lastModifiedBy>Colin Bell</cp:lastModifiedBy>
  <cp:revision>10</cp:revision>
  <dcterms:created xsi:type="dcterms:W3CDTF">2015-09-04T13:58:52Z</dcterms:created>
  <dcterms:modified xsi:type="dcterms:W3CDTF">2015-09-04T21:04:41Z</dcterms:modified>
</cp:coreProperties>
</file>