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7"/>
  </p:notesMasterIdLst>
  <p:handoutMasterIdLst>
    <p:handoutMasterId r:id="rId58"/>
  </p:handoutMasterIdLst>
  <p:sldIdLst>
    <p:sldId id="256" r:id="rId2"/>
    <p:sldId id="257" r:id="rId3"/>
    <p:sldId id="264" r:id="rId4"/>
    <p:sldId id="259" r:id="rId5"/>
    <p:sldId id="262" r:id="rId6"/>
    <p:sldId id="260" r:id="rId7"/>
    <p:sldId id="261" r:id="rId8"/>
    <p:sldId id="265" r:id="rId9"/>
    <p:sldId id="271" r:id="rId10"/>
    <p:sldId id="281" r:id="rId11"/>
    <p:sldId id="282" r:id="rId12"/>
    <p:sldId id="295" r:id="rId13"/>
    <p:sldId id="293" r:id="rId14"/>
    <p:sldId id="288" r:id="rId15"/>
    <p:sldId id="273" r:id="rId16"/>
    <p:sldId id="294" r:id="rId17"/>
    <p:sldId id="284" r:id="rId18"/>
    <p:sldId id="276" r:id="rId19"/>
    <p:sldId id="275" r:id="rId20"/>
    <p:sldId id="285" r:id="rId21"/>
    <p:sldId id="286" r:id="rId22"/>
    <p:sldId id="298" r:id="rId23"/>
    <p:sldId id="299" r:id="rId24"/>
    <p:sldId id="300" r:id="rId25"/>
    <p:sldId id="303" r:id="rId26"/>
    <p:sldId id="320" r:id="rId27"/>
    <p:sldId id="304" r:id="rId28"/>
    <p:sldId id="321" r:id="rId29"/>
    <p:sldId id="305" r:id="rId30"/>
    <p:sldId id="322" r:id="rId31"/>
    <p:sldId id="306" r:id="rId32"/>
    <p:sldId id="323" r:id="rId33"/>
    <p:sldId id="296" r:id="rId34"/>
    <p:sldId id="289" r:id="rId35"/>
    <p:sldId id="290" r:id="rId36"/>
    <p:sldId id="291" r:id="rId37"/>
    <p:sldId id="292" r:id="rId38"/>
    <p:sldId id="277" r:id="rId39"/>
    <p:sldId id="319" r:id="rId40"/>
    <p:sldId id="307" r:id="rId41"/>
    <p:sldId id="308" r:id="rId42"/>
    <p:sldId id="309" r:id="rId43"/>
    <p:sldId id="302" r:id="rId44"/>
    <p:sldId id="301" r:id="rId45"/>
    <p:sldId id="279" r:id="rId46"/>
    <p:sldId id="310" r:id="rId47"/>
    <p:sldId id="311" r:id="rId48"/>
    <p:sldId id="280" r:id="rId49"/>
    <p:sldId id="312" r:id="rId50"/>
    <p:sldId id="313" r:id="rId51"/>
    <p:sldId id="314" r:id="rId52"/>
    <p:sldId id="316" r:id="rId53"/>
    <p:sldId id="317" r:id="rId54"/>
    <p:sldId id="318" r:id="rId55"/>
    <p:sldId id="258"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2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1"/>
    <p:restoredTop sz="78080" autoAdjust="0"/>
  </p:normalViewPr>
  <p:slideViewPr>
    <p:cSldViewPr snapToGrid="0" snapToObjects="1">
      <p:cViewPr>
        <p:scale>
          <a:sx n="76" d="100"/>
          <a:sy n="76" d="100"/>
        </p:scale>
        <p:origin x="218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DF43F-DFCF-4340-89C9-B6223A8A9A60}" type="doc">
      <dgm:prSet loTypeId="urn:microsoft.com/office/officeart/2005/8/layout/hierarchy1" loCatId="" qsTypeId="urn:microsoft.com/office/officeart/2005/8/quickstyle/3D4" qsCatId="3D" csTypeId="urn:microsoft.com/office/officeart/2005/8/colors/colorful1" csCatId="colorful" phldr="1"/>
      <dgm:spPr/>
      <dgm:t>
        <a:bodyPr/>
        <a:lstStyle/>
        <a:p>
          <a:endParaRPr lang="en-US"/>
        </a:p>
      </dgm:t>
    </dgm:pt>
    <dgm:pt modelId="{AF60A7E9-7B4B-1741-AE37-945B59D779F4}">
      <dgm:prSet phldrT="[Text]"/>
      <dgm:spPr/>
      <dgm:t>
        <a:bodyPr/>
        <a:lstStyle/>
        <a:p>
          <a:r>
            <a:rPr lang="en-US" dirty="0" smtClean="0"/>
            <a:t>Director, EA</a:t>
          </a:r>
        </a:p>
        <a:p>
          <a:r>
            <a:rPr lang="en-US" dirty="0" smtClean="0"/>
            <a:t>Colin Bell</a:t>
          </a:r>
          <a:endParaRPr lang="en-US" dirty="0"/>
        </a:p>
      </dgm:t>
    </dgm:pt>
    <dgm:pt modelId="{246AAB7D-8E1F-B947-B89B-9C899A737DF6}" type="parTrans" cxnId="{26E4B017-4959-FF4D-9584-725959646593}">
      <dgm:prSet/>
      <dgm:spPr/>
      <dgm:t>
        <a:bodyPr/>
        <a:lstStyle/>
        <a:p>
          <a:endParaRPr lang="en-US"/>
        </a:p>
      </dgm:t>
    </dgm:pt>
    <dgm:pt modelId="{D7CB0B9B-6934-984C-8C74-3508EC9F3B1B}" type="sibTrans" cxnId="{26E4B017-4959-FF4D-9584-725959646593}">
      <dgm:prSet/>
      <dgm:spPr/>
      <dgm:t>
        <a:bodyPr/>
        <a:lstStyle/>
        <a:p>
          <a:endParaRPr lang="en-US"/>
        </a:p>
      </dgm:t>
    </dgm:pt>
    <dgm:pt modelId="{9C6EE8EB-0605-954B-AB69-CA10019F8270}">
      <dgm:prSet phldrT="[Text]"/>
      <dgm:spPr/>
      <dgm:t>
        <a:bodyPr/>
        <a:lstStyle/>
        <a:p>
          <a:r>
            <a:rPr lang="en-US" dirty="0" smtClean="0"/>
            <a:t>Architecture Practice</a:t>
          </a:r>
          <a:endParaRPr lang="en-US" dirty="0"/>
        </a:p>
      </dgm:t>
    </dgm:pt>
    <dgm:pt modelId="{DA12EF2D-271B-C94B-95CA-CB9DE98C9A6F}" type="parTrans" cxnId="{2D66FD8D-B7A9-3E43-B775-69781BBE46D7}">
      <dgm:prSet/>
      <dgm:spPr/>
      <dgm:t>
        <a:bodyPr/>
        <a:lstStyle/>
        <a:p>
          <a:endParaRPr lang="en-US"/>
        </a:p>
      </dgm:t>
    </dgm:pt>
    <dgm:pt modelId="{65EEB55A-4F03-B04B-864E-27FD36C078DE}" type="sibTrans" cxnId="{2D66FD8D-B7A9-3E43-B775-69781BBE46D7}">
      <dgm:prSet/>
      <dgm:spPr/>
      <dgm:t>
        <a:bodyPr/>
        <a:lstStyle/>
        <a:p>
          <a:endParaRPr lang="en-US"/>
        </a:p>
      </dgm:t>
    </dgm:pt>
    <dgm:pt modelId="{F4C30524-E4F6-DF48-936C-5D5395C6BA27}">
      <dgm:prSet phldrT="[Text]"/>
      <dgm:spPr/>
      <dgm:t>
        <a:bodyPr/>
        <a:lstStyle/>
        <a:p>
          <a:r>
            <a:rPr lang="en-US" dirty="0" smtClean="0"/>
            <a:t>Business and Information</a:t>
          </a:r>
          <a:endParaRPr lang="en-US" dirty="0"/>
        </a:p>
      </dgm:t>
    </dgm:pt>
    <dgm:pt modelId="{1EAA066F-E382-DE43-ACAE-A8AC34E9D638}" type="parTrans" cxnId="{CD625556-608F-B047-8469-006BA6443E81}">
      <dgm:prSet/>
      <dgm:spPr/>
      <dgm:t>
        <a:bodyPr/>
        <a:lstStyle/>
        <a:p>
          <a:endParaRPr lang="en-US"/>
        </a:p>
      </dgm:t>
    </dgm:pt>
    <dgm:pt modelId="{E3ABFA7B-C686-F540-BBB0-418AD989B14D}" type="sibTrans" cxnId="{CD625556-608F-B047-8469-006BA6443E81}">
      <dgm:prSet/>
      <dgm:spPr/>
      <dgm:t>
        <a:bodyPr/>
        <a:lstStyle/>
        <a:p>
          <a:endParaRPr lang="en-US"/>
        </a:p>
      </dgm:t>
    </dgm:pt>
    <dgm:pt modelId="{26288953-E0B3-794A-889F-A75F0656E573}">
      <dgm:prSet phldrT="[Text]"/>
      <dgm:spPr/>
      <dgm:t>
        <a:bodyPr/>
        <a:lstStyle/>
        <a:p>
          <a:r>
            <a:rPr lang="en-US" dirty="0" smtClean="0"/>
            <a:t>Strategic</a:t>
          </a:r>
          <a:endParaRPr lang="en-US" dirty="0"/>
        </a:p>
      </dgm:t>
    </dgm:pt>
    <dgm:pt modelId="{5270322C-0368-8F49-A254-87FB3926A792}" type="parTrans" cxnId="{2FF1114C-1B5A-1445-8B1D-8D33D4F2662E}">
      <dgm:prSet/>
      <dgm:spPr/>
      <dgm:t>
        <a:bodyPr/>
        <a:lstStyle/>
        <a:p>
          <a:endParaRPr lang="en-US"/>
        </a:p>
      </dgm:t>
    </dgm:pt>
    <dgm:pt modelId="{7BB65941-FDF8-F14C-B39C-EF013B98BFC0}" type="sibTrans" cxnId="{2FF1114C-1B5A-1445-8B1D-8D33D4F2662E}">
      <dgm:prSet/>
      <dgm:spPr/>
      <dgm:t>
        <a:bodyPr/>
        <a:lstStyle/>
        <a:p>
          <a:endParaRPr lang="en-US"/>
        </a:p>
      </dgm:t>
    </dgm:pt>
    <dgm:pt modelId="{750F6115-83C1-2B48-81D5-4A872946DC58}">
      <dgm:prSet phldrT="[Text]"/>
      <dgm:spPr/>
      <dgm:t>
        <a:bodyPr/>
        <a:lstStyle/>
        <a:p>
          <a:r>
            <a:rPr lang="en-US" dirty="0" smtClean="0"/>
            <a:t>EIM: Information Management</a:t>
          </a:r>
          <a:endParaRPr lang="en-US" dirty="0"/>
        </a:p>
      </dgm:t>
    </dgm:pt>
    <dgm:pt modelId="{7EBFA951-74F2-FB46-B66A-7D6DBA6184DA}" type="parTrans" cxnId="{B0D89D6B-A3BE-FC4B-BB53-D17E80FE5262}">
      <dgm:prSet/>
      <dgm:spPr/>
      <dgm:t>
        <a:bodyPr/>
        <a:lstStyle/>
        <a:p>
          <a:endParaRPr lang="en-US"/>
        </a:p>
      </dgm:t>
    </dgm:pt>
    <dgm:pt modelId="{E42F8D11-CAC4-204F-810E-F5C495A439FC}" type="sibTrans" cxnId="{B0D89D6B-A3BE-FC4B-BB53-D17E80FE5262}">
      <dgm:prSet/>
      <dgm:spPr/>
      <dgm:t>
        <a:bodyPr/>
        <a:lstStyle/>
        <a:p>
          <a:endParaRPr lang="en-US"/>
        </a:p>
      </dgm:t>
    </dgm:pt>
    <dgm:pt modelId="{F2D0900B-5FAE-8E4C-BCD9-6485F3F02CDF}">
      <dgm:prSet phldrT="[Text]"/>
      <dgm:spPr/>
      <dgm:t>
        <a:bodyPr/>
        <a:lstStyle/>
        <a:p>
          <a:r>
            <a:rPr lang="en-US" dirty="0" smtClean="0"/>
            <a:t>EDM: Data Management</a:t>
          </a:r>
          <a:endParaRPr lang="en-US" dirty="0"/>
        </a:p>
      </dgm:t>
    </dgm:pt>
    <dgm:pt modelId="{5554DB3E-F44C-D547-BFA2-43C61D297E19}" type="parTrans" cxnId="{89FDB62F-45D6-FE4A-9C49-25EFE2408C61}">
      <dgm:prSet/>
      <dgm:spPr/>
      <dgm:t>
        <a:bodyPr/>
        <a:lstStyle/>
        <a:p>
          <a:endParaRPr lang="en-US"/>
        </a:p>
      </dgm:t>
    </dgm:pt>
    <dgm:pt modelId="{44CB860F-77DD-7B4F-8E3F-7772976A3D8A}" type="sibTrans" cxnId="{89FDB62F-45D6-FE4A-9C49-25EFE2408C61}">
      <dgm:prSet/>
      <dgm:spPr/>
      <dgm:t>
        <a:bodyPr/>
        <a:lstStyle/>
        <a:p>
          <a:endParaRPr lang="en-US"/>
        </a:p>
      </dgm:t>
    </dgm:pt>
    <dgm:pt modelId="{0B819BEE-8E36-9E46-ABAC-E924A7B068D9}">
      <dgm:prSet phldrT="[Text]"/>
      <dgm:spPr/>
      <dgm:t>
        <a:bodyPr/>
        <a:lstStyle/>
        <a:p>
          <a:r>
            <a:rPr lang="en-US" dirty="0" smtClean="0"/>
            <a:t>ECM: Content Management</a:t>
          </a:r>
          <a:endParaRPr lang="en-US" dirty="0"/>
        </a:p>
      </dgm:t>
    </dgm:pt>
    <dgm:pt modelId="{E35252ED-AC6B-2C49-835C-72D69D9BD05B}" type="parTrans" cxnId="{51DD5032-060A-A64D-8631-BF8FB731BBC3}">
      <dgm:prSet/>
      <dgm:spPr/>
      <dgm:t>
        <a:bodyPr/>
        <a:lstStyle/>
        <a:p>
          <a:endParaRPr lang="en-US"/>
        </a:p>
      </dgm:t>
    </dgm:pt>
    <dgm:pt modelId="{676F88F8-18A0-C648-B69C-6D8A6E90AC14}" type="sibTrans" cxnId="{51DD5032-060A-A64D-8631-BF8FB731BBC3}">
      <dgm:prSet/>
      <dgm:spPr/>
      <dgm:t>
        <a:bodyPr/>
        <a:lstStyle/>
        <a:p>
          <a:endParaRPr lang="en-US"/>
        </a:p>
      </dgm:t>
    </dgm:pt>
    <dgm:pt modelId="{78EDDD28-C3E5-E046-B06B-6AAD3B93B13F}">
      <dgm:prSet phldrT="[Text]"/>
      <dgm:spPr/>
      <dgm:t>
        <a:bodyPr/>
        <a:lstStyle/>
        <a:p>
          <a:r>
            <a:rPr lang="en-US" dirty="0" smtClean="0"/>
            <a:t>Sarah Vela</a:t>
          </a:r>
          <a:endParaRPr lang="en-US" dirty="0"/>
        </a:p>
      </dgm:t>
    </dgm:pt>
    <dgm:pt modelId="{CC009DD9-ED07-1A4E-BBD1-514FD6464B66}" type="parTrans" cxnId="{5AB00A3A-4FE5-EE4D-AA43-3D22B1596F8D}">
      <dgm:prSet/>
      <dgm:spPr/>
      <dgm:t>
        <a:bodyPr/>
        <a:lstStyle/>
        <a:p>
          <a:endParaRPr lang="en-US"/>
        </a:p>
      </dgm:t>
    </dgm:pt>
    <dgm:pt modelId="{1FA2F17C-A565-4C49-82E3-ADE818EB5B95}" type="sibTrans" cxnId="{5AB00A3A-4FE5-EE4D-AA43-3D22B1596F8D}">
      <dgm:prSet/>
      <dgm:spPr/>
      <dgm:t>
        <a:bodyPr/>
        <a:lstStyle/>
        <a:p>
          <a:endParaRPr lang="en-US"/>
        </a:p>
      </dgm:t>
    </dgm:pt>
    <dgm:pt modelId="{CFC94B76-8A25-E347-9C2D-BC9A47E34853}">
      <dgm:prSet phldrT="[Text]"/>
      <dgm:spPr/>
      <dgm:t>
        <a:bodyPr/>
        <a:lstStyle/>
        <a:p>
          <a:r>
            <a:rPr lang="en-US" dirty="0" smtClean="0"/>
            <a:t>Maher </a:t>
          </a:r>
          <a:r>
            <a:rPr lang="en-US" dirty="0" err="1" smtClean="0"/>
            <a:t>Shinouda</a:t>
          </a:r>
          <a:endParaRPr lang="en-US" dirty="0"/>
        </a:p>
      </dgm:t>
    </dgm:pt>
    <dgm:pt modelId="{B6A31B2B-14F6-5341-91B0-167E851FA046}" type="parTrans" cxnId="{6D3B1981-DA5A-7740-BCAA-547FC1201425}">
      <dgm:prSet/>
      <dgm:spPr/>
      <dgm:t>
        <a:bodyPr/>
        <a:lstStyle/>
        <a:p>
          <a:endParaRPr lang="en-US"/>
        </a:p>
      </dgm:t>
    </dgm:pt>
    <dgm:pt modelId="{D568A483-2E6E-0647-B512-E91F7C04647B}" type="sibTrans" cxnId="{6D3B1981-DA5A-7740-BCAA-547FC1201425}">
      <dgm:prSet/>
      <dgm:spPr/>
      <dgm:t>
        <a:bodyPr/>
        <a:lstStyle/>
        <a:p>
          <a:endParaRPr lang="en-US"/>
        </a:p>
      </dgm:t>
    </dgm:pt>
    <dgm:pt modelId="{EF094513-4F09-2D49-95B9-C993DDD5D312}">
      <dgm:prSet phldrT="[Text]"/>
      <dgm:spPr/>
      <dgm:t>
        <a:bodyPr/>
        <a:lstStyle/>
        <a:p>
          <a:r>
            <a:rPr lang="en-US" dirty="0" smtClean="0"/>
            <a:t>John Kemp (Cognos)</a:t>
          </a:r>
          <a:endParaRPr lang="en-US" dirty="0"/>
        </a:p>
      </dgm:t>
    </dgm:pt>
    <dgm:pt modelId="{6E665B2E-3653-7A4E-821D-AB21839E6B33}" type="parTrans" cxnId="{9E725E2C-EE3C-D547-9746-DFEC0B574616}">
      <dgm:prSet/>
      <dgm:spPr/>
      <dgm:t>
        <a:bodyPr/>
        <a:lstStyle/>
        <a:p>
          <a:endParaRPr lang="en-US"/>
        </a:p>
      </dgm:t>
    </dgm:pt>
    <dgm:pt modelId="{034EFB4A-A057-D540-B9D9-CAF2FD436BD6}" type="sibTrans" cxnId="{9E725E2C-EE3C-D547-9746-DFEC0B574616}">
      <dgm:prSet/>
      <dgm:spPr/>
      <dgm:t>
        <a:bodyPr/>
        <a:lstStyle/>
        <a:p>
          <a:endParaRPr lang="en-US"/>
        </a:p>
      </dgm:t>
    </dgm:pt>
    <dgm:pt modelId="{B86784D9-7224-2342-8F81-D7FBCE13400D}">
      <dgm:prSet phldrT="[Text]"/>
      <dgm:spPr/>
      <dgm:t>
        <a:bodyPr/>
        <a:lstStyle/>
        <a:p>
          <a:r>
            <a:rPr lang="en-US" dirty="0" smtClean="0"/>
            <a:t>Gina </a:t>
          </a:r>
          <a:r>
            <a:rPr lang="en-US" dirty="0" err="1" smtClean="0"/>
            <a:t>Reichard</a:t>
          </a:r>
          <a:r>
            <a:rPr lang="en-US" dirty="0" smtClean="0"/>
            <a:t> (</a:t>
          </a:r>
          <a:r>
            <a:rPr lang="en-US" dirty="0" err="1" smtClean="0"/>
            <a:t>OnBase</a:t>
          </a:r>
          <a:r>
            <a:rPr lang="en-US" dirty="0" smtClean="0"/>
            <a:t>)</a:t>
          </a:r>
          <a:endParaRPr lang="en-US" dirty="0"/>
        </a:p>
      </dgm:t>
    </dgm:pt>
    <dgm:pt modelId="{3B14A212-A46B-9841-AF80-55223416BB0C}" type="parTrans" cxnId="{F9DB5A3A-65E1-244A-AC8B-B26D4B5A99EF}">
      <dgm:prSet/>
      <dgm:spPr/>
      <dgm:t>
        <a:bodyPr/>
        <a:lstStyle/>
        <a:p>
          <a:endParaRPr lang="en-US"/>
        </a:p>
      </dgm:t>
    </dgm:pt>
    <dgm:pt modelId="{552AC828-1ECD-D540-A94C-13DD5DBAC5A0}" type="sibTrans" cxnId="{F9DB5A3A-65E1-244A-AC8B-B26D4B5A99EF}">
      <dgm:prSet/>
      <dgm:spPr/>
      <dgm:t>
        <a:bodyPr/>
        <a:lstStyle/>
        <a:p>
          <a:endParaRPr lang="en-US"/>
        </a:p>
      </dgm:t>
    </dgm:pt>
    <dgm:pt modelId="{4F466830-CB6A-6E4A-A172-CDCA01C18AC4}" type="pres">
      <dgm:prSet presAssocID="{A8EDF43F-DFCF-4340-89C9-B6223A8A9A60}" presName="hierChild1" presStyleCnt="0">
        <dgm:presLayoutVars>
          <dgm:chPref val="1"/>
          <dgm:dir/>
          <dgm:animOne val="branch"/>
          <dgm:animLvl val="lvl"/>
          <dgm:resizeHandles/>
        </dgm:presLayoutVars>
      </dgm:prSet>
      <dgm:spPr/>
      <dgm:t>
        <a:bodyPr/>
        <a:lstStyle/>
        <a:p>
          <a:endParaRPr lang="en-US"/>
        </a:p>
      </dgm:t>
    </dgm:pt>
    <dgm:pt modelId="{E23A91C0-334A-E240-8E43-1BE16E7D91C2}" type="pres">
      <dgm:prSet presAssocID="{AF60A7E9-7B4B-1741-AE37-945B59D779F4}" presName="hierRoot1" presStyleCnt="0"/>
      <dgm:spPr/>
    </dgm:pt>
    <dgm:pt modelId="{5DA14854-2F95-9945-BCB7-608422DB89CC}" type="pres">
      <dgm:prSet presAssocID="{AF60A7E9-7B4B-1741-AE37-945B59D779F4}" presName="composite" presStyleCnt="0"/>
      <dgm:spPr/>
    </dgm:pt>
    <dgm:pt modelId="{C3B27E84-8128-E34C-B10F-FD3400D4F167}" type="pres">
      <dgm:prSet presAssocID="{AF60A7E9-7B4B-1741-AE37-945B59D779F4}" presName="background" presStyleLbl="node0" presStyleIdx="0" presStyleCnt="1"/>
      <dgm:spPr/>
    </dgm:pt>
    <dgm:pt modelId="{45FA114C-61AB-0149-BC93-F749679C9A74}" type="pres">
      <dgm:prSet presAssocID="{AF60A7E9-7B4B-1741-AE37-945B59D779F4}" presName="text" presStyleLbl="fgAcc0" presStyleIdx="0" presStyleCnt="1">
        <dgm:presLayoutVars>
          <dgm:chPref val="3"/>
        </dgm:presLayoutVars>
      </dgm:prSet>
      <dgm:spPr/>
      <dgm:t>
        <a:bodyPr/>
        <a:lstStyle/>
        <a:p>
          <a:endParaRPr lang="en-US"/>
        </a:p>
      </dgm:t>
    </dgm:pt>
    <dgm:pt modelId="{E7F87752-5D2E-194C-9565-6C2207E7DB39}" type="pres">
      <dgm:prSet presAssocID="{AF60A7E9-7B4B-1741-AE37-945B59D779F4}" presName="hierChild2" presStyleCnt="0"/>
      <dgm:spPr/>
    </dgm:pt>
    <dgm:pt modelId="{320D9C45-FD56-AB4E-ABC0-9267EFBBD48E}" type="pres">
      <dgm:prSet presAssocID="{DA12EF2D-271B-C94B-95CA-CB9DE98C9A6F}" presName="Name10" presStyleLbl="parChTrans1D2" presStyleIdx="0" presStyleCnt="2"/>
      <dgm:spPr/>
      <dgm:t>
        <a:bodyPr/>
        <a:lstStyle/>
        <a:p>
          <a:endParaRPr lang="en-US"/>
        </a:p>
      </dgm:t>
    </dgm:pt>
    <dgm:pt modelId="{F393F718-246B-2049-A663-BB6020B885A5}" type="pres">
      <dgm:prSet presAssocID="{9C6EE8EB-0605-954B-AB69-CA10019F8270}" presName="hierRoot2" presStyleCnt="0"/>
      <dgm:spPr/>
    </dgm:pt>
    <dgm:pt modelId="{C9103AEA-CF77-9A45-B6C2-97889DD7D304}" type="pres">
      <dgm:prSet presAssocID="{9C6EE8EB-0605-954B-AB69-CA10019F8270}" presName="composite2" presStyleCnt="0"/>
      <dgm:spPr/>
    </dgm:pt>
    <dgm:pt modelId="{B2F57609-2A9D-E24E-8C69-08F0EAAD828D}" type="pres">
      <dgm:prSet presAssocID="{9C6EE8EB-0605-954B-AB69-CA10019F8270}" presName="background2" presStyleLbl="node2" presStyleIdx="0" presStyleCnt="2"/>
      <dgm:spPr/>
    </dgm:pt>
    <dgm:pt modelId="{055F9B1E-CE94-794B-A2EC-380B4A6FE0CC}" type="pres">
      <dgm:prSet presAssocID="{9C6EE8EB-0605-954B-AB69-CA10019F8270}" presName="text2" presStyleLbl="fgAcc2" presStyleIdx="0" presStyleCnt="2">
        <dgm:presLayoutVars>
          <dgm:chPref val="3"/>
        </dgm:presLayoutVars>
      </dgm:prSet>
      <dgm:spPr/>
      <dgm:t>
        <a:bodyPr/>
        <a:lstStyle/>
        <a:p>
          <a:endParaRPr lang="en-US"/>
        </a:p>
      </dgm:t>
    </dgm:pt>
    <dgm:pt modelId="{925A9814-9145-E242-A0A2-C118371F76B3}" type="pres">
      <dgm:prSet presAssocID="{9C6EE8EB-0605-954B-AB69-CA10019F8270}" presName="hierChild3" presStyleCnt="0"/>
      <dgm:spPr/>
    </dgm:pt>
    <dgm:pt modelId="{F9A19B5E-33B3-2D46-8442-DB5D2D916681}" type="pres">
      <dgm:prSet presAssocID="{1EAA066F-E382-DE43-ACAE-A8AC34E9D638}" presName="Name17" presStyleLbl="parChTrans1D3" presStyleIdx="0" presStyleCnt="4"/>
      <dgm:spPr/>
      <dgm:t>
        <a:bodyPr/>
        <a:lstStyle/>
        <a:p>
          <a:endParaRPr lang="en-US"/>
        </a:p>
      </dgm:t>
    </dgm:pt>
    <dgm:pt modelId="{F7F9C3D0-973E-D044-B1A4-AE6012A29E94}" type="pres">
      <dgm:prSet presAssocID="{F4C30524-E4F6-DF48-936C-5D5395C6BA27}" presName="hierRoot3" presStyleCnt="0"/>
      <dgm:spPr/>
    </dgm:pt>
    <dgm:pt modelId="{6591A149-F72D-6B44-A20F-A96C759BA8EE}" type="pres">
      <dgm:prSet presAssocID="{F4C30524-E4F6-DF48-936C-5D5395C6BA27}" presName="composite3" presStyleCnt="0"/>
      <dgm:spPr/>
    </dgm:pt>
    <dgm:pt modelId="{D2C45394-3D45-374D-9898-89516508EC31}" type="pres">
      <dgm:prSet presAssocID="{F4C30524-E4F6-DF48-936C-5D5395C6BA27}" presName="background3" presStyleLbl="node3" presStyleIdx="0" presStyleCnt="4"/>
      <dgm:spPr/>
    </dgm:pt>
    <dgm:pt modelId="{79F7EA0C-D4BF-3546-B249-F1BD100F9346}" type="pres">
      <dgm:prSet presAssocID="{F4C30524-E4F6-DF48-936C-5D5395C6BA27}" presName="text3" presStyleLbl="fgAcc3" presStyleIdx="0" presStyleCnt="4">
        <dgm:presLayoutVars>
          <dgm:chPref val="3"/>
        </dgm:presLayoutVars>
      </dgm:prSet>
      <dgm:spPr/>
      <dgm:t>
        <a:bodyPr/>
        <a:lstStyle/>
        <a:p>
          <a:endParaRPr lang="en-US"/>
        </a:p>
      </dgm:t>
    </dgm:pt>
    <dgm:pt modelId="{BF7AE6AB-8CD0-4745-A723-21DC8D240884}" type="pres">
      <dgm:prSet presAssocID="{F4C30524-E4F6-DF48-936C-5D5395C6BA27}" presName="hierChild4" presStyleCnt="0"/>
      <dgm:spPr/>
    </dgm:pt>
    <dgm:pt modelId="{3903562F-CDA4-D04D-BF97-9AD7AF9A640A}" type="pres">
      <dgm:prSet presAssocID="{CC009DD9-ED07-1A4E-BBD1-514FD6464B66}" presName="Name23" presStyleLbl="parChTrans1D4" presStyleIdx="0" presStyleCnt="4"/>
      <dgm:spPr/>
      <dgm:t>
        <a:bodyPr/>
        <a:lstStyle/>
        <a:p>
          <a:endParaRPr lang="en-US"/>
        </a:p>
      </dgm:t>
    </dgm:pt>
    <dgm:pt modelId="{29081C05-E4C9-5146-BA5F-3D58EB38C627}" type="pres">
      <dgm:prSet presAssocID="{78EDDD28-C3E5-E046-B06B-6AAD3B93B13F}" presName="hierRoot4" presStyleCnt="0"/>
      <dgm:spPr/>
    </dgm:pt>
    <dgm:pt modelId="{4F39D4E2-B8B3-2441-BBF6-A7D354F433A1}" type="pres">
      <dgm:prSet presAssocID="{78EDDD28-C3E5-E046-B06B-6AAD3B93B13F}" presName="composite4" presStyleCnt="0"/>
      <dgm:spPr/>
    </dgm:pt>
    <dgm:pt modelId="{0D7C8700-F6A5-9147-8C98-C4E2ADC7F976}" type="pres">
      <dgm:prSet presAssocID="{78EDDD28-C3E5-E046-B06B-6AAD3B93B13F}" presName="background4" presStyleLbl="node4" presStyleIdx="0" presStyleCnt="4"/>
      <dgm:spPr/>
    </dgm:pt>
    <dgm:pt modelId="{CB82861A-F8B8-EE45-8163-36DA03331D91}" type="pres">
      <dgm:prSet presAssocID="{78EDDD28-C3E5-E046-B06B-6AAD3B93B13F}" presName="text4" presStyleLbl="fgAcc4" presStyleIdx="0" presStyleCnt="4">
        <dgm:presLayoutVars>
          <dgm:chPref val="3"/>
        </dgm:presLayoutVars>
      </dgm:prSet>
      <dgm:spPr/>
      <dgm:t>
        <a:bodyPr/>
        <a:lstStyle/>
        <a:p>
          <a:endParaRPr lang="en-US"/>
        </a:p>
      </dgm:t>
    </dgm:pt>
    <dgm:pt modelId="{13B39187-0B49-664B-9E31-00A691EF3D52}" type="pres">
      <dgm:prSet presAssocID="{78EDDD28-C3E5-E046-B06B-6AAD3B93B13F}" presName="hierChild5" presStyleCnt="0"/>
      <dgm:spPr/>
    </dgm:pt>
    <dgm:pt modelId="{CE90EECC-09AF-BB42-9F0C-29E885392FDD}" type="pres">
      <dgm:prSet presAssocID="{5270322C-0368-8F49-A254-87FB3926A792}" presName="Name17" presStyleLbl="parChTrans1D3" presStyleIdx="1" presStyleCnt="4"/>
      <dgm:spPr/>
      <dgm:t>
        <a:bodyPr/>
        <a:lstStyle/>
        <a:p>
          <a:endParaRPr lang="en-US"/>
        </a:p>
      </dgm:t>
    </dgm:pt>
    <dgm:pt modelId="{57D07957-8DB9-D44A-8E2F-D563F282466A}" type="pres">
      <dgm:prSet presAssocID="{26288953-E0B3-794A-889F-A75F0656E573}" presName="hierRoot3" presStyleCnt="0"/>
      <dgm:spPr/>
    </dgm:pt>
    <dgm:pt modelId="{5837C29E-E81F-7749-B1FF-211232254FBF}" type="pres">
      <dgm:prSet presAssocID="{26288953-E0B3-794A-889F-A75F0656E573}" presName="composite3" presStyleCnt="0"/>
      <dgm:spPr/>
    </dgm:pt>
    <dgm:pt modelId="{0EE8C0F5-2450-8546-999C-0A54AC759B1E}" type="pres">
      <dgm:prSet presAssocID="{26288953-E0B3-794A-889F-A75F0656E573}" presName="background3" presStyleLbl="node3" presStyleIdx="1" presStyleCnt="4"/>
      <dgm:spPr/>
    </dgm:pt>
    <dgm:pt modelId="{508B2945-1CC7-7049-A182-9F9988270D18}" type="pres">
      <dgm:prSet presAssocID="{26288953-E0B3-794A-889F-A75F0656E573}" presName="text3" presStyleLbl="fgAcc3" presStyleIdx="1" presStyleCnt="4">
        <dgm:presLayoutVars>
          <dgm:chPref val="3"/>
        </dgm:presLayoutVars>
      </dgm:prSet>
      <dgm:spPr/>
      <dgm:t>
        <a:bodyPr/>
        <a:lstStyle/>
        <a:p>
          <a:endParaRPr lang="en-US"/>
        </a:p>
      </dgm:t>
    </dgm:pt>
    <dgm:pt modelId="{5F0573BA-2B44-C54E-A4DE-6F8A094FBE50}" type="pres">
      <dgm:prSet presAssocID="{26288953-E0B3-794A-889F-A75F0656E573}" presName="hierChild4" presStyleCnt="0"/>
      <dgm:spPr/>
    </dgm:pt>
    <dgm:pt modelId="{69171C6E-5D9F-9E43-9363-E1BEE9A94213}" type="pres">
      <dgm:prSet presAssocID="{B6A31B2B-14F6-5341-91B0-167E851FA046}" presName="Name23" presStyleLbl="parChTrans1D4" presStyleIdx="1" presStyleCnt="4"/>
      <dgm:spPr/>
      <dgm:t>
        <a:bodyPr/>
        <a:lstStyle/>
        <a:p>
          <a:endParaRPr lang="en-US"/>
        </a:p>
      </dgm:t>
    </dgm:pt>
    <dgm:pt modelId="{51240441-B5D4-5541-8BC9-9B0CDEBE369A}" type="pres">
      <dgm:prSet presAssocID="{CFC94B76-8A25-E347-9C2D-BC9A47E34853}" presName="hierRoot4" presStyleCnt="0"/>
      <dgm:spPr/>
    </dgm:pt>
    <dgm:pt modelId="{E5CD385F-85E0-5B44-B615-397A955AA734}" type="pres">
      <dgm:prSet presAssocID="{CFC94B76-8A25-E347-9C2D-BC9A47E34853}" presName="composite4" presStyleCnt="0"/>
      <dgm:spPr/>
    </dgm:pt>
    <dgm:pt modelId="{72BACF48-486D-0149-BC48-BFDE4B075D46}" type="pres">
      <dgm:prSet presAssocID="{CFC94B76-8A25-E347-9C2D-BC9A47E34853}" presName="background4" presStyleLbl="node4" presStyleIdx="1" presStyleCnt="4"/>
      <dgm:spPr/>
    </dgm:pt>
    <dgm:pt modelId="{85376042-4EBE-334E-9442-8FBDC7C273BA}" type="pres">
      <dgm:prSet presAssocID="{CFC94B76-8A25-E347-9C2D-BC9A47E34853}" presName="text4" presStyleLbl="fgAcc4" presStyleIdx="1" presStyleCnt="4">
        <dgm:presLayoutVars>
          <dgm:chPref val="3"/>
        </dgm:presLayoutVars>
      </dgm:prSet>
      <dgm:spPr/>
      <dgm:t>
        <a:bodyPr/>
        <a:lstStyle/>
        <a:p>
          <a:endParaRPr lang="en-US"/>
        </a:p>
      </dgm:t>
    </dgm:pt>
    <dgm:pt modelId="{24D1F27B-15A8-D241-AAB9-D2D04549B2A6}" type="pres">
      <dgm:prSet presAssocID="{CFC94B76-8A25-E347-9C2D-BC9A47E34853}" presName="hierChild5" presStyleCnt="0"/>
      <dgm:spPr/>
    </dgm:pt>
    <dgm:pt modelId="{99DCB216-4A8E-E341-B2EC-531CB38158B5}" type="pres">
      <dgm:prSet presAssocID="{7EBFA951-74F2-FB46-B66A-7D6DBA6184DA}" presName="Name10" presStyleLbl="parChTrans1D2" presStyleIdx="1" presStyleCnt="2"/>
      <dgm:spPr/>
      <dgm:t>
        <a:bodyPr/>
        <a:lstStyle/>
        <a:p>
          <a:endParaRPr lang="en-US"/>
        </a:p>
      </dgm:t>
    </dgm:pt>
    <dgm:pt modelId="{0F490088-A192-FD47-88D3-29208AD463D4}" type="pres">
      <dgm:prSet presAssocID="{750F6115-83C1-2B48-81D5-4A872946DC58}" presName="hierRoot2" presStyleCnt="0"/>
      <dgm:spPr/>
    </dgm:pt>
    <dgm:pt modelId="{0672A4EE-4219-B849-84B5-763EA9AF90F2}" type="pres">
      <dgm:prSet presAssocID="{750F6115-83C1-2B48-81D5-4A872946DC58}" presName="composite2" presStyleCnt="0"/>
      <dgm:spPr/>
    </dgm:pt>
    <dgm:pt modelId="{BA748B4C-9B19-EC42-8A26-B90E87F3345F}" type="pres">
      <dgm:prSet presAssocID="{750F6115-83C1-2B48-81D5-4A872946DC58}" presName="background2" presStyleLbl="node2" presStyleIdx="1" presStyleCnt="2"/>
      <dgm:spPr/>
    </dgm:pt>
    <dgm:pt modelId="{73D9F737-930F-6D46-BF96-12255840E6EF}" type="pres">
      <dgm:prSet presAssocID="{750F6115-83C1-2B48-81D5-4A872946DC58}" presName="text2" presStyleLbl="fgAcc2" presStyleIdx="1" presStyleCnt="2">
        <dgm:presLayoutVars>
          <dgm:chPref val="3"/>
        </dgm:presLayoutVars>
      </dgm:prSet>
      <dgm:spPr/>
      <dgm:t>
        <a:bodyPr/>
        <a:lstStyle/>
        <a:p>
          <a:endParaRPr lang="en-US"/>
        </a:p>
      </dgm:t>
    </dgm:pt>
    <dgm:pt modelId="{976F9E91-D593-3646-8C7F-57C49B6C9FEE}" type="pres">
      <dgm:prSet presAssocID="{750F6115-83C1-2B48-81D5-4A872946DC58}" presName="hierChild3" presStyleCnt="0"/>
      <dgm:spPr/>
    </dgm:pt>
    <dgm:pt modelId="{D8E01C4E-19C0-9445-BB0B-96178876A8D8}" type="pres">
      <dgm:prSet presAssocID="{5554DB3E-F44C-D547-BFA2-43C61D297E19}" presName="Name17" presStyleLbl="parChTrans1D3" presStyleIdx="2" presStyleCnt="4"/>
      <dgm:spPr/>
      <dgm:t>
        <a:bodyPr/>
        <a:lstStyle/>
        <a:p>
          <a:endParaRPr lang="en-US"/>
        </a:p>
      </dgm:t>
    </dgm:pt>
    <dgm:pt modelId="{1200DC56-5C9B-454E-A7C1-E9BA5C30774A}" type="pres">
      <dgm:prSet presAssocID="{F2D0900B-5FAE-8E4C-BCD9-6485F3F02CDF}" presName="hierRoot3" presStyleCnt="0"/>
      <dgm:spPr/>
    </dgm:pt>
    <dgm:pt modelId="{37D28CFC-15F4-474B-9F9F-E7E6A7FB4F7B}" type="pres">
      <dgm:prSet presAssocID="{F2D0900B-5FAE-8E4C-BCD9-6485F3F02CDF}" presName="composite3" presStyleCnt="0"/>
      <dgm:spPr/>
    </dgm:pt>
    <dgm:pt modelId="{2E3D7A66-6DAC-B141-8905-88AC33B23F34}" type="pres">
      <dgm:prSet presAssocID="{F2D0900B-5FAE-8E4C-BCD9-6485F3F02CDF}" presName="background3" presStyleLbl="node3" presStyleIdx="2" presStyleCnt="4"/>
      <dgm:spPr/>
    </dgm:pt>
    <dgm:pt modelId="{9A4FBC09-E4D8-964A-81F7-FA23737D74EC}" type="pres">
      <dgm:prSet presAssocID="{F2D0900B-5FAE-8E4C-BCD9-6485F3F02CDF}" presName="text3" presStyleLbl="fgAcc3" presStyleIdx="2" presStyleCnt="4">
        <dgm:presLayoutVars>
          <dgm:chPref val="3"/>
        </dgm:presLayoutVars>
      </dgm:prSet>
      <dgm:spPr/>
      <dgm:t>
        <a:bodyPr/>
        <a:lstStyle/>
        <a:p>
          <a:endParaRPr lang="en-US"/>
        </a:p>
      </dgm:t>
    </dgm:pt>
    <dgm:pt modelId="{DD34EE73-E539-454D-85BA-1FC7D1242C82}" type="pres">
      <dgm:prSet presAssocID="{F2D0900B-5FAE-8E4C-BCD9-6485F3F02CDF}" presName="hierChild4" presStyleCnt="0"/>
      <dgm:spPr/>
    </dgm:pt>
    <dgm:pt modelId="{385FD872-70F8-5241-A93F-162C31BDA5C5}" type="pres">
      <dgm:prSet presAssocID="{6E665B2E-3653-7A4E-821D-AB21839E6B33}" presName="Name23" presStyleLbl="parChTrans1D4" presStyleIdx="2" presStyleCnt="4"/>
      <dgm:spPr/>
      <dgm:t>
        <a:bodyPr/>
        <a:lstStyle/>
        <a:p>
          <a:endParaRPr lang="en-US"/>
        </a:p>
      </dgm:t>
    </dgm:pt>
    <dgm:pt modelId="{FC086B89-3D3D-854E-97CE-22F80E3453F2}" type="pres">
      <dgm:prSet presAssocID="{EF094513-4F09-2D49-95B9-C993DDD5D312}" presName="hierRoot4" presStyleCnt="0"/>
      <dgm:spPr/>
    </dgm:pt>
    <dgm:pt modelId="{38696444-B630-0848-BDF4-4CFFB8BDA1A1}" type="pres">
      <dgm:prSet presAssocID="{EF094513-4F09-2D49-95B9-C993DDD5D312}" presName="composite4" presStyleCnt="0"/>
      <dgm:spPr/>
    </dgm:pt>
    <dgm:pt modelId="{88C7BC0E-C562-9E46-BD23-C4DDC61C3F11}" type="pres">
      <dgm:prSet presAssocID="{EF094513-4F09-2D49-95B9-C993DDD5D312}" presName="background4" presStyleLbl="node4" presStyleIdx="2" presStyleCnt="4"/>
      <dgm:spPr/>
    </dgm:pt>
    <dgm:pt modelId="{229FC484-A2BD-9142-821A-02F33E492F9D}" type="pres">
      <dgm:prSet presAssocID="{EF094513-4F09-2D49-95B9-C993DDD5D312}" presName="text4" presStyleLbl="fgAcc4" presStyleIdx="2" presStyleCnt="4">
        <dgm:presLayoutVars>
          <dgm:chPref val="3"/>
        </dgm:presLayoutVars>
      </dgm:prSet>
      <dgm:spPr/>
      <dgm:t>
        <a:bodyPr/>
        <a:lstStyle/>
        <a:p>
          <a:endParaRPr lang="en-US"/>
        </a:p>
      </dgm:t>
    </dgm:pt>
    <dgm:pt modelId="{0FCAA549-9F47-3B42-B50C-BE5A8F428BFC}" type="pres">
      <dgm:prSet presAssocID="{EF094513-4F09-2D49-95B9-C993DDD5D312}" presName="hierChild5" presStyleCnt="0"/>
      <dgm:spPr/>
    </dgm:pt>
    <dgm:pt modelId="{C9602C4E-C116-CF4D-83AE-B9FD128A60F2}" type="pres">
      <dgm:prSet presAssocID="{E35252ED-AC6B-2C49-835C-72D69D9BD05B}" presName="Name17" presStyleLbl="parChTrans1D3" presStyleIdx="3" presStyleCnt="4"/>
      <dgm:spPr/>
      <dgm:t>
        <a:bodyPr/>
        <a:lstStyle/>
        <a:p>
          <a:endParaRPr lang="en-US"/>
        </a:p>
      </dgm:t>
    </dgm:pt>
    <dgm:pt modelId="{5712F4DB-9FD5-A84F-A133-E5E6BA7BCC7A}" type="pres">
      <dgm:prSet presAssocID="{0B819BEE-8E36-9E46-ABAC-E924A7B068D9}" presName="hierRoot3" presStyleCnt="0"/>
      <dgm:spPr/>
    </dgm:pt>
    <dgm:pt modelId="{08EBD674-2BAA-5344-BC17-1EDB80C224E4}" type="pres">
      <dgm:prSet presAssocID="{0B819BEE-8E36-9E46-ABAC-E924A7B068D9}" presName="composite3" presStyleCnt="0"/>
      <dgm:spPr/>
    </dgm:pt>
    <dgm:pt modelId="{FAFD70AB-E0B1-614F-B80B-A3E1814DBB03}" type="pres">
      <dgm:prSet presAssocID="{0B819BEE-8E36-9E46-ABAC-E924A7B068D9}" presName="background3" presStyleLbl="node3" presStyleIdx="3" presStyleCnt="4"/>
      <dgm:spPr/>
    </dgm:pt>
    <dgm:pt modelId="{8C83A6C8-A0AD-044A-9320-6F9E5A1C9E22}" type="pres">
      <dgm:prSet presAssocID="{0B819BEE-8E36-9E46-ABAC-E924A7B068D9}" presName="text3" presStyleLbl="fgAcc3" presStyleIdx="3" presStyleCnt="4">
        <dgm:presLayoutVars>
          <dgm:chPref val="3"/>
        </dgm:presLayoutVars>
      </dgm:prSet>
      <dgm:spPr/>
      <dgm:t>
        <a:bodyPr/>
        <a:lstStyle/>
        <a:p>
          <a:endParaRPr lang="en-US"/>
        </a:p>
      </dgm:t>
    </dgm:pt>
    <dgm:pt modelId="{4DE0090C-0C3E-3340-99C0-D1773C6B3BB4}" type="pres">
      <dgm:prSet presAssocID="{0B819BEE-8E36-9E46-ABAC-E924A7B068D9}" presName="hierChild4" presStyleCnt="0"/>
      <dgm:spPr/>
    </dgm:pt>
    <dgm:pt modelId="{C05847A9-5869-3344-B2DB-1DACEF36B6CE}" type="pres">
      <dgm:prSet presAssocID="{3B14A212-A46B-9841-AF80-55223416BB0C}" presName="Name23" presStyleLbl="parChTrans1D4" presStyleIdx="3" presStyleCnt="4"/>
      <dgm:spPr/>
      <dgm:t>
        <a:bodyPr/>
        <a:lstStyle/>
        <a:p>
          <a:endParaRPr lang="en-US"/>
        </a:p>
      </dgm:t>
    </dgm:pt>
    <dgm:pt modelId="{92E7021A-F11F-AB4E-AAA4-66F9C4F862FA}" type="pres">
      <dgm:prSet presAssocID="{B86784D9-7224-2342-8F81-D7FBCE13400D}" presName="hierRoot4" presStyleCnt="0"/>
      <dgm:spPr/>
    </dgm:pt>
    <dgm:pt modelId="{CC2F3365-1331-3F42-A086-B13B9B90FA27}" type="pres">
      <dgm:prSet presAssocID="{B86784D9-7224-2342-8F81-D7FBCE13400D}" presName="composite4" presStyleCnt="0"/>
      <dgm:spPr/>
    </dgm:pt>
    <dgm:pt modelId="{BA02425D-4875-9A47-AB98-D0525C5B881C}" type="pres">
      <dgm:prSet presAssocID="{B86784D9-7224-2342-8F81-D7FBCE13400D}" presName="background4" presStyleLbl="node4" presStyleIdx="3" presStyleCnt="4"/>
      <dgm:spPr/>
    </dgm:pt>
    <dgm:pt modelId="{8EF6B767-D51B-D744-8F02-FAE17B665321}" type="pres">
      <dgm:prSet presAssocID="{B86784D9-7224-2342-8F81-D7FBCE13400D}" presName="text4" presStyleLbl="fgAcc4" presStyleIdx="3" presStyleCnt="4">
        <dgm:presLayoutVars>
          <dgm:chPref val="3"/>
        </dgm:presLayoutVars>
      </dgm:prSet>
      <dgm:spPr/>
      <dgm:t>
        <a:bodyPr/>
        <a:lstStyle/>
        <a:p>
          <a:endParaRPr lang="en-US"/>
        </a:p>
      </dgm:t>
    </dgm:pt>
    <dgm:pt modelId="{3CAA4C57-F63F-C849-9972-18D6D0AA5AA1}" type="pres">
      <dgm:prSet presAssocID="{B86784D9-7224-2342-8F81-D7FBCE13400D}" presName="hierChild5" presStyleCnt="0"/>
      <dgm:spPr/>
    </dgm:pt>
  </dgm:ptLst>
  <dgm:cxnLst>
    <dgm:cxn modelId="{5AB00A3A-4FE5-EE4D-AA43-3D22B1596F8D}" srcId="{F4C30524-E4F6-DF48-936C-5D5395C6BA27}" destId="{78EDDD28-C3E5-E046-B06B-6AAD3B93B13F}" srcOrd="0" destOrd="0" parTransId="{CC009DD9-ED07-1A4E-BBD1-514FD6464B66}" sibTransId="{1FA2F17C-A565-4C49-82E3-ADE818EB5B95}"/>
    <dgm:cxn modelId="{DF0061F5-CF5D-F54A-8077-B4793022FA31}" type="presOf" srcId="{9C6EE8EB-0605-954B-AB69-CA10019F8270}" destId="{055F9B1E-CE94-794B-A2EC-380B4A6FE0CC}" srcOrd="0" destOrd="0" presId="urn:microsoft.com/office/officeart/2005/8/layout/hierarchy1"/>
    <dgm:cxn modelId="{DA1C98E6-EEFF-9C47-A604-F734384D88E8}" type="presOf" srcId="{3B14A212-A46B-9841-AF80-55223416BB0C}" destId="{C05847A9-5869-3344-B2DB-1DACEF36B6CE}" srcOrd="0" destOrd="0" presId="urn:microsoft.com/office/officeart/2005/8/layout/hierarchy1"/>
    <dgm:cxn modelId="{CD625556-608F-B047-8469-006BA6443E81}" srcId="{9C6EE8EB-0605-954B-AB69-CA10019F8270}" destId="{F4C30524-E4F6-DF48-936C-5D5395C6BA27}" srcOrd="0" destOrd="0" parTransId="{1EAA066F-E382-DE43-ACAE-A8AC34E9D638}" sibTransId="{E3ABFA7B-C686-F540-BBB0-418AD989B14D}"/>
    <dgm:cxn modelId="{B3D8557B-6429-A241-9544-5EE854227F2A}" type="presOf" srcId="{0B819BEE-8E36-9E46-ABAC-E924A7B068D9}" destId="{8C83A6C8-A0AD-044A-9320-6F9E5A1C9E22}" srcOrd="0" destOrd="0" presId="urn:microsoft.com/office/officeart/2005/8/layout/hierarchy1"/>
    <dgm:cxn modelId="{BC2EC009-B0D0-1A44-9C89-A1F6F2978323}" type="presOf" srcId="{26288953-E0B3-794A-889F-A75F0656E573}" destId="{508B2945-1CC7-7049-A182-9F9988270D18}" srcOrd="0" destOrd="0" presId="urn:microsoft.com/office/officeart/2005/8/layout/hierarchy1"/>
    <dgm:cxn modelId="{89FDB62F-45D6-FE4A-9C49-25EFE2408C61}" srcId="{750F6115-83C1-2B48-81D5-4A872946DC58}" destId="{F2D0900B-5FAE-8E4C-BCD9-6485F3F02CDF}" srcOrd="0" destOrd="0" parTransId="{5554DB3E-F44C-D547-BFA2-43C61D297E19}" sibTransId="{44CB860F-77DD-7B4F-8E3F-7772976A3D8A}"/>
    <dgm:cxn modelId="{21E35E9B-9EC0-1C41-9676-45C8810A36B4}" type="presOf" srcId="{F2D0900B-5FAE-8E4C-BCD9-6485F3F02CDF}" destId="{9A4FBC09-E4D8-964A-81F7-FA23737D74EC}" srcOrd="0" destOrd="0" presId="urn:microsoft.com/office/officeart/2005/8/layout/hierarchy1"/>
    <dgm:cxn modelId="{18269101-63E3-F143-860F-2B5286E1159B}" type="presOf" srcId="{A8EDF43F-DFCF-4340-89C9-B6223A8A9A60}" destId="{4F466830-CB6A-6E4A-A172-CDCA01C18AC4}" srcOrd="0" destOrd="0" presId="urn:microsoft.com/office/officeart/2005/8/layout/hierarchy1"/>
    <dgm:cxn modelId="{425076D2-B102-5B4B-BA79-A39F8CEED86C}" type="presOf" srcId="{EF094513-4F09-2D49-95B9-C993DDD5D312}" destId="{229FC484-A2BD-9142-821A-02F33E492F9D}" srcOrd="0" destOrd="0" presId="urn:microsoft.com/office/officeart/2005/8/layout/hierarchy1"/>
    <dgm:cxn modelId="{17D5FA1E-40DF-B840-94FD-3A5C44F9D449}" type="presOf" srcId="{750F6115-83C1-2B48-81D5-4A872946DC58}" destId="{73D9F737-930F-6D46-BF96-12255840E6EF}" srcOrd="0" destOrd="0" presId="urn:microsoft.com/office/officeart/2005/8/layout/hierarchy1"/>
    <dgm:cxn modelId="{B759839F-8356-CA48-BE3E-AB20670586D8}" type="presOf" srcId="{5554DB3E-F44C-D547-BFA2-43C61D297E19}" destId="{D8E01C4E-19C0-9445-BB0B-96178876A8D8}" srcOrd="0" destOrd="0" presId="urn:microsoft.com/office/officeart/2005/8/layout/hierarchy1"/>
    <dgm:cxn modelId="{5452ADE5-29AD-564A-842C-AFFA0D37AC40}" type="presOf" srcId="{78EDDD28-C3E5-E046-B06B-6AAD3B93B13F}" destId="{CB82861A-F8B8-EE45-8163-36DA03331D91}" srcOrd="0" destOrd="0" presId="urn:microsoft.com/office/officeart/2005/8/layout/hierarchy1"/>
    <dgm:cxn modelId="{AEDC45CD-3F77-BE4F-9DBA-D30B389F6C8C}" type="presOf" srcId="{CFC94B76-8A25-E347-9C2D-BC9A47E34853}" destId="{85376042-4EBE-334E-9442-8FBDC7C273BA}" srcOrd="0" destOrd="0" presId="urn:microsoft.com/office/officeart/2005/8/layout/hierarchy1"/>
    <dgm:cxn modelId="{57ACF7E7-9A0D-0D40-97B5-507128248DEA}" type="presOf" srcId="{B86784D9-7224-2342-8F81-D7FBCE13400D}" destId="{8EF6B767-D51B-D744-8F02-FAE17B665321}" srcOrd="0" destOrd="0" presId="urn:microsoft.com/office/officeart/2005/8/layout/hierarchy1"/>
    <dgm:cxn modelId="{FA14DA2B-1D80-8142-8B7F-C0DFF08982D3}" type="presOf" srcId="{AF60A7E9-7B4B-1741-AE37-945B59D779F4}" destId="{45FA114C-61AB-0149-BC93-F749679C9A74}" srcOrd="0" destOrd="0" presId="urn:microsoft.com/office/officeart/2005/8/layout/hierarchy1"/>
    <dgm:cxn modelId="{6D3B1981-DA5A-7740-BCAA-547FC1201425}" srcId="{26288953-E0B3-794A-889F-A75F0656E573}" destId="{CFC94B76-8A25-E347-9C2D-BC9A47E34853}" srcOrd="0" destOrd="0" parTransId="{B6A31B2B-14F6-5341-91B0-167E851FA046}" sibTransId="{D568A483-2E6E-0647-B512-E91F7C04647B}"/>
    <dgm:cxn modelId="{D29EB8EA-52F6-4D47-82C4-E2C2A86AAF0B}" type="presOf" srcId="{CC009DD9-ED07-1A4E-BBD1-514FD6464B66}" destId="{3903562F-CDA4-D04D-BF97-9AD7AF9A640A}" srcOrd="0" destOrd="0" presId="urn:microsoft.com/office/officeart/2005/8/layout/hierarchy1"/>
    <dgm:cxn modelId="{09E1E5AE-1516-8246-8326-FC2DDF3C297C}" type="presOf" srcId="{6E665B2E-3653-7A4E-821D-AB21839E6B33}" destId="{385FD872-70F8-5241-A93F-162C31BDA5C5}" srcOrd="0" destOrd="0" presId="urn:microsoft.com/office/officeart/2005/8/layout/hierarchy1"/>
    <dgm:cxn modelId="{BB17BA35-4558-9D40-8856-8F2FB8BBB27D}" type="presOf" srcId="{DA12EF2D-271B-C94B-95CA-CB9DE98C9A6F}" destId="{320D9C45-FD56-AB4E-ABC0-9267EFBBD48E}" srcOrd="0" destOrd="0" presId="urn:microsoft.com/office/officeart/2005/8/layout/hierarchy1"/>
    <dgm:cxn modelId="{51DD5032-060A-A64D-8631-BF8FB731BBC3}" srcId="{750F6115-83C1-2B48-81D5-4A872946DC58}" destId="{0B819BEE-8E36-9E46-ABAC-E924A7B068D9}" srcOrd="1" destOrd="0" parTransId="{E35252ED-AC6B-2C49-835C-72D69D9BD05B}" sibTransId="{676F88F8-18A0-C648-B69C-6D8A6E90AC14}"/>
    <dgm:cxn modelId="{49425FF1-7328-1443-9558-78451B49F8A0}" type="presOf" srcId="{F4C30524-E4F6-DF48-936C-5D5395C6BA27}" destId="{79F7EA0C-D4BF-3546-B249-F1BD100F9346}" srcOrd="0" destOrd="0" presId="urn:microsoft.com/office/officeart/2005/8/layout/hierarchy1"/>
    <dgm:cxn modelId="{C2BA5F7E-FD29-774A-B28E-F82012F21578}" type="presOf" srcId="{E35252ED-AC6B-2C49-835C-72D69D9BD05B}" destId="{C9602C4E-C116-CF4D-83AE-B9FD128A60F2}" srcOrd="0" destOrd="0" presId="urn:microsoft.com/office/officeart/2005/8/layout/hierarchy1"/>
    <dgm:cxn modelId="{9E725E2C-EE3C-D547-9746-DFEC0B574616}" srcId="{F2D0900B-5FAE-8E4C-BCD9-6485F3F02CDF}" destId="{EF094513-4F09-2D49-95B9-C993DDD5D312}" srcOrd="0" destOrd="0" parTransId="{6E665B2E-3653-7A4E-821D-AB21839E6B33}" sibTransId="{034EFB4A-A057-D540-B9D9-CAF2FD436BD6}"/>
    <dgm:cxn modelId="{F9DB5A3A-65E1-244A-AC8B-B26D4B5A99EF}" srcId="{0B819BEE-8E36-9E46-ABAC-E924A7B068D9}" destId="{B86784D9-7224-2342-8F81-D7FBCE13400D}" srcOrd="0" destOrd="0" parTransId="{3B14A212-A46B-9841-AF80-55223416BB0C}" sibTransId="{552AC828-1ECD-D540-A94C-13DD5DBAC5A0}"/>
    <dgm:cxn modelId="{2D66FD8D-B7A9-3E43-B775-69781BBE46D7}" srcId="{AF60A7E9-7B4B-1741-AE37-945B59D779F4}" destId="{9C6EE8EB-0605-954B-AB69-CA10019F8270}" srcOrd="0" destOrd="0" parTransId="{DA12EF2D-271B-C94B-95CA-CB9DE98C9A6F}" sibTransId="{65EEB55A-4F03-B04B-864E-27FD36C078DE}"/>
    <dgm:cxn modelId="{4F1A9C92-1207-5C4F-A82C-C7CC0B446CBB}" type="presOf" srcId="{B6A31B2B-14F6-5341-91B0-167E851FA046}" destId="{69171C6E-5D9F-9E43-9363-E1BEE9A94213}" srcOrd="0" destOrd="0" presId="urn:microsoft.com/office/officeart/2005/8/layout/hierarchy1"/>
    <dgm:cxn modelId="{26E4B017-4959-FF4D-9584-725959646593}" srcId="{A8EDF43F-DFCF-4340-89C9-B6223A8A9A60}" destId="{AF60A7E9-7B4B-1741-AE37-945B59D779F4}" srcOrd="0" destOrd="0" parTransId="{246AAB7D-8E1F-B947-B89B-9C899A737DF6}" sibTransId="{D7CB0B9B-6934-984C-8C74-3508EC9F3B1B}"/>
    <dgm:cxn modelId="{F381F491-25BA-0049-BFA9-AF0AEB7472D8}" type="presOf" srcId="{7EBFA951-74F2-FB46-B66A-7D6DBA6184DA}" destId="{99DCB216-4A8E-E341-B2EC-531CB38158B5}" srcOrd="0" destOrd="0" presId="urn:microsoft.com/office/officeart/2005/8/layout/hierarchy1"/>
    <dgm:cxn modelId="{6462A309-D391-804F-B8DE-9046B7937964}" type="presOf" srcId="{1EAA066F-E382-DE43-ACAE-A8AC34E9D638}" destId="{F9A19B5E-33B3-2D46-8442-DB5D2D916681}" srcOrd="0" destOrd="0" presId="urn:microsoft.com/office/officeart/2005/8/layout/hierarchy1"/>
    <dgm:cxn modelId="{2FF1114C-1B5A-1445-8B1D-8D33D4F2662E}" srcId="{9C6EE8EB-0605-954B-AB69-CA10019F8270}" destId="{26288953-E0B3-794A-889F-A75F0656E573}" srcOrd="1" destOrd="0" parTransId="{5270322C-0368-8F49-A254-87FB3926A792}" sibTransId="{7BB65941-FDF8-F14C-B39C-EF013B98BFC0}"/>
    <dgm:cxn modelId="{BBC3CC7B-B614-9446-BA93-4929BA224959}" type="presOf" srcId="{5270322C-0368-8F49-A254-87FB3926A792}" destId="{CE90EECC-09AF-BB42-9F0C-29E885392FDD}" srcOrd="0" destOrd="0" presId="urn:microsoft.com/office/officeart/2005/8/layout/hierarchy1"/>
    <dgm:cxn modelId="{B0D89D6B-A3BE-FC4B-BB53-D17E80FE5262}" srcId="{AF60A7E9-7B4B-1741-AE37-945B59D779F4}" destId="{750F6115-83C1-2B48-81D5-4A872946DC58}" srcOrd="1" destOrd="0" parTransId="{7EBFA951-74F2-FB46-B66A-7D6DBA6184DA}" sibTransId="{E42F8D11-CAC4-204F-810E-F5C495A439FC}"/>
    <dgm:cxn modelId="{6F050682-DA42-6644-8083-2C733B21CFE8}" type="presParOf" srcId="{4F466830-CB6A-6E4A-A172-CDCA01C18AC4}" destId="{E23A91C0-334A-E240-8E43-1BE16E7D91C2}" srcOrd="0" destOrd="0" presId="urn:microsoft.com/office/officeart/2005/8/layout/hierarchy1"/>
    <dgm:cxn modelId="{AA2BF110-B0D4-4A4F-A2F6-149A91413BFC}" type="presParOf" srcId="{E23A91C0-334A-E240-8E43-1BE16E7D91C2}" destId="{5DA14854-2F95-9945-BCB7-608422DB89CC}" srcOrd="0" destOrd="0" presId="urn:microsoft.com/office/officeart/2005/8/layout/hierarchy1"/>
    <dgm:cxn modelId="{0A306A90-B691-D04B-8416-D344F3B3086D}" type="presParOf" srcId="{5DA14854-2F95-9945-BCB7-608422DB89CC}" destId="{C3B27E84-8128-E34C-B10F-FD3400D4F167}" srcOrd="0" destOrd="0" presId="urn:microsoft.com/office/officeart/2005/8/layout/hierarchy1"/>
    <dgm:cxn modelId="{5D4DFBA4-A7E6-104C-B4E3-404E458ED365}" type="presParOf" srcId="{5DA14854-2F95-9945-BCB7-608422DB89CC}" destId="{45FA114C-61AB-0149-BC93-F749679C9A74}" srcOrd="1" destOrd="0" presId="urn:microsoft.com/office/officeart/2005/8/layout/hierarchy1"/>
    <dgm:cxn modelId="{E873FE8B-4624-B946-AE7B-8FA487F370A7}" type="presParOf" srcId="{E23A91C0-334A-E240-8E43-1BE16E7D91C2}" destId="{E7F87752-5D2E-194C-9565-6C2207E7DB39}" srcOrd="1" destOrd="0" presId="urn:microsoft.com/office/officeart/2005/8/layout/hierarchy1"/>
    <dgm:cxn modelId="{D093CFEC-D37D-1444-B719-201564C46282}" type="presParOf" srcId="{E7F87752-5D2E-194C-9565-6C2207E7DB39}" destId="{320D9C45-FD56-AB4E-ABC0-9267EFBBD48E}" srcOrd="0" destOrd="0" presId="urn:microsoft.com/office/officeart/2005/8/layout/hierarchy1"/>
    <dgm:cxn modelId="{47FB2FAB-0115-E148-8BA2-4947E6F65691}" type="presParOf" srcId="{E7F87752-5D2E-194C-9565-6C2207E7DB39}" destId="{F393F718-246B-2049-A663-BB6020B885A5}" srcOrd="1" destOrd="0" presId="urn:microsoft.com/office/officeart/2005/8/layout/hierarchy1"/>
    <dgm:cxn modelId="{9DDBFEC2-DE4B-1741-8F88-1207E1949F64}" type="presParOf" srcId="{F393F718-246B-2049-A663-BB6020B885A5}" destId="{C9103AEA-CF77-9A45-B6C2-97889DD7D304}" srcOrd="0" destOrd="0" presId="urn:microsoft.com/office/officeart/2005/8/layout/hierarchy1"/>
    <dgm:cxn modelId="{CB4B7495-D70D-6748-B298-773C72C5EE20}" type="presParOf" srcId="{C9103AEA-CF77-9A45-B6C2-97889DD7D304}" destId="{B2F57609-2A9D-E24E-8C69-08F0EAAD828D}" srcOrd="0" destOrd="0" presId="urn:microsoft.com/office/officeart/2005/8/layout/hierarchy1"/>
    <dgm:cxn modelId="{0014DC19-6A0D-B547-A125-F2418D8FC2CE}" type="presParOf" srcId="{C9103AEA-CF77-9A45-B6C2-97889DD7D304}" destId="{055F9B1E-CE94-794B-A2EC-380B4A6FE0CC}" srcOrd="1" destOrd="0" presId="urn:microsoft.com/office/officeart/2005/8/layout/hierarchy1"/>
    <dgm:cxn modelId="{3F0979A2-BBCD-6B4F-9E10-6F37B73D1B47}" type="presParOf" srcId="{F393F718-246B-2049-A663-BB6020B885A5}" destId="{925A9814-9145-E242-A0A2-C118371F76B3}" srcOrd="1" destOrd="0" presId="urn:microsoft.com/office/officeart/2005/8/layout/hierarchy1"/>
    <dgm:cxn modelId="{540DDDAA-6CF5-AC47-92D9-33B295190844}" type="presParOf" srcId="{925A9814-9145-E242-A0A2-C118371F76B3}" destId="{F9A19B5E-33B3-2D46-8442-DB5D2D916681}" srcOrd="0" destOrd="0" presId="urn:microsoft.com/office/officeart/2005/8/layout/hierarchy1"/>
    <dgm:cxn modelId="{DA64B8FE-47B4-E540-9451-8A7C0B690939}" type="presParOf" srcId="{925A9814-9145-E242-A0A2-C118371F76B3}" destId="{F7F9C3D0-973E-D044-B1A4-AE6012A29E94}" srcOrd="1" destOrd="0" presId="urn:microsoft.com/office/officeart/2005/8/layout/hierarchy1"/>
    <dgm:cxn modelId="{136386EB-FC25-2941-B9E7-B137E00E20F9}" type="presParOf" srcId="{F7F9C3D0-973E-D044-B1A4-AE6012A29E94}" destId="{6591A149-F72D-6B44-A20F-A96C759BA8EE}" srcOrd="0" destOrd="0" presId="urn:microsoft.com/office/officeart/2005/8/layout/hierarchy1"/>
    <dgm:cxn modelId="{25BC679F-C919-A648-9B34-BEE8A956D415}" type="presParOf" srcId="{6591A149-F72D-6B44-A20F-A96C759BA8EE}" destId="{D2C45394-3D45-374D-9898-89516508EC31}" srcOrd="0" destOrd="0" presId="urn:microsoft.com/office/officeart/2005/8/layout/hierarchy1"/>
    <dgm:cxn modelId="{23829601-5068-164E-87F2-0B409FEE296F}" type="presParOf" srcId="{6591A149-F72D-6B44-A20F-A96C759BA8EE}" destId="{79F7EA0C-D4BF-3546-B249-F1BD100F9346}" srcOrd="1" destOrd="0" presId="urn:microsoft.com/office/officeart/2005/8/layout/hierarchy1"/>
    <dgm:cxn modelId="{7EDA7A6D-DCC3-1D42-80E9-0CCD897D75F6}" type="presParOf" srcId="{F7F9C3D0-973E-D044-B1A4-AE6012A29E94}" destId="{BF7AE6AB-8CD0-4745-A723-21DC8D240884}" srcOrd="1" destOrd="0" presId="urn:microsoft.com/office/officeart/2005/8/layout/hierarchy1"/>
    <dgm:cxn modelId="{1ED17B19-0828-944B-8FE5-6E792BECA346}" type="presParOf" srcId="{BF7AE6AB-8CD0-4745-A723-21DC8D240884}" destId="{3903562F-CDA4-D04D-BF97-9AD7AF9A640A}" srcOrd="0" destOrd="0" presId="urn:microsoft.com/office/officeart/2005/8/layout/hierarchy1"/>
    <dgm:cxn modelId="{E53B0724-F385-B144-AADA-37B2EF2CA78E}" type="presParOf" srcId="{BF7AE6AB-8CD0-4745-A723-21DC8D240884}" destId="{29081C05-E4C9-5146-BA5F-3D58EB38C627}" srcOrd="1" destOrd="0" presId="urn:microsoft.com/office/officeart/2005/8/layout/hierarchy1"/>
    <dgm:cxn modelId="{C66AFD54-D7B2-9942-A62D-2B294B183672}" type="presParOf" srcId="{29081C05-E4C9-5146-BA5F-3D58EB38C627}" destId="{4F39D4E2-B8B3-2441-BBF6-A7D354F433A1}" srcOrd="0" destOrd="0" presId="urn:microsoft.com/office/officeart/2005/8/layout/hierarchy1"/>
    <dgm:cxn modelId="{D7845AE5-A379-1743-8FB8-F39E624BCDD2}" type="presParOf" srcId="{4F39D4E2-B8B3-2441-BBF6-A7D354F433A1}" destId="{0D7C8700-F6A5-9147-8C98-C4E2ADC7F976}" srcOrd="0" destOrd="0" presId="urn:microsoft.com/office/officeart/2005/8/layout/hierarchy1"/>
    <dgm:cxn modelId="{CAE8DBBE-0E77-D64B-A192-6A4801621CFB}" type="presParOf" srcId="{4F39D4E2-B8B3-2441-BBF6-A7D354F433A1}" destId="{CB82861A-F8B8-EE45-8163-36DA03331D91}" srcOrd="1" destOrd="0" presId="urn:microsoft.com/office/officeart/2005/8/layout/hierarchy1"/>
    <dgm:cxn modelId="{3B62CA08-7567-C042-92EC-BA55690B08CA}" type="presParOf" srcId="{29081C05-E4C9-5146-BA5F-3D58EB38C627}" destId="{13B39187-0B49-664B-9E31-00A691EF3D52}" srcOrd="1" destOrd="0" presId="urn:microsoft.com/office/officeart/2005/8/layout/hierarchy1"/>
    <dgm:cxn modelId="{A1E0C7CE-5FB6-8D46-91ED-18A07A7C1BD6}" type="presParOf" srcId="{925A9814-9145-E242-A0A2-C118371F76B3}" destId="{CE90EECC-09AF-BB42-9F0C-29E885392FDD}" srcOrd="2" destOrd="0" presId="urn:microsoft.com/office/officeart/2005/8/layout/hierarchy1"/>
    <dgm:cxn modelId="{FC53464F-A9F8-F845-BA39-B27F615A6D07}" type="presParOf" srcId="{925A9814-9145-E242-A0A2-C118371F76B3}" destId="{57D07957-8DB9-D44A-8E2F-D563F282466A}" srcOrd="3" destOrd="0" presId="urn:microsoft.com/office/officeart/2005/8/layout/hierarchy1"/>
    <dgm:cxn modelId="{76F6413C-16F9-E143-A0AF-BC2AFBA962A3}" type="presParOf" srcId="{57D07957-8DB9-D44A-8E2F-D563F282466A}" destId="{5837C29E-E81F-7749-B1FF-211232254FBF}" srcOrd="0" destOrd="0" presId="urn:microsoft.com/office/officeart/2005/8/layout/hierarchy1"/>
    <dgm:cxn modelId="{89D22038-E21A-D548-9D0F-0F6B84220874}" type="presParOf" srcId="{5837C29E-E81F-7749-B1FF-211232254FBF}" destId="{0EE8C0F5-2450-8546-999C-0A54AC759B1E}" srcOrd="0" destOrd="0" presId="urn:microsoft.com/office/officeart/2005/8/layout/hierarchy1"/>
    <dgm:cxn modelId="{36E431A5-6CD1-E942-8797-FC9D084A2C9B}" type="presParOf" srcId="{5837C29E-E81F-7749-B1FF-211232254FBF}" destId="{508B2945-1CC7-7049-A182-9F9988270D18}" srcOrd="1" destOrd="0" presId="urn:microsoft.com/office/officeart/2005/8/layout/hierarchy1"/>
    <dgm:cxn modelId="{ED164261-61E0-324E-8FDE-5E7D7BB15A37}" type="presParOf" srcId="{57D07957-8DB9-D44A-8E2F-D563F282466A}" destId="{5F0573BA-2B44-C54E-A4DE-6F8A094FBE50}" srcOrd="1" destOrd="0" presId="urn:microsoft.com/office/officeart/2005/8/layout/hierarchy1"/>
    <dgm:cxn modelId="{C9016594-D64A-C14E-887A-426A03CAE5C8}" type="presParOf" srcId="{5F0573BA-2B44-C54E-A4DE-6F8A094FBE50}" destId="{69171C6E-5D9F-9E43-9363-E1BEE9A94213}" srcOrd="0" destOrd="0" presId="urn:microsoft.com/office/officeart/2005/8/layout/hierarchy1"/>
    <dgm:cxn modelId="{14EC5206-6B34-3547-A228-F3140A491B9F}" type="presParOf" srcId="{5F0573BA-2B44-C54E-A4DE-6F8A094FBE50}" destId="{51240441-B5D4-5541-8BC9-9B0CDEBE369A}" srcOrd="1" destOrd="0" presId="urn:microsoft.com/office/officeart/2005/8/layout/hierarchy1"/>
    <dgm:cxn modelId="{6B9B1590-E3A2-D744-BD7B-10E6D50DAA9F}" type="presParOf" srcId="{51240441-B5D4-5541-8BC9-9B0CDEBE369A}" destId="{E5CD385F-85E0-5B44-B615-397A955AA734}" srcOrd="0" destOrd="0" presId="urn:microsoft.com/office/officeart/2005/8/layout/hierarchy1"/>
    <dgm:cxn modelId="{D6FF1B66-36F4-3E4A-8A2C-DF5C99C3D5B8}" type="presParOf" srcId="{E5CD385F-85E0-5B44-B615-397A955AA734}" destId="{72BACF48-486D-0149-BC48-BFDE4B075D46}" srcOrd="0" destOrd="0" presId="urn:microsoft.com/office/officeart/2005/8/layout/hierarchy1"/>
    <dgm:cxn modelId="{60B9AFB4-D981-F14B-B8FD-46190CC5F0DE}" type="presParOf" srcId="{E5CD385F-85E0-5B44-B615-397A955AA734}" destId="{85376042-4EBE-334E-9442-8FBDC7C273BA}" srcOrd="1" destOrd="0" presId="urn:microsoft.com/office/officeart/2005/8/layout/hierarchy1"/>
    <dgm:cxn modelId="{F55F7D61-8233-1B4B-95B7-8FC755492A5F}" type="presParOf" srcId="{51240441-B5D4-5541-8BC9-9B0CDEBE369A}" destId="{24D1F27B-15A8-D241-AAB9-D2D04549B2A6}" srcOrd="1" destOrd="0" presId="urn:microsoft.com/office/officeart/2005/8/layout/hierarchy1"/>
    <dgm:cxn modelId="{81459CBC-37CD-AF47-A597-0B9F2F9945DD}" type="presParOf" srcId="{E7F87752-5D2E-194C-9565-6C2207E7DB39}" destId="{99DCB216-4A8E-E341-B2EC-531CB38158B5}" srcOrd="2" destOrd="0" presId="urn:microsoft.com/office/officeart/2005/8/layout/hierarchy1"/>
    <dgm:cxn modelId="{B87FBBDD-2B27-C94D-B190-DEC2C1CBD555}" type="presParOf" srcId="{E7F87752-5D2E-194C-9565-6C2207E7DB39}" destId="{0F490088-A192-FD47-88D3-29208AD463D4}" srcOrd="3" destOrd="0" presId="urn:microsoft.com/office/officeart/2005/8/layout/hierarchy1"/>
    <dgm:cxn modelId="{AAF1B1E5-4388-A345-8B73-C9E1E66ADE73}" type="presParOf" srcId="{0F490088-A192-FD47-88D3-29208AD463D4}" destId="{0672A4EE-4219-B849-84B5-763EA9AF90F2}" srcOrd="0" destOrd="0" presId="urn:microsoft.com/office/officeart/2005/8/layout/hierarchy1"/>
    <dgm:cxn modelId="{DDC7A847-336B-6B4E-B227-F5F6E7B667BB}" type="presParOf" srcId="{0672A4EE-4219-B849-84B5-763EA9AF90F2}" destId="{BA748B4C-9B19-EC42-8A26-B90E87F3345F}" srcOrd="0" destOrd="0" presId="urn:microsoft.com/office/officeart/2005/8/layout/hierarchy1"/>
    <dgm:cxn modelId="{18BD51F8-D5C1-3648-8412-0F2CBCA168AD}" type="presParOf" srcId="{0672A4EE-4219-B849-84B5-763EA9AF90F2}" destId="{73D9F737-930F-6D46-BF96-12255840E6EF}" srcOrd="1" destOrd="0" presId="urn:microsoft.com/office/officeart/2005/8/layout/hierarchy1"/>
    <dgm:cxn modelId="{3CDC7876-633F-AB44-989D-CA79E5111B1E}" type="presParOf" srcId="{0F490088-A192-FD47-88D3-29208AD463D4}" destId="{976F9E91-D593-3646-8C7F-57C49B6C9FEE}" srcOrd="1" destOrd="0" presId="urn:microsoft.com/office/officeart/2005/8/layout/hierarchy1"/>
    <dgm:cxn modelId="{9A5BC4C8-4F3A-984A-9634-AC40B37A612B}" type="presParOf" srcId="{976F9E91-D593-3646-8C7F-57C49B6C9FEE}" destId="{D8E01C4E-19C0-9445-BB0B-96178876A8D8}" srcOrd="0" destOrd="0" presId="urn:microsoft.com/office/officeart/2005/8/layout/hierarchy1"/>
    <dgm:cxn modelId="{555C3AE6-10D7-D64A-8630-F68A00DD06A2}" type="presParOf" srcId="{976F9E91-D593-3646-8C7F-57C49B6C9FEE}" destId="{1200DC56-5C9B-454E-A7C1-E9BA5C30774A}" srcOrd="1" destOrd="0" presId="urn:microsoft.com/office/officeart/2005/8/layout/hierarchy1"/>
    <dgm:cxn modelId="{AF360F43-0E0B-D74C-AA7B-058CFC5EA2BC}" type="presParOf" srcId="{1200DC56-5C9B-454E-A7C1-E9BA5C30774A}" destId="{37D28CFC-15F4-474B-9F9F-E7E6A7FB4F7B}" srcOrd="0" destOrd="0" presId="urn:microsoft.com/office/officeart/2005/8/layout/hierarchy1"/>
    <dgm:cxn modelId="{D0E4C073-DBB2-894F-8C3C-0ACE4A547E27}" type="presParOf" srcId="{37D28CFC-15F4-474B-9F9F-E7E6A7FB4F7B}" destId="{2E3D7A66-6DAC-B141-8905-88AC33B23F34}" srcOrd="0" destOrd="0" presId="urn:microsoft.com/office/officeart/2005/8/layout/hierarchy1"/>
    <dgm:cxn modelId="{66318240-9E5F-7942-87AE-5C3D6D00B981}" type="presParOf" srcId="{37D28CFC-15F4-474B-9F9F-E7E6A7FB4F7B}" destId="{9A4FBC09-E4D8-964A-81F7-FA23737D74EC}" srcOrd="1" destOrd="0" presId="urn:microsoft.com/office/officeart/2005/8/layout/hierarchy1"/>
    <dgm:cxn modelId="{C8F44050-0F09-F94D-B08E-44E45B43C303}" type="presParOf" srcId="{1200DC56-5C9B-454E-A7C1-E9BA5C30774A}" destId="{DD34EE73-E539-454D-85BA-1FC7D1242C82}" srcOrd="1" destOrd="0" presId="urn:microsoft.com/office/officeart/2005/8/layout/hierarchy1"/>
    <dgm:cxn modelId="{73B7FDF8-4447-0342-BEB2-BB1F4B610C8F}" type="presParOf" srcId="{DD34EE73-E539-454D-85BA-1FC7D1242C82}" destId="{385FD872-70F8-5241-A93F-162C31BDA5C5}" srcOrd="0" destOrd="0" presId="urn:microsoft.com/office/officeart/2005/8/layout/hierarchy1"/>
    <dgm:cxn modelId="{4C8B3598-82E1-0640-990F-B5112381D422}" type="presParOf" srcId="{DD34EE73-E539-454D-85BA-1FC7D1242C82}" destId="{FC086B89-3D3D-854E-97CE-22F80E3453F2}" srcOrd="1" destOrd="0" presId="urn:microsoft.com/office/officeart/2005/8/layout/hierarchy1"/>
    <dgm:cxn modelId="{237C8861-F089-774F-95D2-6186F7E0462F}" type="presParOf" srcId="{FC086B89-3D3D-854E-97CE-22F80E3453F2}" destId="{38696444-B630-0848-BDF4-4CFFB8BDA1A1}" srcOrd="0" destOrd="0" presId="urn:microsoft.com/office/officeart/2005/8/layout/hierarchy1"/>
    <dgm:cxn modelId="{70AA4735-BE96-2E46-88B7-2FCECDE0EA16}" type="presParOf" srcId="{38696444-B630-0848-BDF4-4CFFB8BDA1A1}" destId="{88C7BC0E-C562-9E46-BD23-C4DDC61C3F11}" srcOrd="0" destOrd="0" presId="urn:microsoft.com/office/officeart/2005/8/layout/hierarchy1"/>
    <dgm:cxn modelId="{FA57966A-3246-E644-A286-B3F2DBBD2248}" type="presParOf" srcId="{38696444-B630-0848-BDF4-4CFFB8BDA1A1}" destId="{229FC484-A2BD-9142-821A-02F33E492F9D}" srcOrd="1" destOrd="0" presId="urn:microsoft.com/office/officeart/2005/8/layout/hierarchy1"/>
    <dgm:cxn modelId="{34C80F95-9136-AD4C-800E-AAC7D03C29AB}" type="presParOf" srcId="{FC086B89-3D3D-854E-97CE-22F80E3453F2}" destId="{0FCAA549-9F47-3B42-B50C-BE5A8F428BFC}" srcOrd="1" destOrd="0" presId="urn:microsoft.com/office/officeart/2005/8/layout/hierarchy1"/>
    <dgm:cxn modelId="{48689B86-D5B6-7A4E-A934-C683942C7252}" type="presParOf" srcId="{976F9E91-D593-3646-8C7F-57C49B6C9FEE}" destId="{C9602C4E-C116-CF4D-83AE-B9FD128A60F2}" srcOrd="2" destOrd="0" presId="urn:microsoft.com/office/officeart/2005/8/layout/hierarchy1"/>
    <dgm:cxn modelId="{CE507B5E-5A5F-EC44-B57F-907C3B707E49}" type="presParOf" srcId="{976F9E91-D593-3646-8C7F-57C49B6C9FEE}" destId="{5712F4DB-9FD5-A84F-A133-E5E6BA7BCC7A}" srcOrd="3" destOrd="0" presId="urn:microsoft.com/office/officeart/2005/8/layout/hierarchy1"/>
    <dgm:cxn modelId="{EA0C2666-24CC-924B-B488-EB1E35F202E1}" type="presParOf" srcId="{5712F4DB-9FD5-A84F-A133-E5E6BA7BCC7A}" destId="{08EBD674-2BAA-5344-BC17-1EDB80C224E4}" srcOrd="0" destOrd="0" presId="urn:microsoft.com/office/officeart/2005/8/layout/hierarchy1"/>
    <dgm:cxn modelId="{08125051-3A2C-4A41-A511-6FB96D7E8F7B}" type="presParOf" srcId="{08EBD674-2BAA-5344-BC17-1EDB80C224E4}" destId="{FAFD70AB-E0B1-614F-B80B-A3E1814DBB03}" srcOrd="0" destOrd="0" presId="urn:microsoft.com/office/officeart/2005/8/layout/hierarchy1"/>
    <dgm:cxn modelId="{D8102FCF-0A2B-BD45-B052-52BF7D24518B}" type="presParOf" srcId="{08EBD674-2BAA-5344-BC17-1EDB80C224E4}" destId="{8C83A6C8-A0AD-044A-9320-6F9E5A1C9E22}" srcOrd="1" destOrd="0" presId="urn:microsoft.com/office/officeart/2005/8/layout/hierarchy1"/>
    <dgm:cxn modelId="{B981A05C-AA83-F547-A5DA-A0034926E297}" type="presParOf" srcId="{5712F4DB-9FD5-A84F-A133-E5E6BA7BCC7A}" destId="{4DE0090C-0C3E-3340-99C0-D1773C6B3BB4}" srcOrd="1" destOrd="0" presId="urn:microsoft.com/office/officeart/2005/8/layout/hierarchy1"/>
    <dgm:cxn modelId="{8FBCD93D-A38C-E04D-8618-0117288BDF16}" type="presParOf" srcId="{4DE0090C-0C3E-3340-99C0-D1773C6B3BB4}" destId="{C05847A9-5869-3344-B2DB-1DACEF36B6CE}" srcOrd="0" destOrd="0" presId="urn:microsoft.com/office/officeart/2005/8/layout/hierarchy1"/>
    <dgm:cxn modelId="{4E23E362-F4EE-A347-99F5-D41964A7C50C}" type="presParOf" srcId="{4DE0090C-0C3E-3340-99C0-D1773C6B3BB4}" destId="{92E7021A-F11F-AB4E-AAA4-66F9C4F862FA}" srcOrd="1" destOrd="0" presId="urn:microsoft.com/office/officeart/2005/8/layout/hierarchy1"/>
    <dgm:cxn modelId="{11B7E1BD-FB72-3A46-8011-10E6E96D9F3E}" type="presParOf" srcId="{92E7021A-F11F-AB4E-AAA4-66F9C4F862FA}" destId="{CC2F3365-1331-3F42-A086-B13B9B90FA27}" srcOrd="0" destOrd="0" presId="urn:microsoft.com/office/officeart/2005/8/layout/hierarchy1"/>
    <dgm:cxn modelId="{338E66BF-1F17-C14F-AA69-430822F6331F}" type="presParOf" srcId="{CC2F3365-1331-3F42-A086-B13B9B90FA27}" destId="{BA02425D-4875-9A47-AB98-D0525C5B881C}" srcOrd="0" destOrd="0" presId="urn:microsoft.com/office/officeart/2005/8/layout/hierarchy1"/>
    <dgm:cxn modelId="{FA8BA4A9-4226-E541-90DA-ECDC5B949C83}" type="presParOf" srcId="{CC2F3365-1331-3F42-A086-B13B9B90FA27}" destId="{8EF6B767-D51B-D744-8F02-FAE17B665321}" srcOrd="1" destOrd="0" presId="urn:microsoft.com/office/officeart/2005/8/layout/hierarchy1"/>
    <dgm:cxn modelId="{DF62FE22-5A2E-BE41-862A-4A76F0055A8E}" type="presParOf" srcId="{92E7021A-F11F-AB4E-AAA4-66F9C4F862FA}" destId="{3CAA4C57-F63F-C849-9972-18D6D0AA5A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47A9-5869-3344-B2DB-1DACEF36B6CE}">
      <dsp:nvSpPr>
        <dsp:cNvPr id="0" name=""/>
        <dsp:cNvSpPr/>
      </dsp:nvSpPr>
      <dsp:spPr>
        <a:xfrm>
          <a:off x="596502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9602C4E-C116-CF4D-83AE-B9FD128A60F2}">
      <dsp:nvSpPr>
        <dsp:cNvPr id="0" name=""/>
        <dsp:cNvSpPr/>
      </dsp:nvSpPr>
      <dsp:spPr>
        <a:xfrm>
          <a:off x="5272889"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85FD872-70F8-5241-A93F-162C31BDA5C5}">
      <dsp:nvSpPr>
        <dsp:cNvPr id="0" name=""/>
        <dsp:cNvSpPr/>
      </dsp:nvSpPr>
      <dsp:spPr>
        <a:xfrm>
          <a:off x="4489317"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E01C4E-19C0-9445-BB0B-96178876A8D8}">
      <dsp:nvSpPr>
        <dsp:cNvPr id="0" name=""/>
        <dsp:cNvSpPr/>
      </dsp:nvSpPr>
      <dsp:spPr>
        <a:xfrm>
          <a:off x="4535037"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9DCB216-4A8E-E341-B2EC-531CB38158B5}">
      <dsp:nvSpPr>
        <dsp:cNvPr id="0" name=""/>
        <dsp:cNvSpPr/>
      </dsp:nvSpPr>
      <dsp:spPr>
        <a:xfrm>
          <a:off x="3797186" y="768051"/>
          <a:ext cx="1475703" cy="351150"/>
        </a:xfrm>
        <a:custGeom>
          <a:avLst/>
          <a:gdLst/>
          <a:ahLst/>
          <a:cxnLst/>
          <a:rect l="0" t="0" r="0" b="0"/>
          <a:pathLst>
            <a:path>
              <a:moveTo>
                <a:pt x="0" y="0"/>
              </a:moveTo>
              <a:lnTo>
                <a:pt x="0" y="239298"/>
              </a:lnTo>
              <a:lnTo>
                <a:pt x="1475703" y="239298"/>
              </a:lnTo>
              <a:lnTo>
                <a:pt x="1475703"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71C6E-5D9F-9E43-9363-E1BEE9A94213}">
      <dsp:nvSpPr>
        <dsp:cNvPr id="0" name=""/>
        <dsp:cNvSpPr/>
      </dsp:nvSpPr>
      <dsp:spPr>
        <a:xfrm>
          <a:off x="3013614"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90EECC-09AF-BB42-9F0C-29E885392FDD}">
      <dsp:nvSpPr>
        <dsp:cNvPr id="0" name=""/>
        <dsp:cNvSpPr/>
      </dsp:nvSpPr>
      <dsp:spPr>
        <a:xfrm>
          <a:off x="2321482"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03562F-CDA4-D04D-BF97-9AD7AF9A640A}">
      <dsp:nvSpPr>
        <dsp:cNvPr id="0" name=""/>
        <dsp:cNvSpPr/>
      </dsp:nvSpPr>
      <dsp:spPr>
        <a:xfrm>
          <a:off x="153791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A19B5E-33B3-2D46-8442-DB5D2D916681}">
      <dsp:nvSpPr>
        <dsp:cNvPr id="0" name=""/>
        <dsp:cNvSpPr/>
      </dsp:nvSpPr>
      <dsp:spPr>
        <a:xfrm>
          <a:off x="1583631"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20D9C45-FD56-AB4E-ABC0-9267EFBBD48E}">
      <dsp:nvSpPr>
        <dsp:cNvPr id="0" name=""/>
        <dsp:cNvSpPr/>
      </dsp:nvSpPr>
      <dsp:spPr>
        <a:xfrm>
          <a:off x="2321482" y="768051"/>
          <a:ext cx="1475703" cy="351150"/>
        </a:xfrm>
        <a:custGeom>
          <a:avLst/>
          <a:gdLst/>
          <a:ahLst/>
          <a:cxnLst/>
          <a:rect l="0" t="0" r="0" b="0"/>
          <a:pathLst>
            <a:path>
              <a:moveTo>
                <a:pt x="1475703" y="0"/>
              </a:moveTo>
              <a:lnTo>
                <a:pt x="1475703" y="239298"/>
              </a:lnTo>
              <a:lnTo>
                <a:pt x="0" y="239298"/>
              </a:lnTo>
              <a:lnTo>
                <a:pt x="0"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3B27E84-8128-E34C-B10F-FD3400D4F167}">
      <dsp:nvSpPr>
        <dsp:cNvPr id="0" name=""/>
        <dsp:cNvSpPr/>
      </dsp:nvSpPr>
      <dsp:spPr>
        <a:xfrm>
          <a:off x="3193489" y="1357"/>
          <a:ext cx="1207393" cy="766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FA114C-61AB-0149-BC93-F749679C9A74}">
      <dsp:nvSpPr>
        <dsp:cNvPr id="0" name=""/>
        <dsp:cNvSpPr/>
      </dsp:nvSpPr>
      <dsp:spPr>
        <a:xfrm>
          <a:off x="3327644" y="12880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 EA</a:t>
          </a:r>
        </a:p>
        <a:p>
          <a:pPr lvl="0" algn="ctr" defTabSz="622300">
            <a:lnSpc>
              <a:spcPct val="90000"/>
            </a:lnSpc>
            <a:spcBef>
              <a:spcPct val="0"/>
            </a:spcBef>
            <a:spcAft>
              <a:spcPct val="35000"/>
            </a:spcAft>
          </a:pPr>
          <a:r>
            <a:rPr lang="en-US" sz="1400" kern="1200" dirty="0" smtClean="0"/>
            <a:t>Colin Bell</a:t>
          </a:r>
          <a:endParaRPr lang="en-US" sz="1400" kern="1200" dirty="0"/>
        </a:p>
      </dsp:txBody>
      <dsp:txXfrm>
        <a:off x="3350100" y="151260"/>
        <a:ext cx="1162481" cy="721782"/>
      </dsp:txXfrm>
    </dsp:sp>
    <dsp:sp modelId="{B2F57609-2A9D-E24E-8C69-08F0EAAD828D}">
      <dsp:nvSpPr>
        <dsp:cNvPr id="0" name=""/>
        <dsp:cNvSpPr/>
      </dsp:nvSpPr>
      <dsp:spPr>
        <a:xfrm>
          <a:off x="1717785"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55F9B1E-CE94-794B-A2EC-380B4A6FE0CC}">
      <dsp:nvSpPr>
        <dsp:cNvPr id="0" name=""/>
        <dsp:cNvSpPr/>
      </dsp:nvSpPr>
      <dsp:spPr>
        <a:xfrm>
          <a:off x="1851940"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Architecture Practice</a:t>
          </a:r>
          <a:endParaRPr lang="en-US" sz="1400" kern="1200" dirty="0"/>
        </a:p>
      </dsp:txBody>
      <dsp:txXfrm>
        <a:off x="1874396" y="1269105"/>
        <a:ext cx="1162481" cy="721782"/>
      </dsp:txXfrm>
    </dsp:sp>
    <dsp:sp modelId="{D2C45394-3D45-374D-9898-89516508EC31}">
      <dsp:nvSpPr>
        <dsp:cNvPr id="0" name=""/>
        <dsp:cNvSpPr/>
      </dsp:nvSpPr>
      <dsp:spPr>
        <a:xfrm>
          <a:off x="97993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F7EA0C-D4BF-3546-B249-F1BD100F9346}">
      <dsp:nvSpPr>
        <dsp:cNvPr id="0" name=""/>
        <dsp:cNvSpPr/>
      </dsp:nvSpPr>
      <dsp:spPr>
        <a:xfrm>
          <a:off x="111408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and Information</a:t>
          </a:r>
          <a:endParaRPr lang="en-US" sz="1400" kern="1200" dirty="0"/>
        </a:p>
      </dsp:txBody>
      <dsp:txXfrm>
        <a:off x="1136545" y="2386950"/>
        <a:ext cx="1162481" cy="721782"/>
      </dsp:txXfrm>
    </dsp:sp>
    <dsp:sp modelId="{0D7C8700-F6A5-9147-8C98-C4E2ADC7F976}">
      <dsp:nvSpPr>
        <dsp:cNvPr id="0" name=""/>
        <dsp:cNvSpPr/>
      </dsp:nvSpPr>
      <dsp:spPr>
        <a:xfrm>
          <a:off x="97993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82861A-F8B8-EE45-8163-36DA03331D91}">
      <dsp:nvSpPr>
        <dsp:cNvPr id="0" name=""/>
        <dsp:cNvSpPr/>
      </dsp:nvSpPr>
      <dsp:spPr>
        <a:xfrm>
          <a:off x="111408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Sarah Vela</a:t>
          </a:r>
          <a:endParaRPr lang="en-US" sz="1400" kern="1200" dirty="0"/>
        </a:p>
      </dsp:txBody>
      <dsp:txXfrm>
        <a:off x="1136545" y="3504796"/>
        <a:ext cx="1162481" cy="721782"/>
      </dsp:txXfrm>
    </dsp:sp>
    <dsp:sp modelId="{0EE8C0F5-2450-8546-999C-0A54AC759B1E}">
      <dsp:nvSpPr>
        <dsp:cNvPr id="0" name=""/>
        <dsp:cNvSpPr/>
      </dsp:nvSpPr>
      <dsp:spPr>
        <a:xfrm>
          <a:off x="2455637"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8B2945-1CC7-7049-A182-9F9988270D18}">
      <dsp:nvSpPr>
        <dsp:cNvPr id="0" name=""/>
        <dsp:cNvSpPr/>
      </dsp:nvSpPr>
      <dsp:spPr>
        <a:xfrm>
          <a:off x="2589792"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Strategic</a:t>
          </a:r>
          <a:endParaRPr lang="en-US" sz="1400" kern="1200" dirty="0"/>
        </a:p>
      </dsp:txBody>
      <dsp:txXfrm>
        <a:off x="2612248" y="2386950"/>
        <a:ext cx="1162481" cy="721782"/>
      </dsp:txXfrm>
    </dsp:sp>
    <dsp:sp modelId="{72BACF48-486D-0149-BC48-BFDE4B075D46}">
      <dsp:nvSpPr>
        <dsp:cNvPr id="0" name=""/>
        <dsp:cNvSpPr/>
      </dsp:nvSpPr>
      <dsp:spPr>
        <a:xfrm>
          <a:off x="2455637"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376042-4EBE-334E-9442-8FBDC7C273BA}">
      <dsp:nvSpPr>
        <dsp:cNvPr id="0" name=""/>
        <dsp:cNvSpPr/>
      </dsp:nvSpPr>
      <dsp:spPr>
        <a:xfrm>
          <a:off x="2589792"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Maher </a:t>
          </a:r>
          <a:r>
            <a:rPr lang="en-US" sz="1400" kern="1200" dirty="0" err="1" smtClean="0"/>
            <a:t>Shinouda</a:t>
          </a:r>
          <a:endParaRPr lang="en-US" sz="1400" kern="1200" dirty="0"/>
        </a:p>
      </dsp:txBody>
      <dsp:txXfrm>
        <a:off x="2612248" y="3504796"/>
        <a:ext cx="1162481" cy="721782"/>
      </dsp:txXfrm>
    </dsp:sp>
    <dsp:sp modelId="{BA748B4C-9B19-EC42-8A26-B90E87F3345F}">
      <dsp:nvSpPr>
        <dsp:cNvPr id="0" name=""/>
        <dsp:cNvSpPr/>
      </dsp:nvSpPr>
      <dsp:spPr>
        <a:xfrm>
          <a:off x="4669192"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D9F737-930F-6D46-BF96-12255840E6EF}">
      <dsp:nvSpPr>
        <dsp:cNvPr id="0" name=""/>
        <dsp:cNvSpPr/>
      </dsp:nvSpPr>
      <dsp:spPr>
        <a:xfrm>
          <a:off x="4803347"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EIM: Information Management</a:t>
          </a:r>
          <a:endParaRPr lang="en-US" sz="1400" kern="1200" dirty="0"/>
        </a:p>
      </dsp:txBody>
      <dsp:txXfrm>
        <a:off x="4825803" y="1269105"/>
        <a:ext cx="1162481" cy="721782"/>
      </dsp:txXfrm>
    </dsp:sp>
    <dsp:sp modelId="{2E3D7A66-6DAC-B141-8905-88AC33B23F34}">
      <dsp:nvSpPr>
        <dsp:cNvPr id="0" name=""/>
        <dsp:cNvSpPr/>
      </dsp:nvSpPr>
      <dsp:spPr>
        <a:xfrm>
          <a:off x="3931340"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FBC09-E4D8-964A-81F7-FA23737D74EC}">
      <dsp:nvSpPr>
        <dsp:cNvPr id="0" name=""/>
        <dsp:cNvSpPr/>
      </dsp:nvSpPr>
      <dsp:spPr>
        <a:xfrm>
          <a:off x="4065495"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EDM: Data Management</a:t>
          </a:r>
          <a:endParaRPr lang="en-US" sz="1400" kern="1200" dirty="0"/>
        </a:p>
      </dsp:txBody>
      <dsp:txXfrm>
        <a:off x="4087951" y="2386950"/>
        <a:ext cx="1162481" cy="721782"/>
      </dsp:txXfrm>
    </dsp:sp>
    <dsp:sp modelId="{88C7BC0E-C562-9E46-BD23-C4DDC61C3F11}">
      <dsp:nvSpPr>
        <dsp:cNvPr id="0" name=""/>
        <dsp:cNvSpPr/>
      </dsp:nvSpPr>
      <dsp:spPr>
        <a:xfrm>
          <a:off x="3931340"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29FC484-A2BD-9142-821A-02F33E492F9D}">
      <dsp:nvSpPr>
        <dsp:cNvPr id="0" name=""/>
        <dsp:cNvSpPr/>
      </dsp:nvSpPr>
      <dsp:spPr>
        <a:xfrm>
          <a:off x="4065495"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John Kemp (Cognos)</a:t>
          </a:r>
          <a:endParaRPr lang="en-US" sz="1400" kern="1200" dirty="0"/>
        </a:p>
      </dsp:txBody>
      <dsp:txXfrm>
        <a:off x="4087951" y="3504796"/>
        <a:ext cx="1162481" cy="721782"/>
      </dsp:txXfrm>
    </dsp:sp>
    <dsp:sp modelId="{FAFD70AB-E0B1-614F-B80B-A3E1814DBB03}">
      <dsp:nvSpPr>
        <dsp:cNvPr id="0" name=""/>
        <dsp:cNvSpPr/>
      </dsp:nvSpPr>
      <dsp:spPr>
        <a:xfrm>
          <a:off x="540704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83A6C8-A0AD-044A-9320-6F9E5A1C9E22}">
      <dsp:nvSpPr>
        <dsp:cNvPr id="0" name=""/>
        <dsp:cNvSpPr/>
      </dsp:nvSpPr>
      <dsp:spPr>
        <a:xfrm>
          <a:off x="554119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ECM: Content Management</a:t>
          </a:r>
          <a:endParaRPr lang="en-US" sz="1400" kern="1200" dirty="0"/>
        </a:p>
      </dsp:txBody>
      <dsp:txXfrm>
        <a:off x="5563655" y="2386950"/>
        <a:ext cx="1162481" cy="721782"/>
      </dsp:txXfrm>
    </dsp:sp>
    <dsp:sp modelId="{BA02425D-4875-9A47-AB98-D0525C5B881C}">
      <dsp:nvSpPr>
        <dsp:cNvPr id="0" name=""/>
        <dsp:cNvSpPr/>
      </dsp:nvSpPr>
      <dsp:spPr>
        <a:xfrm>
          <a:off x="540704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F6B767-D51B-D744-8F02-FAE17B665321}">
      <dsp:nvSpPr>
        <dsp:cNvPr id="0" name=""/>
        <dsp:cNvSpPr/>
      </dsp:nvSpPr>
      <dsp:spPr>
        <a:xfrm>
          <a:off x="554119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Gina </a:t>
          </a:r>
          <a:r>
            <a:rPr lang="en-US" sz="1400" kern="1200" dirty="0" err="1" smtClean="0"/>
            <a:t>Reichard</a:t>
          </a:r>
          <a:r>
            <a:rPr lang="en-US" sz="1400" kern="1200" dirty="0" smtClean="0"/>
            <a:t> (</a:t>
          </a:r>
          <a:r>
            <a:rPr lang="en-US" sz="1400" kern="1200" dirty="0" err="1" smtClean="0"/>
            <a:t>OnBase</a:t>
          </a:r>
          <a:r>
            <a:rPr lang="en-US" sz="1400" kern="1200" dirty="0" smtClean="0"/>
            <a:t>)</a:t>
          </a:r>
          <a:endParaRPr lang="en-US" sz="1400" kern="1200" dirty="0"/>
        </a:p>
      </dsp:txBody>
      <dsp:txXfrm>
        <a:off x="5563655" y="3504796"/>
        <a:ext cx="1162481" cy="721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D304B-4F32-DB42-AA51-EDA38B867F6B}" type="datetimeFigureOut">
              <a:rPr lang="en-US" smtClean="0"/>
              <a:t>12/7/15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ECBD0-03BA-0B4C-9CDD-DC838008B2EF}" type="slidenum">
              <a:rPr lang="en-US" smtClean="0"/>
              <a:t>‹#›</a:t>
            </a:fld>
            <a:endParaRPr lang="en-US"/>
          </a:p>
        </p:txBody>
      </p:sp>
    </p:spTree>
    <p:extLst>
      <p:ext uri="{BB962C8B-B14F-4D97-AF65-F5344CB8AC3E}">
        <p14:creationId xmlns:p14="http://schemas.microsoft.com/office/powerpoint/2010/main" val="1107944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D4E5426-5BAB-0B47-9D16-6B8B849A9B9F}" type="datetimeFigureOut">
              <a:rPr lang="en-US"/>
              <a:pPr>
                <a:defRPr/>
              </a:pPr>
              <a:t>12/7/15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243CCA8-BAFD-7144-8E02-BD9119658895}" type="slidenum">
              <a:rPr lang="en-US"/>
              <a:pPr>
                <a:defRPr/>
              </a:pPr>
              <a:t>‹#›</a:t>
            </a:fld>
            <a:endParaRPr lang="en-US"/>
          </a:p>
        </p:txBody>
      </p:sp>
    </p:spTree>
    <p:extLst>
      <p:ext uri="{BB962C8B-B14F-4D97-AF65-F5344CB8AC3E}">
        <p14:creationId xmlns:p14="http://schemas.microsoft.com/office/powerpoint/2010/main" val="148727358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en.wikipedia.org/wiki/Enterprise_architecture#cite_note-FEAPO-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a:t>
            </a:fld>
            <a:endParaRPr lang="en-US"/>
          </a:p>
        </p:txBody>
      </p:sp>
    </p:spTree>
    <p:extLst>
      <p:ext uri="{BB962C8B-B14F-4D97-AF65-F5344CB8AC3E}">
        <p14:creationId xmlns:p14="http://schemas.microsoft.com/office/powerpoint/2010/main" val="133978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smtClean="0">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Security Architecture: </a:t>
            </a:r>
            <a:r>
              <a:rPr lang="en-US" sz="1200" dirty="0" smtClean="0">
                <a:latin typeface="Calibri" panose="020F0502020204030204" pitchFamily="34" charset="0"/>
              </a:rPr>
              <a:t>Describes all aspects related to applications and data security, along with a set of guidelines</a:t>
            </a:r>
            <a:r>
              <a:rPr lang="en-US" sz="1200" baseline="0" dirty="0" smtClean="0">
                <a:latin typeface="Calibri" panose="020F0502020204030204" pitchFamily="34" charset="0"/>
              </a:rPr>
              <a:t> and procedures for </a:t>
            </a:r>
            <a:r>
              <a:rPr lang="en-US" sz="1200" dirty="0" smtClean="0">
                <a:latin typeface="Calibri" panose="020F0502020204030204" pitchFamily="34" charset="0"/>
              </a:rPr>
              <a:t>building secure environments.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33</a:t>
            </a:fld>
            <a:endParaRPr lang="en-US"/>
          </a:p>
        </p:txBody>
      </p:sp>
    </p:spTree>
    <p:extLst>
      <p:ext uri="{BB962C8B-B14F-4D97-AF65-F5344CB8AC3E}">
        <p14:creationId xmlns:p14="http://schemas.microsoft.com/office/powerpoint/2010/main" val="207570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latin typeface="Calibri" panose="020F0502020204030204" pitchFamily="34" charset="0"/>
              </a:rPr>
              <a:t>Governance</a:t>
            </a:r>
            <a:r>
              <a:rPr lang="en-US" sz="1200" baseline="0" dirty="0" smtClean="0">
                <a:latin typeface="Calibri" panose="020F0502020204030204" pitchFamily="34" charset="0"/>
              </a:rPr>
              <a:t> unpacks to be:</a:t>
            </a:r>
          </a:p>
          <a:p>
            <a:endParaRPr lang="en-US" sz="1200" b="0" i="0" baseline="0" dirty="0" smtClean="0">
              <a:solidFill>
                <a:schemeClr val="tx1"/>
              </a:solidFill>
              <a:latin typeface="Calibri" panose="020F0502020204030204" pitchFamily="34" charset="0"/>
            </a:endParaRPr>
          </a:p>
          <a:p>
            <a:r>
              <a:rPr lang="en-US" sz="1200" b="0" i="0" baseline="0" dirty="0" smtClean="0">
                <a:solidFill>
                  <a:schemeClr val="tx1"/>
                </a:solidFill>
                <a:latin typeface="Calibri" panose="020F0502020204030204" pitchFamily="34" charset="0"/>
              </a:rPr>
              <a:t>- </a:t>
            </a:r>
            <a:r>
              <a:rPr lang="en-US" sz="1200" b="1" i="0" dirty="0" smtClean="0">
                <a:solidFill>
                  <a:srgbClr val="000099"/>
                </a:solidFill>
                <a:latin typeface="Calibri" panose="020F0502020204030204" pitchFamily="34" charset="0"/>
              </a:rPr>
              <a:t>Integration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A business-centric integration architecture approach that provides the necessary standards and guidelines to connect disparate data, processes, systems, services, expertise, and knowledge together to drive business towards achieving its goals.</a:t>
            </a:r>
          </a:p>
          <a:p>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Performance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Performance architecture is the mean to evaluate the progress of the enterprise strategic goals and objectives. It defines metrics and measures to evaluate business and IT processes and their outcome and captures systems’ quality attributes such as usability, reliability, scalability, interoperability, and maintainability. </a:t>
            </a:r>
          </a:p>
          <a:p>
            <a:pPr marL="171450" indent="-171450">
              <a:buFontTx/>
              <a:buChar char="-"/>
            </a:pPr>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Architecture Principles:</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Guide IT decision-making and activities and form the foundation of the University IT architecture standards, and guidelines.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37</a:t>
            </a:fld>
            <a:endParaRPr lang="en-US"/>
          </a:p>
        </p:txBody>
      </p:sp>
    </p:spTree>
    <p:extLst>
      <p:ext uri="{BB962C8B-B14F-4D97-AF65-F5344CB8AC3E}">
        <p14:creationId xmlns:p14="http://schemas.microsoft.com/office/powerpoint/2010/main" val="47821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53</a:t>
            </a:fld>
            <a:endParaRPr lang="en-US"/>
          </a:p>
        </p:txBody>
      </p:sp>
    </p:spTree>
    <p:extLst>
      <p:ext uri="{BB962C8B-B14F-4D97-AF65-F5344CB8AC3E}">
        <p14:creationId xmlns:p14="http://schemas.microsoft.com/office/powerpoint/2010/main" val="174416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218"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latin typeface="Calibri" charset="0"/>
              </a:rPr>
              <a:t>To add a photo to this slide, click the Picture icon in the content area (first column of icons, second row). Navigate to the photo you would like to insert. PowerPoint will auto-resize the photo to fit the area. If you are unhappy with the results, you can either:</a:t>
            </a:r>
          </a:p>
          <a:p>
            <a:pPr marL="228600" indent="-228600" eaLnBrk="1" hangingPunct="1">
              <a:spcBef>
                <a:spcPct val="0"/>
              </a:spcBef>
              <a:buFontTx/>
              <a:buAutoNum type="arabicPeriod"/>
              <a:defRPr/>
            </a:pPr>
            <a:r>
              <a:rPr lang="en-US" dirty="0" smtClean="0">
                <a:latin typeface="Calibri" charset="0"/>
              </a:rPr>
              <a:t>Manually resize your photo to 6.4” high x 10” wide using an image editor. Then, insert it via Home&gt;Insert&gt;Picture. </a:t>
            </a:r>
          </a:p>
          <a:p>
            <a:pPr marL="228600" indent="-228600" eaLnBrk="1" hangingPunct="1">
              <a:spcBef>
                <a:spcPct val="0"/>
              </a:spcBef>
              <a:buFontTx/>
              <a:buAutoNum type="arabicPeriod"/>
              <a:defRPr/>
            </a:pPr>
            <a:r>
              <a:rPr lang="en-US" dirty="0" smtClean="0">
                <a:latin typeface="Calibri" charset="0"/>
              </a:rPr>
              <a:t>Insert your picture as-is via Home&gt;Insert&gt;Picture. Then, select your photo and choose Format. Resize and crop your photo using the editing tools in PowerPoint.</a:t>
            </a:r>
          </a:p>
          <a:p>
            <a:pPr marL="228600" indent="-228600" eaLnBrk="1" hangingPunct="1">
              <a:spcBef>
                <a:spcPct val="0"/>
              </a:spcBef>
              <a:buFont typeface="+mj-lt"/>
              <a:buAutoNum type="arabicPeriod"/>
              <a:defRPr/>
            </a:pPr>
            <a:endParaRPr lang="en-US"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F9044B-40D7-DE42-A1C6-08976A3194AD}" type="slidenum">
              <a:rPr lang="en-US" sz="1200"/>
              <a:pPr eaLnBrk="1" fontAlgn="base" hangingPunct="1">
                <a:spcBef>
                  <a:spcPct val="0"/>
                </a:spcBef>
                <a:spcAft>
                  <a:spcPct val="0"/>
                </a:spcAft>
              </a:pPr>
              <a:t>55</a:t>
            </a:fld>
            <a:endParaRPr lang="en-US" sz="1200"/>
          </a:p>
        </p:txBody>
      </p:sp>
    </p:spTree>
    <p:extLst>
      <p:ext uri="{BB962C8B-B14F-4D97-AF65-F5344CB8AC3E}">
        <p14:creationId xmlns:p14="http://schemas.microsoft.com/office/powerpoint/2010/main" val="36443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begin by introducing Enterprise Architecture through a </a:t>
            </a:r>
            <a:r>
              <a:rPr lang="en-US" baseline="0" dirty="0" err="1" smtClean="0"/>
              <a:t>strawdog</a:t>
            </a:r>
            <a:r>
              <a:rPr lang="en-US" baseline="0" dirty="0" smtClean="0"/>
              <a:t> story. The ideas and problems introduced in this story are meant to be representative of the problems an enterprise faces when widespread change is occurring simultaneously across multiple areas of the business. </a:t>
            </a:r>
          </a:p>
          <a:p>
            <a:endParaRPr lang="en-US" sz="1200" b="1" i="0" kern="1200" baseline="0" dirty="0" smtClean="0">
              <a:solidFill>
                <a:schemeClr val="tx1"/>
              </a:solidFill>
              <a:effectLst/>
              <a:latin typeface="+mn-lt"/>
              <a:ea typeface="ＭＳ Ｐゴシック" charset="0"/>
              <a:cs typeface="ＭＳ Ｐゴシック" charset="0"/>
            </a:endParaRPr>
          </a:p>
          <a:p>
            <a:r>
              <a:rPr lang="en-US" sz="1200" b="1" i="0" kern="1200" baseline="0" dirty="0" smtClean="0">
                <a:solidFill>
                  <a:schemeClr val="tx1"/>
                </a:solidFill>
                <a:effectLst/>
                <a:latin typeface="+mn-lt"/>
                <a:ea typeface="ＭＳ Ｐゴシック" charset="0"/>
                <a:cs typeface="ＭＳ Ｐゴシック" charset="0"/>
              </a:rPr>
              <a:t>DISCLAIMER: </a:t>
            </a:r>
            <a:r>
              <a:rPr lang="en-US" sz="1200" b="1" i="0" kern="1200" dirty="0" smtClean="0">
                <a:solidFill>
                  <a:schemeClr val="tx1"/>
                </a:solidFill>
                <a:effectLst/>
                <a:latin typeface="+mn-lt"/>
                <a:ea typeface="ＭＳ Ｐゴシック" charset="0"/>
                <a:cs typeface="ＭＳ Ｐゴシック" charset="0"/>
              </a:rPr>
              <a:t>All characters appearing in this work are fictitious. Any resemblance to real persons, living or dead, is purely coincidental.</a:t>
            </a:r>
          </a:p>
          <a:p>
            <a:endParaRPr lang="en-US" sz="1200" b="1"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Let’s start with an</a:t>
            </a:r>
            <a:r>
              <a:rPr lang="en-US" sz="1200" b="0" i="0" kern="1200" baseline="0" dirty="0" smtClean="0">
                <a:solidFill>
                  <a:schemeClr val="tx1"/>
                </a:solidFill>
                <a:effectLst/>
                <a:latin typeface="+mn-lt"/>
                <a:ea typeface="ＭＳ Ｐゴシック" charset="0"/>
                <a:cs typeface="ＭＳ Ｐゴシック" charset="0"/>
              </a:rPr>
              <a:t> enterprise called ACME Academy. ACME has been operating for a number of years and has two core missions: training coyotes and developing innovative roadrunner counter measures. To fulfill these missions, ACME maintains a number business units that support their core missions.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To fulfill their core missions, ACME must: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high quality coyotes and convince them to train with ACME.</a:t>
            </a:r>
          </a:p>
          <a:p>
            <a:r>
              <a:rPr lang="en-US" sz="1200" b="0" i="0" kern="1200" baseline="0" dirty="0" smtClean="0">
                <a:solidFill>
                  <a:schemeClr val="tx1"/>
                </a:solidFill>
                <a:effectLst/>
                <a:latin typeface="+mn-lt"/>
                <a:ea typeface="ＭＳ Ｐゴシック" charset="0"/>
                <a:cs typeface="ＭＳ Ｐゴシック" charset="0"/>
              </a:rPr>
              <a:t>    - Deliver top-notch training facilities and services to keep coyotes at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the best and the brightest roadrunner specialists and convince them to join ACME’s cause.</a:t>
            </a:r>
          </a:p>
          <a:p>
            <a:r>
              <a:rPr lang="en-US" sz="1200" b="0" i="0" kern="1200" baseline="0" dirty="0" smtClean="0">
                <a:solidFill>
                  <a:schemeClr val="tx1"/>
                </a:solidFill>
                <a:effectLst/>
                <a:latin typeface="+mn-lt"/>
                <a:ea typeface="ＭＳ Ｐゴシック" charset="0"/>
                <a:cs typeface="ＭＳ Ｐゴシック" charset="0"/>
              </a:rPr>
              <a:t>    - Provide a series of support services and facilities to allow these specialists to focus on their work.</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support of these core missions, ACME must maintain or acquire business units to:</a:t>
            </a:r>
          </a:p>
          <a:p>
            <a:r>
              <a:rPr lang="en-US" sz="1200" b="0" i="0" kern="1200" baseline="0" dirty="0" smtClean="0">
                <a:solidFill>
                  <a:schemeClr val="tx1"/>
                </a:solidFill>
                <a:effectLst/>
                <a:latin typeface="+mn-lt"/>
                <a:ea typeface="ＭＳ Ｐゴシック" charset="0"/>
                <a:cs typeface="ＭＳ Ｐゴシック" charset="0"/>
              </a:rPr>
              <a:t> - Manage finances.</a:t>
            </a:r>
          </a:p>
          <a:p>
            <a:r>
              <a:rPr lang="en-US" sz="1200" b="0" i="0" kern="1200" baseline="0" dirty="0" smtClean="0">
                <a:solidFill>
                  <a:schemeClr val="tx1"/>
                </a:solidFill>
                <a:effectLst/>
                <a:latin typeface="+mn-lt"/>
                <a:ea typeface="ＭＳ Ｐゴシック" charset="0"/>
                <a:cs typeface="ＭＳ Ｐゴシック" charset="0"/>
              </a:rPr>
              <a:t> - Support the coyotes in training.</a:t>
            </a:r>
          </a:p>
          <a:p>
            <a:r>
              <a:rPr lang="en-US" sz="1200" b="0" i="0" kern="1200" baseline="0" dirty="0" smtClean="0">
                <a:solidFill>
                  <a:schemeClr val="tx1"/>
                </a:solidFill>
                <a:effectLst/>
                <a:latin typeface="+mn-lt"/>
                <a:ea typeface="ＭＳ Ｐゴシック" charset="0"/>
                <a:cs typeface="ＭＳ Ｐゴシック" charset="0"/>
              </a:rPr>
              <a:t> - Support the individuals and teams that work on roadrunner innovations.</a:t>
            </a:r>
          </a:p>
          <a:p>
            <a:r>
              <a:rPr lang="en-US" sz="1200" b="0" i="0" kern="1200" baseline="0" dirty="0" smtClean="0">
                <a:solidFill>
                  <a:schemeClr val="tx1"/>
                </a:solidFill>
                <a:effectLst/>
                <a:latin typeface="+mn-lt"/>
                <a:ea typeface="ＭＳ Ｐゴシック" charset="0"/>
                <a:cs typeface="ＭＳ Ｐゴシック" charset="0"/>
              </a:rPr>
              <a:t> - Support the individuals that manage finances, support the coyotes, and support the innovators.</a:t>
            </a:r>
          </a:p>
          <a:p>
            <a:r>
              <a:rPr lang="en-US" sz="1200" b="0" i="0" kern="1200" baseline="0" dirty="0" smtClean="0">
                <a:solidFill>
                  <a:schemeClr val="tx1"/>
                </a:solidFill>
                <a:effectLst/>
                <a:latin typeface="+mn-lt"/>
                <a:ea typeface="ＭＳ Ｐゴシック" charset="0"/>
                <a:cs typeface="ＭＳ Ｐゴシック" charset="0"/>
              </a:rPr>
              <a:t> - Keep records and information about the activities of ACME Incorporated.</a:t>
            </a:r>
          </a:p>
          <a:p>
            <a:r>
              <a:rPr lang="en-US" sz="1200" b="0" i="0" kern="1200" baseline="0" dirty="0" smtClean="0">
                <a:solidFill>
                  <a:schemeClr val="tx1"/>
                </a:solidFill>
                <a:effectLst/>
                <a:latin typeface="+mn-lt"/>
                <a:ea typeface="ＭＳ Ｐゴシック" charset="0"/>
                <a:cs typeface="ＭＳ Ｐゴシック" charset="0"/>
              </a:rPr>
              <a:t> - Maintain a physical space for everyone to work (the ACME Incorporated campus).</a:t>
            </a:r>
          </a:p>
          <a:p>
            <a:r>
              <a:rPr lang="en-US" sz="1200" b="0" i="0" kern="1200" baseline="0" dirty="0" smtClean="0">
                <a:solidFill>
                  <a:schemeClr val="tx1"/>
                </a:solidFill>
                <a:effectLst/>
                <a:latin typeface="+mn-lt"/>
                <a:ea typeface="ＭＳ Ｐゴシック" charset="0"/>
                <a:cs typeface="ＭＳ Ｐゴシック" charset="0"/>
              </a:rPr>
              <a:t> - Create anvils, magic ‘tunnel’ paint, and other “tools of the trade.”</a:t>
            </a:r>
          </a:p>
          <a:p>
            <a:r>
              <a:rPr lang="en-US" sz="1200" b="0" i="0" kern="1200" baseline="0" dirty="0" smtClean="0">
                <a:solidFill>
                  <a:schemeClr val="tx1"/>
                </a:solidFill>
                <a:effectLst/>
                <a:latin typeface="+mn-lt"/>
                <a:ea typeface="ＭＳ Ｐゴシック" charset="0"/>
                <a:cs typeface="ＭＳ Ｐゴシック" charset="0"/>
              </a:rPr>
              <a:t> - Market, advertise, and seek support for the ACME mission.</a:t>
            </a:r>
          </a:p>
          <a:p>
            <a:r>
              <a:rPr lang="en-US" sz="1200" b="0" i="0" kern="1200" baseline="0" dirty="0" smtClean="0">
                <a:solidFill>
                  <a:schemeClr val="tx1"/>
                </a:solidFill>
                <a:effectLst/>
                <a:latin typeface="+mn-lt"/>
                <a:ea typeface="ＭＳ Ｐゴシック" charset="0"/>
                <a:cs typeface="ＭＳ Ｐゴシック" charset="0"/>
              </a:rPr>
              <a:t> - Plan how ACME will respond to changes in the world around it.</a:t>
            </a:r>
          </a:p>
          <a:p>
            <a:r>
              <a:rPr lang="en-US" sz="1200" b="0" i="0" kern="1200" baseline="0" dirty="0" smtClean="0">
                <a:solidFill>
                  <a:schemeClr val="tx1"/>
                </a:solidFill>
                <a:effectLst/>
                <a:latin typeface="+mn-lt"/>
                <a:ea typeface="ＭＳ Ｐゴシック" charset="0"/>
                <a:cs typeface="ＭＳ Ｐゴシック" charset="0"/>
              </a:rPr>
              <a:t> - Manage / Administer the whole orchestra of individuals that make up ACME.</a:t>
            </a:r>
          </a:p>
          <a:p>
            <a:r>
              <a:rPr lang="en-US" sz="1200" b="0" i="0" kern="1200" baseline="0" dirty="0" smtClean="0">
                <a:solidFill>
                  <a:schemeClr val="tx1"/>
                </a:solidFill>
                <a:effectLst/>
                <a:latin typeface="+mn-lt"/>
                <a:ea typeface="ＭＳ Ｐゴシック" charset="0"/>
                <a:cs typeface="ＭＳ Ｐゴシック" charset="0"/>
              </a:rPr>
              <a:t> - NOTE: This list is not complete.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As ACME is a modern enterprise, business units require technology to fulfill their respective mandates.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This provides the basis for our story. With this in mind, we will discuss a common challenge experienced by every modern enterprise.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an effort to better serve the core missions of the enterprise, business units are constantly on the look out to improve themselves. They want to be efficient and effective to better support the core mission of the enterprise.  To do this, changes to business processes and underlying technology are required.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 business unit has individuals working with technology the way it works today.  This is the referred to as the ‘current state’.  They have some combination of technologies that support their operations.  Often times other units of the enterprise rely on these technologies for something local to them. Work flows from one business unit to another through some combination of process, people, and technology.  Sometimes that technology is paper and pen.  More often than not, as it is 2015, that technology is some combination of IT systems.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One day a business unit identifies some problem with their current technology. For this example we will look at the anvil production line in the ACME Academy ‘Anvil Department.’ The Anvil Department has a production management system that keeps track of how many anvils are needed, when they are needed, and how much iron ore is needed to make them.  They realize that the tool they’ve been using for years fails to capture and validate some key information on the way into the production system.  They learned this the hard way after creating and delivering 200 anvils when the requestor only needed 2.  They’ve always known there was a problem with validation but they always cautioned users to be careful.  This one slipped through and, while it seems like a simple fix, the system vendor has moved on to a new version and doesn’t support changing the system they are running 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ACME Anvil has a decision to make. How do they fix the problem? As the problem is with the old production management system, they immediate think “let’s buy a new one.”  ACME’s anvil department then sets off on a journey to buy a new production management system. They issue an RFP that describes what their old system does with a special focus on that pesky capture and validation problem– they know their requirements “we need our old system plus these features.”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When responses come in ACME is faced with a first question:  Cloud or On-Premise.  They decide on Cloud because it seems easy.  It won’t require them to worry about the ACME IT department (which always seems to be a bottleneck).  They can sign on the dotted line and get a new production management system.  They’ve made a decision to start a transition– they have an ‘intermediate state’ defined.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implementation starts.  As this is a cloud solution it is up and running quickly. They get a login screen, create some accounts, and they are off to the races.  Anvils are being produced and there will never be a mistake again. Champagne for all!</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Three weeks go by when the anvil department receives a call. The ACME finance department is asking why the anvil department hasn’t validated their monthly expenses in the finance system. After some digging they realize there was a process in the old system that ran a report and put the output on a network share.  The people involved thought the new system dealt with that so they didn’t mention it.  Turns out that old report does not exist in the new system. They scrape the bottom of their budget (running a little over) and contract the cloud provider to make the report for them.  Close call but all is resolved.  Back to anvil production.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another couple weeks go by and they receive a call from the ACME police saying a former employee had been stopped with a car full of anvils.  They look at the production management system and realize that person had been requesting anvils for weeks.  The anvil department phones HR to ask why they weren’t notified of this person’s departure.  The HR department tells them they don’t notify everyone, they update the central authentication system.  A couple more phone calls and the anvil department realizes they need IT to help configure the central authentication system for use in their cloud solution.  Luckily the protocol is supported by the cloud solution so anvil schedules some ‘emergency’ work with the ACME IT department.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there is a phone call from someone in the innovation department.  They say they’ve figured out a brilliant new alloy for the anvils and they’d like to start asking for alloy anvils instead of iron.  The anvil department looks at the tool and realizes there is no way to set ‘alloy’ as an option.  They tell the requestor to just use the ‘notes’ field in the submission form.  When they start looking through the production management system they realize that they can only track ordering of iron ore anvils.  To track the alloy instead, they need to manually read all requests and see if they want alloy and order the alloy separate from the iron ore.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HR department calls. The auditors have reviewed the enterprise operations and ACME has had major problems with anvil related injuries. They ask the anvil department to initiate a training program to keep people from receiving anvils without the necessary training.  They realize that their system does not support this and, so, they have to go shopping for a new anvil training system.  They pay a new vendor and the original cloud vendor to build a nice slick integrated anvil production management system with safety interlocks.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Everything was good… for a time.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finance department called again.  They’ve got a new system coming.  The anvil department is told it will need to find money in its budget to upgrade the custom integration with the old system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Not long after that, the HR department is calling again.  They’ve got a new system coming too.  They will need the anvil department to update their training system and integration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 sooner than the HR department has hung up, the ACME police calling again.  There is another person with anvils that should not have them.  They discover an order number with the anvils that they trace back to a person named ‘</a:t>
            </a:r>
            <a:r>
              <a:rPr lang="en-US" sz="1200" b="0" i="0" kern="1200" baseline="0" dirty="0" err="1" smtClean="0">
                <a:solidFill>
                  <a:schemeClr val="tx1"/>
                </a:solidFill>
                <a:effectLst/>
                <a:latin typeface="+mn-lt"/>
                <a:ea typeface="ＭＳ Ｐゴシック" charset="0"/>
                <a:cs typeface="ＭＳ Ｐゴシック" charset="0"/>
              </a:rPr>
              <a:t>closetsystem</a:t>
            </a:r>
            <a:r>
              <a:rPr lang="en-US" sz="1200" b="0" i="0" kern="1200" baseline="0" dirty="0" smtClean="0">
                <a:solidFill>
                  <a:schemeClr val="tx1"/>
                </a:solidFill>
                <a:effectLst/>
                <a:latin typeface="+mn-lt"/>
                <a:ea typeface="ＭＳ Ｐゴシック" charset="0"/>
                <a:cs typeface="ＭＳ Ｐゴシック" charset="0"/>
              </a:rPr>
              <a:t>.’  They determine that one of employees in the innovation department has ‘innovated’ around a problem– they’ve built an automatic system locally that orders anvils based on a camera taking pictures of a storage closet.</a:t>
            </a:r>
          </a:p>
          <a:p>
            <a:endParaRPr lang="en-US" sz="1200" b="0" i="0" kern="1200" baseline="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8</a:t>
            </a:fld>
            <a:endParaRPr lang="en-US"/>
          </a:p>
        </p:txBody>
      </p:sp>
    </p:spTree>
    <p:extLst>
      <p:ext uri="{BB962C8B-B14F-4D97-AF65-F5344CB8AC3E}">
        <p14:creationId xmlns:p14="http://schemas.microsoft.com/office/powerpoint/2010/main" val="42394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9</a:t>
            </a:fld>
            <a:endParaRPr lang="en-US"/>
          </a:p>
        </p:txBody>
      </p:sp>
    </p:spTree>
    <p:extLst>
      <p:ext uri="{BB962C8B-B14F-4D97-AF65-F5344CB8AC3E}">
        <p14:creationId xmlns:p14="http://schemas.microsoft.com/office/powerpoint/2010/main" val="134594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16</a:t>
            </a:fld>
            <a:endParaRPr lang="en-US"/>
          </a:p>
        </p:txBody>
      </p:sp>
    </p:spTree>
    <p:extLst>
      <p:ext uri="{BB962C8B-B14F-4D97-AF65-F5344CB8AC3E}">
        <p14:creationId xmlns:p14="http://schemas.microsoft.com/office/powerpoint/2010/main" val="91040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Gartner(http://</a:t>
            </a:r>
            <a:r>
              <a:rPr lang="en-US" dirty="0" err="1" smtClean="0"/>
              <a:t>www.gartner.com</a:t>
            </a:r>
            <a:r>
              <a:rPr lang="en-US" dirty="0" smtClean="0"/>
              <a:t>/it-glossary/enterprise-architecture-</a:t>
            </a:r>
            <a:r>
              <a:rPr lang="en-US" dirty="0" err="1" smtClean="0"/>
              <a:t>ea</a:t>
            </a:r>
            <a:r>
              <a:rPr lang="en-US" dirty="0" smtClean="0"/>
              <a:t>/):</a:t>
            </a:r>
            <a:r>
              <a:rPr lang="en-US" baseline="0" dirty="0" smtClean="0"/>
              <a:t> </a:t>
            </a:r>
            <a:r>
              <a:rPr lang="en-US" sz="1200" b="1" kern="1200" dirty="0" smtClean="0">
                <a:solidFill>
                  <a:schemeClr val="tx1"/>
                </a:solidFill>
                <a:latin typeface="+mn-lt"/>
                <a:ea typeface="ＭＳ Ｐゴシック" charset="0"/>
                <a:cs typeface="ＭＳ Ｐゴシック" charset="0"/>
              </a:rPr>
              <a:t>Enterprise architecture (EA)</a:t>
            </a:r>
            <a:r>
              <a:rPr lang="en-US" sz="1200" b="0" kern="1200" dirty="0" smtClean="0">
                <a:solidFill>
                  <a:schemeClr val="tx1"/>
                </a:solidFill>
                <a:latin typeface="+mn-lt"/>
                <a:ea typeface="ＭＳ Ｐゴシック" charset="0"/>
                <a:cs typeface="ＭＳ Ｐゴシック" charset="0"/>
              </a:rPr>
              <a:t>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a:t>
            </a:r>
          </a:p>
          <a:p>
            <a:endParaRPr lang="en-US" sz="1200" b="0" kern="1200" dirty="0" smtClean="0">
              <a:solidFill>
                <a:schemeClr val="tx1"/>
              </a:solidFill>
              <a:latin typeface="+mn-lt"/>
              <a:ea typeface="ＭＳ Ｐゴシック" charset="0"/>
              <a:cs typeface="ＭＳ Ｐゴシック" charset="0"/>
            </a:endParaRPr>
          </a:p>
          <a:p>
            <a:r>
              <a:rPr lang="en-US" sz="1200" b="0" kern="1200" dirty="0" smtClean="0">
                <a:solidFill>
                  <a:schemeClr val="tx1"/>
                </a:solidFill>
                <a:latin typeface="+mn-lt"/>
                <a:ea typeface="ＭＳ Ｐゴシック" charset="0"/>
                <a:cs typeface="ＭＳ Ｐゴシック" charset="0"/>
              </a:rPr>
              <a:t>Wikipedia(https://</a:t>
            </a:r>
            <a:r>
              <a:rPr lang="en-US" sz="1200" b="0" kern="1200" dirty="0" err="1" smtClean="0">
                <a:solidFill>
                  <a:schemeClr val="tx1"/>
                </a:solidFill>
                <a:latin typeface="+mn-lt"/>
                <a:ea typeface="ＭＳ Ｐゴシック" charset="0"/>
                <a:cs typeface="ＭＳ Ｐゴシック" charset="0"/>
              </a:rPr>
              <a:t>en.wikipedia.org</a:t>
            </a:r>
            <a:r>
              <a:rPr lang="en-US" sz="1200" b="0" kern="1200" dirty="0" smtClean="0">
                <a:solidFill>
                  <a:schemeClr val="tx1"/>
                </a:solidFill>
                <a:latin typeface="+mn-lt"/>
                <a:ea typeface="ＭＳ Ｐゴシック" charset="0"/>
                <a:cs typeface="ＭＳ Ｐゴシック" charset="0"/>
              </a:rPr>
              <a:t>/wiki/</a:t>
            </a:r>
            <a:r>
              <a:rPr lang="en-US" sz="1200" b="0" kern="1200" dirty="0" err="1" smtClean="0">
                <a:solidFill>
                  <a:schemeClr val="tx1"/>
                </a:solidFill>
                <a:latin typeface="+mn-lt"/>
                <a:ea typeface="ＭＳ Ｐゴシック" charset="0"/>
                <a:cs typeface="ＭＳ Ｐゴシック" charset="0"/>
              </a:rPr>
              <a:t>Enterprise_architecture</a:t>
            </a:r>
            <a:r>
              <a:rPr lang="en-US" sz="1200" b="0" kern="1200" dirty="0" smtClean="0">
                <a:solidFill>
                  <a:schemeClr val="tx1"/>
                </a:solidFill>
                <a:latin typeface="+mn-lt"/>
                <a:ea typeface="ＭＳ Ｐゴシック" charset="0"/>
                <a:cs typeface="ＭＳ Ｐゴシック" charset="0"/>
              </a:rPr>
              <a:t>):</a:t>
            </a:r>
            <a:r>
              <a:rPr lang="en-US" sz="1200" b="0" kern="1200" baseline="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a:t>
            </a:r>
            <a:r>
              <a:rPr lang="en-US" sz="1200" b="0" kern="120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EA</a:t>
            </a:r>
            <a:r>
              <a:rPr lang="en-US" sz="1200" b="0" kern="1200" dirty="0" smtClean="0">
                <a:solidFill>
                  <a:schemeClr val="tx1"/>
                </a:solidFill>
                <a:latin typeface="+mn-lt"/>
                <a:ea typeface="ＭＳ Ｐゴシック" charset="0"/>
                <a:cs typeface="ＭＳ Ｐゴシック" charset="0"/>
              </a:rPr>
              <a:t>) is "a well-defined practice for conducting enterprise analysis, design, planning, and implementation, using a holistic approach at all times, for the successful development and execution of strategy. Enterprise architecture applies architecture principles and practices to guide organizations through the business, information, process, and technology changes necessary to execute their strategies. These practices utilize the various aspects of an enterprise to identify, motivate, and achieve these changes.".</a:t>
            </a:r>
            <a:r>
              <a:rPr lang="en-US" sz="1200" b="0" kern="1200" baseline="30000" dirty="0" smtClean="0">
                <a:solidFill>
                  <a:schemeClr val="tx1"/>
                </a:solidFill>
                <a:latin typeface="+mn-lt"/>
                <a:ea typeface="ＭＳ Ｐゴシック" charset="0"/>
                <a:cs typeface="ＭＳ Ｐゴシック" charset="0"/>
                <a:hlinkClick r:id="rId3"/>
              </a:rPr>
              <a:t>[1]</a:t>
            </a:r>
            <a:endParaRPr lang="en-US" sz="1200" b="0" kern="1200" baseline="0" dirty="0" smtClean="0">
              <a:solidFill>
                <a:schemeClr val="tx1"/>
              </a:solidFill>
              <a:latin typeface="+mn-lt"/>
              <a:ea typeface="ＭＳ Ｐゴシック" charset="0"/>
              <a:cs typeface="ＭＳ Ｐゴシック" charset="0"/>
            </a:endParaRPr>
          </a:p>
          <a:p>
            <a:r>
              <a:rPr lang="en-US" sz="1200" b="0" kern="1200" baseline="0" dirty="0" smtClean="0">
                <a:solidFill>
                  <a:schemeClr val="tx1"/>
                </a:solidFill>
                <a:latin typeface="+mn-lt"/>
                <a:ea typeface="ＭＳ Ｐゴシック" charset="0"/>
                <a:cs typeface="ＭＳ Ｐゴシック" charset="0"/>
              </a:rPr>
              <a:t>    =&gt; BASED ON:  Federation of Enterprise Architecture Professional Organizations: FEAPO - http://</a:t>
            </a:r>
            <a:r>
              <a:rPr lang="en-US" sz="1200" b="0" kern="1200" baseline="0" dirty="0" err="1" smtClean="0">
                <a:solidFill>
                  <a:schemeClr val="tx1"/>
                </a:solidFill>
                <a:latin typeface="+mn-lt"/>
                <a:ea typeface="ＭＳ Ｐゴシック" charset="0"/>
                <a:cs typeface="ＭＳ Ｐゴシック" charset="0"/>
              </a:rPr>
              <a:t>feapo.org</a:t>
            </a:r>
            <a:r>
              <a:rPr lang="en-US" sz="1200" b="0" kern="1200" baseline="0" dirty="0" smtClean="0">
                <a:solidFill>
                  <a:schemeClr val="tx1"/>
                </a:solidFill>
                <a:latin typeface="+mn-lt"/>
                <a:ea typeface="ＭＳ Ｐゴシック" charset="0"/>
                <a:cs typeface="ＭＳ Ｐゴシック" charset="0"/>
              </a:rPr>
              <a:t>/</a:t>
            </a:r>
            <a:r>
              <a:rPr lang="en-US" sz="1200" b="0" kern="1200" baseline="0" dirty="0" err="1" smtClean="0">
                <a:solidFill>
                  <a:schemeClr val="tx1"/>
                </a:solidFill>
                <a:latin typeface="+mn-lt"/>
                <a:ea typeface="ＭＳ Ｐゴシック" charset="0"/>
                <a:cs typeface="ＭＳ Ｐゴシック" charset="0"/>
              </a:rPr>
              <a:t>wp</a:t>
            </a:r>
            <a:r>
              <a:rPr lang="en-US" sz="1200" b="0" kern="1200" baseline="0" dirty="0" smtClean="0">
                <a:solidFill>
                  <a:schemeClr val="tx1"/>
                </a:solidFill>
                <a:latin typeface="+mn-lt"/>
                <a:ea typeface="ＭＳ Ｐゴシック" charset="0"/>
                <a:cs typeface="ＭＳ Ｐゴシック" charset="0"/>
              </a:rPr>
              <a:t>-content/uploads/2013/11/Common-Perspectives-on-Enterprise-Architecture-v15.pdf</a:t>
            </a:r>
          </a:p>
          <a:p>
            <a:endParaRPr lang="en-US" sz="1200" b="0" kern="1200" baseline="0" dirty="0" smtClean="0">
              <a:solidFill>
                <a:schemeClr val="tx1"/>
              </a:solidFill>
              <a:latin typeface="+mn-lt"/>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mn-lt"/>
                <a:ea typeface="ＭＳ Ｐゴシック" charset="0"/>
                <a:cs typeface="ＭＳ Ｐゴシック" charset="0"/>
              </a:rPr>
              <a:t>IST-EA’s 3-year plan(): </a:t>
            </a:r>
            <a:r>
              <a:rPr lang="en-CA" sz="1200" b="1" kern="1200" dirty="0" smtClean="0">
                <a:solidFill>
                  <a:schemeClr val="tx1"/>
                </a:solidFill>
                <a:effectLst/>
                <a:latin typeface="+mn-lt"/>
                <a:ea typeface="ＭＳ Ｐゴシック" charset="0"/>
                <a:cs typeface="ＭＳ Ｐゴシック" charset="0"/>
              </a:rPr>
              <a:t>Enterprise Architecture (EA)</a:t>
            </a:r>
            <a:r>
              <a:rPr lang="en-CA" sz="1200" kern="1200" dirty="0" smtClean="0">
                <a:solidFill>
                  <a:schemeClr val="tx1"/>
                </a:solidFill>
                <a:effectLst/>
                <a:latin typeface="+mn-lt"/>
                <a:ea typeface="ＭＳ Ｐゴシック" charset="0"/>
                <a:cs typeface="ＭＳ Ｐゴシック" charset="0"/>
              </a:rPr>
              <a:t> is the overall representation of an enterprise’s business and information technology.  EA plays a key role in formulating and implementing the strategic plans of an enterprise.  It provides architectural principles, standards and guidelines to inform the procurement, development and deployment of an integrated technology ecosystem. The ultimate goal of EA is to meet the business needs within the enterprise in an </a:t>
            </a:r>
            <a:r>
              <a:rPr lang="en-US" sz="1200" kern="1200" dirty="0" smtClean="0">
                <a:solidFill>
                  <a:schemeClr val="tx1"/>
                </a:solidFill>
                <a:effectLst/>
                <a:latin typeface="+mn-lt"/>
                <a:ea typeface="ＭＳ Ｐゴシック" charset="0"/>
                <a:cs typeface="ＭＳ Ｐゴシック" charset="0"/>
              </a:rPr>
              <a:t>efficient, sustainable, agile and adaptable manner</a:t>
            </a:r>
            <a:r>
              <a:rPr lang="en-CA" sz="1200" kern="1200" dirty="0" smtClean="0">
                <a:solidFill>
                  <a:schemeClr val="tx1"/>
                </a:solidFill>
                <a:effectLst/>
                <a:latin typeface="+mn-lt"/>
                <a:ea typeface="ＭＳ Ｐゴシック" charset="0"/>
                <a:cs typeface="ＭＳ Ｐゴシック" charset="0"/>
              </a:rPr>
              <a:t>. </a:t>
            </a:r>
          </a:p>
          <a:p>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20</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CA" sz="1200" kern="1200" dirty="0" smtClean="0">
                <a:solidFill>
                  <a:schemeClr val="tx1"/>
                </a:solidFill>
                <a:effectLst/>
                <a:latin typeface="+mn-lt"/>
                <a:ea typeface="ＭＳ Ｐゴシック" charset="0"/>
                <a:cs typeface="ＭＳ Ｐゴシック" charset="0"/>
              </a:rPr>
              <a:t>Whitehouse (https://</a:t>
            </a:r>
            <a:r>
              <a:rPr lang="en-CA" sz="1200" kern="1200" dirty="0" err="1" smtClean="0">
                <a:solidFill>
                  <a:schemeClr val="tx1"/>
                </a:solidFill>
                <a:effectLst/>
                <a:latin typeface="+mn-lt"/>
                <a:ea typeface="ＭＳ Ｐゴシック" charset="0"/>
                <a:cs typeface="ＭＳ Ｐゴシック" charset="0"/>
              </a:rPr>
              <a:t>www.whitehouse.gov</a:t>
            </a:r>
            <a:r>
              <a:rPr lang="en-CA" sz="1200" kern="1200" dirty="0" smtClean="0">
                <a:solidFill>
                  <a:schemeClr val="tx1"/>
                </a:solidFill>
                <a:effectLst/>
                <a:latin typeface="+mn-lt"/>
                <a:ea typeface="ＭＳ Ｐゴシック" charset="0"/>
                <a:cs typeface="ＭＳ Ｐゴシック" charset="0"/>
              </a:rPr>
              <a:t>/sites/default/files/</a:t>
            </a:r>
            <a:r>
              <a:rPr lang="en-CA" sz="1200" kern="1200" dirty="0" err="1" smtClean="0">
                <a:solidFill>
                  <a:schemeClr val="tx1"/>
                </a:solidFill>
                <a:effectLst/>
                <a:latin typeface="+mn-lt"/>
                <a:ea typeface="ＭＳ Ｐゴシック" charset="0"/>
                <a:cs typeface="ＭＳ Ｐゴシック" charset="0"/>
              </a:rPr>
              <a:t>omb</a:t>
            </a:r>
            <a:r>
              <a:rPr lang="en-CA" sz="1200" kern="1200" dirty="0" smtClean="0">
                <a:solidFill>
                  <a:schemeClr val="tx1"/>
                </a:solidFill>
                <a:effectLst/>
                <a:latin typeface="+mn-lt"/>
                <a:ea typeface="ＭＳ Ｐゴシック" charset="0"/>
                <a:cs typeface="ＭＳ Ｐゴシック" charset="0"/>
              </a:rPr>
              <a:t>/assets/</a:t>
            </a:r>
            <a:r>
              <a:rPr lang="en-CA" sz="1200" kern="1200" dirty="0" err="1" smtClean="0">
                <a:solidFill>
                  <a:schemeClr val="tx1"/>
                </a:solidFill>
                <a:effectLst/>
                <a:latin typeface="+mn-lt"/>
                <a:ea typeface="ＭＳ Ｐゴシック" charset="0"/>
                <a:cs typeface="ＭＳ Ｐゴシック" charset="0"/>
              </a:rPr>
              <a:t>egov_docs</a:t>
            </a:r>
            <a:r>
              <a:rPr lang="en-CA" sz="1200" kern="1200" dirty="0" smtClean="0">
                <a:solidFill>
                  <a:schemeClr val="tx1"/>
                </a:solidFill>
                <a:effectLst/>
                <a:latin typeface="+mn-lt"/>
                <a:ea typeface="ＭＳ Ｐゴシック" charset="0"/>
                <a:cs typeface="ＭＳ Ｐゴシック" charset="0"/>
              </a:rPr>
              <a:t>/</a:t>
            </a:r>
            <a:r>
              <a:rPr lang="en-CA" sz="1200" kern="1200" dirty="0" err="1" smtClean="0">
                <a:solidFill>
                  <a:schemeClr val="tx1"/>
                </a:solidFill>
                <a:effectLst/>
                <a:latin typeface="+mn-lt"/>
                <a:ea typeface="ＭＳ Ｐゴシック" charset="0"/>
                <a:cs typeface="ＭＳ Ｐゴシック" charset="0"/>
              </a:rPr>
              <a:t>common_approach_to_federal_ea.pdf</a:t>
            </a:r>
            <a:r>
              <a:rPr lang="en-CA" sz="1200" kern="1200" dirty="0" smtClean="0">
                <a:solidFill>
                  <a:schemeClr val="tx1"/>
                </a:solidFill>
                <a:effectLst/>
                <a:latin typeface="+mn-lt"/>
                <a:ea typeface="ＭＳ Ｐゴシック" charset="0"/>
                <a:cs typeface="ＭＳ Ｐゴシック" charset="0"/>
              </a:rPr>
              <a:t>)</a:t>
            </a:r>
            <a:r>
              <a:rPr lang="en-CA" sz="1200" b="1" kern="1200" dirty="0" smtClean="0">
                <a:solidFill>
                  <a:schemeClr val="tx1"/>
                </a:solidFill>
                <a:effectLst/>
                <a:latin typeface="+mn-lt"/>
                <a:ea typeface="ＭＳ Ｐゴシック" charset="0"/>
                <a:cs typeface="ＭＳ Ｐゴシック" charset="0"/>
              </a:rPr>
              <a:t>:</a:t>
            </a:r>
            <a:r>
              <a:rPr lang="en-CA" sz="1200" b="1" kern="1200" baseline="0" dirty="0" smtClean="0">
                <a:solidFill>
                  <a:schemeClr val="tx1"/>
                </a:solidFill>
                <a:effectLst/>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 </a:t>
            </a:r>
            <a:r>
              <a:rPr lang="en-US" sz="1200" kern="1200" dirty="0" smtClean="0">
                <a:solidFill>
                  <a:schemeClr val="tx1"/>
                </a:solidFill>
                <a:latin typeface="+mn-lt"/>
                <a:ea typeface="ＭＳ Ｐゴシック" charset="0"/>
                <a:cs typeface="ＭＳ Ｐゴシック" charset="0"/>
              </a:rPr>
              <a:t>means a strategic information asset base, which defines the mission; the information necessary to perform the mission, the technologies necessary to perform the mission, and the transitional processes for implementing new technologies in response to changing mission needs; and includes a baseline architecture, a target architecture, and a sequencing plan.</a:t>
            </a:r>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21</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22</a:t>
            </a:fld>
            <a:endParaRPr lang="en-US"/>
          </a:p>
        </p:txBody>
      </p:sp>
    </p:spTree>
    <p:extLst>
      <p:ext uri="{BB962C8B-B14F-4D97-AF65-F5344CB8AC3E}">
        <p14:creationId xmlns:p14="http://schemas.microsoft.com/office/powerpoint/2010/main" val="1718235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23</a:t>
            </a:fld>
            <a:endParaRPr lang="en-US"/>
          </a:p>
        </p:txBody>
      </p:sp>
    </p:spTree>
    <p:extLst>
      <p:ext uri="{BB962C8B-B14F-4D97-AF65-F5344CB8AC3E}">
        <p14:creationId xmlns:p14="http://schemas.microsoft.com/office/powerpoint/2010/main" val="120661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24</a:t>
            </a:fld>
            <a:endParaRPr lang="en-US"/>
          </a:p>
        </p:txBody>
      </p:sp>
    </p:spTree>
    <p:extLst>
      <p:ext uri="{BB962C8B-B14F-4D97-AF65-F5344CB8AC3E}">
        <p14:creationId xmlns:p14="http://schemas.microsoft.com/office/powerpoint/2010/main" val="209493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836462" y="2188125"/>
            <a:ext cx="7402894" cy="1362075"/>
          </a:xfrm>
        </p:spPr>
        <p:txBody>
          <a:bodyPr/>
          <a:lstStyle>
            <a:lvl1pPr algn="ctr">
              <a:defRPr sz="3200"/>
            </a:lvl1pPr>
          </a:lstStyle>
          <a:p>
            <a:r>
              <a:rPr lang="en-US" smtClean="0"/>
              <a:t>Click to edit Master title style</a:t>
            </a:r>
            <a:endParaRPr lang="en-US" dirty="0"/>
          </a:p>
        </p:txBody>
      </p:sp>
      <p:sp>
        <p:nvSpPr>
          <p:cNvPr id="9" name="Text Placeholder 2"/>
          <p:cNvSpPr>
            <a:spLocks noGrp="1"/>
          </p:cNvSpPr>
          <p:nvPr>
            <p:ph type="body" idx="1"/>
          </p:nvPr>
        </p:nvSpPr>
        <p:spPr>
          <a:xfrm>
            <a:off x="1155197" y="3787952"/>
            <a:ext cx="6847004" cy="584199"/>
          </a:xfrm>
        </p:spPr>
        <p:txBody>
          <a:bodyPr/>
          <a:lstStyle>
            <a:lvl1pPr marL="0" indent="0" algn="ctr">
              <a:buNone/>
              <a:defRPr>
                <a:latin typeface="Times New Roman"/>
                <a:cs typeface="Times New Roman"/>
              </a:defRPr>
            </a:lvl1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lgn="l">
              <a:defRPr sz="1200">
                <a:solidFill>
                  <a:schemeClr val="tx1"/>
                </a:solidFill>
                <a:latin typeface="Arial"/>
                <a:cs typeface="Arial"/>
              </a:defRPr>
            </a:lvl1pPr>
          </a:lstStyle>
          <a:p>
            <a:pPr>
              <a:defRPr/>
            </a:pPr>
            <a:endParaRPr lang="en-US"/>
          </a:p>
        </p:txBody>
      </p:sp>
      <p:sp>
        <p:nvSpPr>
          <p:cNvPr id="5" name="Title 1"/>
          <p:cNvSpPr txBox="1">
            <a:spLocks/>
          </p:cNvSpPr>
          <p:nvPr userDrawn="1"/>
        </p:nvSpPr>
        <p:spPr>
          <a:xfrm>
            <a:off x="836462" y="5096934"/>
            <a:ext cx="7402894" cy="683066"/>
          </a:xfrm>
          <a:prstGeom prst="rect">
            <a:avLst/>
          </a:prstGeom>
        </p:spPr>
        <p:txBody>
          <a:bodyPr vert="horz" lIns="91440" tIns="45720" rIns="91440" bIns="45720" rtlCol="0" anchor="b" anchorCtr="0">
            <a:normAutofit lnSpcReduction="10000"/>
          </a:bodyPr>
          <a:lstStyle>
            <a:lvl1pPr algn="ctr" defTabSz="457200" rtl="0" eaLnBrk="0" fontAlgn="base" hangingPunct="0">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accent1"/>
                </a:solidFill>
                <a:latin typeface="Arial" charset="0"/>
                <a:ea typeface="ＭＳ Ｐゴシック" charset="0"/>
              </a:defRPr>
            </a:lvl2pPr>
            <a:lvl3pPr algn="l" defTabSz="457200" rtl="0" eaLnBrk="0" fontAlgn="base" hangingPunct="0">
              <a:spcBef>
                <a:spcPct val="0"/>
              </a:spcBef>
              <a:spcAft>
                <a:spcPct val="0"/>
              </a:spcAft>
              <a:defRPr sz="3200" b="1">
                <a:solidFill>
                  <a:schemeClr val="accent1"/>
                </a:solidFill>
                <a:latin typeface="Arial" charset="0"/>
                <a:ea typeface="ＭＳ Ｐゴシック" charset="0"/>
              </a:defRPr>
            </a:lvl3pPr>
            <a:lvl4pPr algn="l" defTabSz="457200" rtl="0" eaLnBrk="0" fontAlgn="base" hangingPunct="0">
              <a:spcBef>
                <a:spcPct val="0"/>
              </a:spcBef>
              <a:spcAft>
                <a:spcPct val="0"/>
              </a:spcAft>
              <a:defRPr sz="3200" b="1">
                <a:solidFill>
                  <a:schemeClr val="accent1"/>
                </a:solidFill>
                <a:latin typeface="Arial" charset="0"/>
                <a:ea typeface="ＭＳ Ｐゴシック" charset="0"/>
              </a:defRPr>
            </a:lvl4pPr>
            <a:lvl5pPr algn="l" defTabSz="457200" rtl="0" eaLnBrk="0" fontAlgn="base" hangingPunct="0">
              <a:spcBef>
                <a:spcPct val="0"/>
              </a:spcBef>
              <a:spcAft>
                <a:spcPct val="0"/>
              </a:spcAft>
              <a:defRPr sz="3200" b="1">
                <a:solidFill>
                  <a:schemeClr val="accent1"/>
                </a:solidFill>
                <a:latin typeface="Arial" charset="0"/>
                <a:ea typeface="ＭＳ Ｐゴシック" charset="0"/>
              </a:defRPr>
            </a:lvl5pPr>
            <a:lvl6pPr marL="457200" algn="l" defTabSz="457200" rtl="0" fontAlgn="base">
              <a:spcBef>
                <a:spcPct val="0"/>
              </a:spcBef>
              <a:spcAft>
                <a:spcPct val="0"/>
              </a:spcAft>
              <a:defRPr sz="3200" b="1">
                <a:solidFill>
                  <a:schemeClr val="accent1"/>
                </a:solidFill>
                <a:latin typeface="Arial" charset="0"/>
                <a:ea typeface="ＭＳ Ｐゴシック" charset="0"/>
              </a:defRPr>
            </a:lvl6pPr>
            <a:lvl7pPr marL="914400" algn="l" defTabSz="457200" rtl="0" fontAlgn="base">
              <a:spcBef>
                <a:spcPct val="0"/>
              </a:spcBef>
              <a:spcAft>
                <a:spcPct val="0"/>
              </a:spcAft>
              <a:defRPr sz="3200" b="1">
                <a:solidFill>
                  <a:schemeClr val="accent1"/>
                </a:solidFill>
                <a:latin typeface="Arial" charset="0"/>
                <a:ea typeface="ＭＳ Ｐゴシック" charset="0"/>
              </a:defRPr>
            </a:lvl7pPr>
            <a:lvl8pPr marL="1371600" algn="l" defTabSz="457200" rtl="0" fontAlgn="base">
              <a:spcBef>
                <a:spcPct val="0"/>
              </a:spcBef>
              <a:spcAft>
                <a:spcPct val="0"/>
              </a:spcAft>
              <a:defRPr sz="3200" b="1">
                <a:solidFill>
                  <a:schemeClr val="accent1"/>
                </a:solidFill>
                <a:latin typeface="Arial" charset="0"/>
                <a:ea typeface="ＭＳ Ｐゴシック" charset="0"/>
              </a:defRPr>
            </a:lvl8pPr>
            <a:lvl9pPr marL="1828800" algn="l" defTabSz="457200" rtl="0" fontAlgn="base">
              <a:spcBef>
                <a:spcPct val="0"/>
              </a:spcBef>
              <a:spcAft>
                <a:spcPct val="0"/>
              </a:spcAft>
              <a:defRPr sz="3200" b="1">
                <a:solidFill>
                  <a:schemeClr val="accent1"/>
                </a:solidFill>
                <a:latin typeface="Arial" charset="0"/>
                <a:ea typeface="ＭＳ Ｐゴシック" charset="0"/>
              </a:defRPr>
            </a:lvl9pPr>
          </a:lstStyle>
          <a:p>
            <a:r>
              <a:rPr lang="en-US" sz="2000" cap="none" dirty="0" err="1" smtClean="0"/>
              <a:t>watitis.uwaterloo.ca</a:t>
            </a:r>
            <a:endParaRPr lang="en-US" sz="2000" cap="none" dirty="0" smtClean="0"/>
          </a:p>
          <a:p>
            <a:r>
              <a:rPr lang="en-US" sz="2000" cap="none" dirty="0" smtClean="0"/>
              <a:t>@</a:t>
            </a:r>
            <a:r>
              <a:rPr lang="en-US" sz="2000" cap="none" dirty="0" err="1" smtClean="0"/>
              <a:t>watitisconf</a:t>
            </a:r>
            <a:endParaRPr lang="en-US" sz="2000" cap="none" dirty="0"/>
          </a:p>
        </p:txBody>
      </p:sp>
      <p:sp>
        <p:nvSpPr>
          <p:cNvPr id="2" name="Rectangle 1"/>
          <p:cNvSpPr/>
          <p:nvPr userDrawn="1"/>
        </p:nvSpPr>
        <p:spPr>
          <a:xfrm>
            <a:off x="5064246" y="5926494"/>
            <a:ext cx="1749322" cy="8466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atITis 2011.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655" y="375744"/>
            <a:ext cx="3430894" cy="1524842"/>
          </a:xfrm>
          <a:prstGeom prst="rect">
            <a:avLst/>
          </a:prstGeom>
        </p:spPr>
      </p:pic>
    </p:spTree>
    <p:extLst>
      <p:ext uri="{BB962C8B-B14F-4D97-AF65-F5344CB8AC3E}">
        <p14:creationId xmlns:p14="http://schemas.microsoft.com/office/powerpoint/2010/main" val="7033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nchor="t"/>
          <a:lstStyle>
            <a:lvl1pPr>
              <a:defRPr cap="all">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pc="100">
                <a:solidFill>
                  <a:srgbClr val="000000"/>
                </a:solidFill>
              </a:defRPr>
            </a:lvl1pPr>
            <a:lvl2pPr>
              <a:defRPr spc="100">
                <a:solidFill>
                  <a:srgbClr val="000000"/>
                </a:solidFill>
              </a:defRPr>
            </a:lvl2pPr>
            <a:lvl3pPr>
              <a:defRPr spc="100">
                <a:solidFill>
                  <a:srgbClr val="000000"/>
                </a:solidFill>
              </a:defRPr>
            </a:lvl3pPr>
            <a:lvl4pPr>
              <a:defRPr spc="100">
                <a:solidFill>
                  <a:srgbClr val="000000"/>
                </a:solidFill>
              </a:defRPr>
            </a:lvl4pPr>
            <a:lvl5pPr>
              <a:defRPr spc="1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94DA976-0CD1-6A4F-92D4-B08A7AA8E49D}" type="slidenum">
              <a:rPr lang="en-US"/>
              <a:pPr>
                <a:defRPr/>
              </a:pPr>
              <a:t>‹#›</a:t>
            </a:fld>
            <a:endParaRPr lang="en-US" dirty="0"/>
          </a:p>
        </p:txBody>
      </p:sp>
    </p:spTree>
    <p:extLst>
      <p:ext uri="{BB962C8B-B14F-4D97-AF65-F5344CB8AC3E}">
        <p14:creationId xmlns:p14="http://schemas.microsoft.com/office/powerpoint/2010/main" val="17104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F46D47A-D34F-1543-A93A-12DAE0AEC1E2}" type="slidenum">
              <a:rPr lang="en-US"/>
              <a:pPr>
                <a:defRPr/>
              </a:pPr>
              <a:t>‹#›</a:t>
            </a:fld>
            <a:endParaRPr lang="en-US" dirty="0"/>
          </a:p>
        </p:txBody>
      </p:sp>
    </p:spTree>
    <p:extLst>
      <p:ext uri="{BB962C8B-B14F-4D97-AF65-F5344CB8AC3E}">
        <p14:creationId xmlns:p14="http://schemas.microsoft.com/office/powerpoint/2010/main" val="15791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4227A1C0-4375-214F-AF2D-9DB97F9C3FD2}" type="slidenum">
              <a:rPr lang="en-US"/>
              <a:pPr>
                <a:defRPr/>
              </a:pPr>
              <a:t>‹#›</a:t>
            </a:fld>
            <a:endParaRPr lang="en-US" dirty="0"/>
          </a:p>
        </p:txBody>
      </p:sp>
    </p:spTree>
    <p:extLst>
      <p:ext uri="{BB962C8B-B14F-4D97-AF65-F5344CB8AC3E}">
        <p14:creationId xmlns:p14="http://schemas.microsoft.com/office/powerpoint/2010/main" val="2748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6" descr="University of Waterlo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88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0" y="8822"/>
            <a:ext cx="9153144" cy="5851703"/>
          </a:xfrm>
        </p:spPr>
        <p:txBody>
          <a:bodyPr/>
          <a:lstStyle>
            <a:lvl1pPr marL="457200" indent="-457200">
              <a:buFontTx/>
              <a:buChar char="-"/>
              <a:defRPr baseline="0"/>
            </a:lvl1pPr>
          </a:lstStyle>
          <a:p>
            <a:pPr lvl="0"/>
            <a:r>
              <a:rPr lang="en-US" smtClean="0"/>
              <a:t>Click to edit Master text styles</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3"/>
          <p:cNvSpPr>
            <a:spLocks noGrp="1"/>
          </p:cNvSpPr>
          <p:nvPr>
            <p:ph type="sldNum" sz="quarter" idx="11"/>
          </p:nvPr>
        </p:nvSpPr>
        <p:spPr/>
        <p:txBody>
          <a:bodyPr/>
          <a:lstStyle>
            <a:lvl1pPr>
              <a:defRPr/>
            </a:lvl1pPr>
          </a:lstStyle>
          <a:p>
            <a:pPr>
              <a:defRPr/>
            </a:pPr>
            <a:fld id="{F3BA0B07-241D-7A4C-A938-B14B6BF5B64B}"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8" name="Picture 7" descr="logo 2011.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8147" y="5982751"/>
            <a:ext cx="1611183" cy="738724"/>
          </a:xfrm>
          <a:prstGeom prst="rect">
            <a:avLst/>
          </a:prstGeom>
        </p:spPr>
      </p:pic>
    </p:spTree>
    <p:extLst>
      <p:ext uri="{BB962C8B-B14F-4D97-AF65-F5344CB8AC3E}">
        <p14:creationId xmlns:p14="http://schemas.microsoft.com/office/powerpoint/2010/main" val="3849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313" cy="1040493"/>
          </a:xfrm>
        </p:spPr>
        <p:txBody>
          <a:bodyPr anchor="t"/>
          <a:lstStyle>
            <a:lvl1pPr algn="l">
              <a:defRPr sz="2000" b="1" cap="all"/>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343979"/>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386114"/>
            <a:ext cx="3008313" cy="42309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DE0041-772A-5E43-96D9-E5F72D6024BE}" type="slidenum">
              <a:rPr lang="en-US"/>
              <a:pPr>
                <a:defRPr/>
              </a:pPr>
              <a:t>‹#›</a:t>
            </a:fld>
            <a:endParaRPr lang="en-US" dirty="0"/>
          </a:p>
        </p:txBody>
      </p:sp>
    </p:spTree>
    <p:extLst>
      <p:ext uri="{BB962C8B-B14F-4D97-AF65-F5344CB8AC3E}">
        <p14:creationId xmlns:p14="http://schemas.microsoft.com/office/powerpoint/2010/main" val="5487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Option 3">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242425" cy="6958013"/>
          </a:xfrm>
          <a:prstGeom prst="rect">
            <a:avLst/>
          </a:prstGeom>
          <a:solidFill>
            <a:schemeClr val="accent5"/>
          </a:solidFill>
          <a:ln w="9525">
            <a:solidFill>
              <a:schemeClr val="tx1"/>
            </a:solidFill>
            <a:round/>
            <a:headEnd/>
            <a:tailEnd/>
          </a:ln>
        </p:spPr>
        <p:txBody>
          <a:bodyPr/>
          <a:lstStyle/>
          <a:p>
            <a:pPr defTabSz="914400" eaLnBrk="0" fontAlgn="auto" hangingPunct="0">
              <a:spcBef>
                <a:spcPts val="0"/>
              </a:spcBef>
              <a:spcAft>
                <a:spcPts val="0"/>
              </a:spcAft>
              <a:defRPr/>
            </a:pPr>
            <a:endParaRPr lang="en-US" sz="2400">
              <a:solidFill>
                <a:srgbClr val="999999"/>
              </a:solidFill>
              <a:latin typeface="Arial" charset="0"/>
              <a:ea typeface="+mn-ea"/>
              <a:cs typeface="+mn-cs"/>
            </a:endParaRPr>
          </a:p>
        </p:txBody>
      </p:sp>
      <p:sp>
        <p:nvSpPr>
          <p:cNvPr id="3074" name="Rectangle 2"/>
          <p:cNvSpPr>
            <a:spLocks noGrp="1" noChangeArrowheads="1"/>
          </p:cNvSpPr>
          <p:nvPr>
            <p:ph type="ctrTitle"/>
          </p:nvPr>
        </p:nvSpPr>
        <p:spPr>
          <a:xfrm>
            <a:off x="468286" y="5842254"/>
            <a:ext cx="4492752" cy="828548"/>
          </a:xfrm>
        </p:spPr>
        <p:txBody>
          <a:bodyPr/>
          <a:lstStyle>
            <a:lvl1pPr algn="l">
              <a:defRPr sz="1800">
                <a:solidFill>
                  <a:srgbClr val="FFFFFF"/>
                </a:solidFill>
                <a:effectLst/>
              </a:defRPr>
            </a:lvl1pPr>
          </a:lstStyle>
          <a:p>
            <a:r>
              <a:rPr lang="en-US" smtClean="0"/>
              <a:t>Click to edit Master title style</a:t>
            </a:r>
            <a:endParaRPr lang="en-US" dirty="0"/>
          </a:p>
        </p:txBody>
      </p:sp>
      <p:sp>
        <p:nvSpPr>
          <p:cNvPr id="25" name="Picture Placeholder 2"/>
          <p:cNvSpPr>
            <a:spLocks noGrp="1"/>
          </p:cNvSpPr>
          <p:nvPr>
            <p:ph type="pic" sz="quarter" idx="10"/>
          </p:nvPr>
        </p:nvSpPr>
        <p:spPr>
          <a:xfrm>
            <a:off x="322263" y="324672"/>
            <a:ext cx="3111500" cy="4224528"/>
          </a:xfrm>
        </p:spPr>
        <p:txBody>
          <a:bodyPr/>
          <a:lstStyle/>
          <a:p>
            <a:pPr lvl="0"/>
            <a:r>
              <a:rPr lang="en-US" noProof="0" smtClean="0"/>
              <a:t>Drag picture to placeholder or click icon to add</a:t>
            </a:r>
            <a:endParaRPr lang="en-US" noProof="0" dirty="0" smtClean="0"/>
          </a:p>
        </p:txBody>
      </p:sp>
      <p:sp>
        <p:nvSpPr>
          <p:cNvPr id="26" name="Picture Placeholder 4"/>
          <p:cNvSpPr>
            <a:spLocks noGrp="1"/>
          </p:cNvSpPr>
          <p:nvPr>
            <p:ph type="pic" sz="quarter" idx="11"/>
          </p:nvPr>
        </p:nvSpPr>
        <p:spPr>
          <a:xfrm>
            <a:off x="3502025" y="324673"/>
            <a:ext cx="2711450" cy="2068513"/>
          </a:xfrm>
        </p:spPr>
        <p:txBody>
          <a:bodyPr/>
          <a:lstStyle/>
          <a:p>
            <a:pPr lvl="0"/>
            <a:r>
              <a:rPr lang="en-US" noProof="0" smtClean="0"/>
              <a:t>Drag picture to placeholder or click icon to add</a:t>
            </a:r>
            <a:endParaRPr lang="en-US" noProof="0" dirty="0" smtClean="0"/>
          </a:p>
        </p:txBody>
      </p:sp>
      <p:sp>
        <p:nvSpPr>
          <p:cNvPr id="27" name="Picture Placeholder 6"/>
          <p:cNvSpPr>
            <a:spLocks noGrp="1"/>
          </p:cNvSpPr>
          <p:nvPr>
            <p:ph type="pic" sz="quarter" idx="12"/>
          </p:nvPr>
        </p:nvSpPr>
        <p:spPr>
          <a:xfrm>
            <a:off x="6289675" y="324670"/>
            <a:ext cx="2625725" cy="6346131"/>
          </a:xfrm>
        </p:spPr>
        <p:txBody>
          <a:bodyPr/>
          <a:lstStyle/>
          <a:p>
            <a:pPr lvl="0"/>
            <a:r>
              <a:rPr lang="en-US" noProof="0" smtClean="0"/>
              <a:t>Drag picture to placeholder or click icon to add</a:t>
            </a:r>
            <a:endParaRPr lang="en-US" noProof="0" dirty="0" smtClean="0"/>
          </a:p>
        </p:txBody>
      </p:sp>
      <p:sp>
        <p:nvSpPr>
          <p:cNvPr id="28" name="Picture Placeholder 8"/>
          <p:cNvSpPr>
            <a:spLocks noGrp="1"/>
          </p:cNvSpPr>
          <p:nvPr>
            <p:ph type="pic" sz="quarter" idx="13"/>
          </p:nvPr>
        </p:nvSpPr>
        <p:spPr>
          <a:xfrm>
            <a:off x="4961038" y="2450336"/>
            <a:ext cx="1252437" cy="4220465"/>
          </a:xfrm>
        </p:spPr>
        <p:txBody>
          <a:bodyPr/>
          <a:lstStyle/>
          <a:p>
            <a:pPr lvl="0"/>
            <a:r>
              <a:rPr lang="en-US" noProof="0" smtClean="0"/>
              <a:t>Drag picture to placeholder or click icon to add</a:t>
            </a:r>
            <a:endParaRPr lang="en-US" noProof="0" dirty="0" smtClean="0"/>
          </a:p>
        </p:txBody>
      </p:sp>
      <p:sp>
        <p:nvSpPr>
          <p:cNvPr id="29" name="Picture Placeholder 10"/>
          <p:cNvSpPr>
            <a:spLocks noGrp="1"/>
          </p:cNvSpPr>
          <p:nvPr>
            <p:ph type="pic" sz="quarter" idx="14"/>
          </p:nvPr>
        </p:nvSpPr>
        <p:spPr>
          <a:xfrm>
            <a:off x="3502025" y="2450336"/>
            <a:ext cx="1385888" cy="4220465"/>
          </a:xfrm>
        </p:spPr>
        <p:txBody>
          <a:bodyPr/>
          <a:lstStyle/>
          <a:p>
            <a:pPr lvl="0"/>
            <a:r>
              <a:rPr lang="en-US" noProof="0" smtClean="0"/>
              <a:t>Drag picture to placeholder or click icon to add</a:t>
            </a:r>
            <a:endParaRPr lang="en-US" noProof="0" dirty="0" smtClean="0"/>
          </a:p>
        </p:txBody>
      </p:sp>
      <p:sp>
        <p:nvSpPr>
          <p:cNvPr id="30" name="Picture Placeholder 12"/>
          <p:cNvSpPr>
            <a:spLocks noGrp="1"/>
          </p:cNvSpPr>
          <p:nvPr>
            <p:ph type="pic" sz="quarter" idx="15"/>
          </p:nvPr>
        </p:nvSpPr>
        <p:spPr>
          <a:xfrm>
            <a:off x="322263" y="4604038"/>
            <a:ext cx="3111500" cy="2071687"/>
          </a:xfrm>
        </p:spPr>
        <p:txBody>
          <a:bodyPr/>
          <a:lstStyle/>
          <a:p>
            <a:pPr lvl="0"/>
            <a:r>
              <a:rPr lang="en-US" noProof="0" smtClean="0"/>
              <a:t>Drag picture to placeholder or click icon to add</a:t>
            </a:r>
            <a:endParaRPr lang="en-US" noProof="0" dirty="0" smtClean="0"/>
          </a:p>
        </p:txBody>
      </p:sp>
    </p:spTree>
    <p:extLst>
      <p:ext uri="{BB962C8B-B14F-4D97-AF65-F5344CB8AC3E}">
        <p14:creationId xmlns:p14="http://schemas.microsoft.com/office/powerpoint/2010/main" val="7749525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University of Waterloo"/>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068387"/>
          </a:xfrm>
          <a:prstGeom prst="rect">
            <a:avLst/>
          </a:prstGeom>
        </p:spPr>
        <p:txBody>
          <a:bodyPr vert="horz" lIns="91440" tIns="45720" rIns="91440" bIns="4572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433513"/>
            <a:ext cx="8229600" cy="4310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2625" y="5982750"/>
            <a:ext cx="4309731" cy="250489"/>
          </a:xfrm>
          <a:prstGeom prst="rect">
            <a:avLst/>
          </a:prstGeom>
        </p:spPr>
        <p:txBody>
          <a:bodyPr vert="horz" lIns="91440" tIns="45720" rIns="91440" bIns="45720" rtlCol="0" anchor="ctr"/>
          <a:lstStyle>
            <a:lvl1pPr algn="l" fontAlgn="auto">
              <a:spcBef>
                <a:spcPts val="0"/>
              </a:spcBef>
              <a:spcAft>
                <a:spcPts val="0"/>
              </a:spcAft>
              <a:defRPr sz="1200">
                <a:solidFill>
                  <a:schemeClr val="tx1"/>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35114E9-3C2A-ED41-ACFE-2588680D6628}"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10" name="Picture 9" descr="WatITis 2011.em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077199" y="5982750"/>
            <a:ext cx="1662131" cy="73872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9" r:id="rId5"/>
    <p:sldLayoutId id="2147483697" r:id="rId6"/>
    <p:sldLayoutId id="2147483700" r:id="rId7"/>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1" fontAlgn="base" hangingPunct="1">
        <a:spcBef>
          <a:spcPct val="0"/>
        </a:spcBef>
        <a:spcAft>
          <a:spcPct val="0"/>
        </a:spcAft>
        <a:defRPr sz="3200" b="1">
          <a:solidFill>
            <a:schemeClr val="accent1"/>
          </a:solidFill>
          <a:latin typeface="Arial" charset="0"/>
          <a:ea typeface="ＭＳ Ｐゴシック" charset="0"/>
        </a:defRPr>
      </a:lvl2pPr>
      <a:lvl3pPr algn="l" defTabSz="457200" rtl="0" eaLnBrk="1" fontAlgn="base" hangingPunct="1">
        <a:spcBef>
          <a:spcPct val="0"/>
        </a:spcBef>
        <a:spcAft>
          <a:spcPct val="0"/>
        </a:spcAft>
        <a:defRPr sz="3200" b="1">
          <a:solidFill>
            <a:schemeClr val="accent1"/>
          </a:solidFill>
          <a:latin typeface="Arial" charset="0"/>
          <a:ea typeface="ＭＳ Ｐゴシック" charset="0"/>
        </a:defRPr>
      </a:lvl3pPr>
      <a:lvl4pPr algn="l" defTabSz="457200" rtl="0" eaLnBrk="1" fontAlgn="base" hangingPunct="1">
        <a:spcBef>
          <a:spcPct val="0"/>
        </a:spcBef>
        <a:spcAft>
          <a:spcPct val="0"/>
        </a:spcAft>
        <a:defRPr sz="3200" b="1">
          <a:solidFill>
            <a:schemeClr val="accent1"/>
          </a:solidFill>
          <a:latin typeface="Arial" charset="0"/>
          <a:ea typeface="ＭＳ Ｐゴシック" charset="0"/>
        </a:defRPr>
      </a:lvl4pPr>
      <a:lvl5pPr algn="l" defTabSz="457200" rtl="0" eaLnBrk="1" fontAlgn="base" hangingPunct="1">
        <a:spcBef>
          <a:spcPct val="0"/>
        </a:spcBef>
        <a:spcAft>
          <a:spcPct val="0"/>
        </a:spcAft>
        <a:defRPr sz="3200" b="1">
          <a:solidFill>
            <a:schemeClr val="accent1"/>
          </a:solidFill>
          <a:latin typeface="Arial" charset="0"/>
          <a:ea typeface="ＭＳ Ｐゴシック" charset="0"/>
        </a:defRPr>
      </a:lvl5pPr>
      <a:lvl6pPr marL="457200" algn="l" defTabSz="457200" rtl="0" eaLnBrk="1" fontAlgn="base" hangingPunct="1">
        <a:spcBef>
          <a:spcPct val="0"/>
        </a:spcBef>
        <a:spcAft>
          <a:spcPct val="0"/>
        </a:spcAft>
        <a:defRPr sz="3200" b="1">
          <a:solidFill>
            <a:schemeClr val="accent1"/>
          </a:solidFill>
          <a:latin typeface="Arial" charset="0"/>
          <a:ea typeface="ＭＳ Ｐゴシック" charset="0"/>
        </a:defRPr>
      </a:lvl6pPr>
      <a:lvl7pPr marL="914400" algn="l" defTabSz="457200" rtl="0" eaLnBrk="1" fontAlgn="base" hangingPunct="1">
        <a:spcBef>
          <a:spcPct val="0"/>
        </a:spcBef>
        <a:spcAft>
          <a:spcPct val="0"/>
        </a:spcAft>
        <a:defRPr sz="3200" b="1">
          <a:solidFill>
            <a:schemeClr val="accent1"/>
          </a:solidFill>
          <a:latin typeface="Arial" charset="0"/>
          <a:ea typeface="ＭＳ Ｐゴシック" charset="0"/>
        </a:defRPr>
      </a:lvl7pPr>
      <a:lvl8pPr marL="1371600" algn="l" defTabSz="457200" rtl="0" eaLnBrk="1" fontAlgn="base" hangingPunct="1">
        <a:spcBef>
          <a:spcPct val="0"/>
        </a:spcBef>
        <a:spcAft>
          <a:spcPct val="0"/>
        </a:spcAft>
        <a:defRPr sz="3200" b="1">
          <a:solidFill>
            <a:schemeClr val="accent1"/>
          </a:solidFill>
          <a:latin typeface="Arial" charset="0"/>
          <a:ea typeface="ＭＳ Ｐゴシック" charset="0"/>
        </a:defRPr>
      </a:lvl8pPr>
      <a:lvl9pPr marL="1828800" algn="l" defTabSz="457200" rtl="0" eaLnBrk="1" fontAlgn="base" hangingPunct="1">
        <a:spcBef>
          <a:spcPct val="0"/>
        </a:spcBef>
        <a:spcAft>
          <a:spcPct val="0"/>
        </a:spcAft>
        <a:defRPr sz="3200" b="1">
          <a:solidFill>
            <a:schemeClr val="accent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spc="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SzPct val="70000"/>
        <a:buBlip>
          <a:blip r:embed="rId11"/>
        </a:buBlip>
        <a:defRPr sz="2400" kern="1200" spc="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spc="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spc="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200" kern="1200" spc="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waterloo.ca/information-systems-technology/about/organizational-structure/enterprise-architecture-ea" TargetMode="External"/><Relationship Id="rId3" Type="http://schemas.openxmlformats.org/officeDocument/2006/relationships/hyperlink" Target="mailto:ist-ea@uwaterloo.ca"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mailto:ist-ea@uwaterloo.ca" TargetMode="External"/><Relationship Id="rId4" Type="http://schemas.openxmlformats.org/officeDocument/2006/relationships/image" Target="../media/image27.emf"/><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2278063"/>
            <a:ext cx="7402512" cy="1362075"/>
          </a:xfrm>
        </p:spPr>
        <p:txBody>
          <a:bodyPr>
            <a:noAutofit/>
          </a:bodyPr>
          <a:lstStyle/>
          <a:p>
            <a:r>
              <a:rPr lang="en-US" sz="2800" dirty="0"/>
              <a:t>Enterprise Architecture (EA) at Waterloo: </a:t>
            </a:r>
            <a:r>
              <a:rPr lang="en-US" sz="2000" dirty="0"/>
              <a:t>What's it all about? </a:t>
            </a:r>
          </a:p>
        </p:txBody>
      </p:sp>
      <p:sp>
        <p:nvSpPr>
          <p:cNvPr id="3" name="Text Placeholder 2"/>
          <p:cNvSpPr>
            <a:spLocks noGrp="1"/>
          </p:cNvSpPr>
          <p:nvPr>
            <p:ph type="body" idx="4294967295"/>
          </p:nvPr>
        </p:nvSpPr>
        <p:spPr>
          <a:xfrm>
            <a:off x="1155700" y="3729789"/>
            <a:ext cx="6846888" cy="907299"/>
          </a:xfrm>
        </p:spPr>
        <p:txBody>
          <a:bodyPr>
            <a:normAutofit fontScale="55000" lnSpcReduction="20000"/>
          </a:bodyPr>
          <a:lstStyle/>
          <a:p>
            <a:pPr marL="0" indent="0" algn="ctr" eaLnBrk="1" fontAlgn="auto" hangingPunct="1">
              <a:spcAft>
                <a:spcPts val="0"/>
              </a:spcAft>
              <a:buFont typeface="Arial"/>
              <a:buNone/>
              <a:defRPr/>
            </a:pPr>
            <a:r>
              <a:rPr lang="en-US" sz="3200" b="1" dirty="0" smtClean="0">
                <a:latin typeface="Times New Roman"/>
                <a:ea typeface="+mn-ea"/>
                <a:cs typeface="Times New Roman"/>
              </a:rPr>
              <a:t>Colin Bell </a:t>
            </a:r>
            <a:r>
              <a:rPr lang="en-US" sz="3200" dirty="0" smtClean="0">
                <a:latin typeface="Times New Roman"/>
                <a:ea typeface="+mn-ea"/>
                <a:cs typeface="Times New Roman"/>
              </a:rPr>
              <a:t>– Director, Enterprise Architecture</a:t>
            </a:r>
          </a:p>
          <a:p>
            <a:pPr marL="0" indent="0" algn="ctr" eaLnBrk="1" fontAlgn="auto" hangingPunct="1">
              <a:spcAft>
                <a:spcPts val="0"/>
              </a:spcAft>
              <a:buFont typeface="Arial"/>
              <a:buNone/>
              <a:defRPr/>
            </a:pPr>
            <a:r>
              <a:rPr lang="en-US" sz="3200" b="1" dirty="0" smtClean="0">
                <a:latin typeface="Times New Roman"/>
                <a:ea typeface="+mn-ea"/>
                <a:cs typeface="Times New Roman"/>
              </a:rPr>
              <a:t>Maher </a:t>
            </a:r>
            <a:r>
              <a:rPr lang="en-US" sz="3200" b="1" dirty="0" err="1" smtClean="0">
                <a:latin typeface="Times New Roman"/>
                <a:ea typeface="+mn-ea"/>
                <a:cs typeface="Times New Roman"/>
              </a:rPr>
              <a:t>Shinouda</a:t>
            </a:r>
            <a:r>
              <a:rPr lang="en-US" sz="3200" dirty="0" smtClean="0">
                <a:latin typeface="Times New Roman"/>
                <a:ea typeface="+mn-ea"/>
                <a:cs typeface="Times New Roman"/>
              </a:rPr>
              <a:t> – Strategic Architect</a:t>
            </a:r>
          </a:p>
          <a:p>
            <a:pPr marL="0" indent="0" algn="ctr" eaLnBrk="1" fontAlgn="auto" hangingPunct="1">
              <a:spcAft>
                <a:spcPts val="0"/>
              </a:spcAft>
              <a:buFont typeface="Arial"/>
              <a:buNone/>
              <a:defRPr/>
            </a:pPr>
            <a:r>
              <a:rPr lang="en-US" sz="3200" b="1" dirty="0" smtClean="0">
                <a:latin typeface="Times New Roman"/>
                <a:ea typeface="+mn-ea"/>
                <a:cs typeface="Times New Roman"/>
              </a:rPr>
              <a:t>Sarah Vela </a:t>
            </a:r>
            <a:r>
              <a:rPr lang="en-US" sz="3200" dirty="0" smtClean="0">
                <a:latin typeface="Times New Roman"/>
                <a:ea typeface="+mn-ea"/>
                <a:cs typeface="Times New Roman"/>
              </a:rPr>
              <a:t>– Business / Information Architect</a:t>
            </a:r>
            <a:endParaRPr lang="en-US" sz="3200" dirty="0">
              <a:latin typeface="Times New Roman"/>
              <a:ea typeface="+mn-ea"/>
              <a:cs typeface="Times New Roman"/>
            </a:endParaRPr>
          </a:p>
        </p:txBody>
      </p:sp>
      <p:sp>
        <p:nvSpPr>
          <p:cNvPr id="5" name="TextBox 4"/>
          <p:cNvSpPr txBox="1"/>
          <p:nvPr/>
        </p:nvSpPr>
        <p:spPr>
          <a:xfrm>
            <a:off x="3590637" y="6176818"/>
            <a:ext cx="1903085" cy="369332"/>
          </a:xfrm>
          <a:prstGeom prst="rect">
            <a:avLst/>
          </a:prstGeom>
          <a:noFill/>
        </p:spPr>
        <p:txBody>
          <a:bodyPr wrap="none" rtlCol="0">
            <a:spAutoFit/>
          </a:bodyPr>
          <a:lstStyle/>
          <a:p>
            <a:r>
              <a:rPr lang="en-US" dirty="0" smtClean="0"/>
              <a:t>December 7, 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Content Placeholder 5"/>
          <p:cNvPicPr>
            <a:picLocks noGrp="1" noChangeAspect="1"/>
          </p:cNvPicPr>
          <p:nvPr>
            <p:ph idx="1"/>
          </p:nvPr>
        </p:nvPicPr>
        <p:blipFill>
          <a:blip r:embed="rId2"/>
          <a:srcRect l="-6694" r="-6694"/>
          <a:stretch>
            <a:fillRect/>
          </a:stretch>
        </p:blipFill>
        <p:spPr>
          <a:xfrm>
            <a:off x="457200" y="1283422"/>
            <a:ext cx="3814618" cy="1997818"/>
          </a:xfrm>
        </p:spPr>
      </p:pic>
      <p:pic>
        <p:nvPicPr>
          <p:cNvPr id="96" name="Content Placeholder 5"/>
          <p:cNvPicPr>
            <a:picLocks noChangeAspect="1"/>
          </p:cNvPicPr>
          <p:nvPr/>
        </p:nvPicPr>
        <p:blipFill>
          <a:blip r:embed="rId2"/>
          <a:srcRect l="-6694" r="-6694"/>
          <a:stretch>
            <a:fillRect/>
          </a:stretch>
        </p:blipFill>
        <p:spPr>
          <a:xfrm>
            <a:off x="609600" y="1435822"/>
            <a:ext cx="3814618" cy="1997818"/>
          </a:xfrm>
          <a:prstGeom prst="rect">
            <a:avLst/>
          </a:prstGeom>
        </p:spPr>
      </p:pic>
      <p:pic>
        <p:nvPicPr>
          <p:cNvPr id="97" name="Content Placeholder 5"/>
          <p:cNvPicPr>
            <a:picLocks noChangeAspect="1"/>
          </p:cNvPicPr>
          <p:nvPr/>
        </p:nvPicPr>
        <p:blipFill>
          <a:blip r:embed="rId2"/>
          <a:srcRect l="-6694" r="-6694"/>
          <a:stretch>
            <a:fillRect/>
          </a:stretch>
        </p:blipFill>
        <p:spPr>
          <a:xfrm>
            <a:off x="762000" y="1588222"/>
            <a:ext cx="3814618" cy="1997818"/>
          </a:xfrm>
          <a:prstGeom prst="rect">
            <a:avLst/>
          </a:prstGeom>
        </p:spPr>
      </p:pic>
      <p:pic>
        <p:nvPicPr>
          <p:cNvPr id="98" name="Content Placeholder 5"/>
          <p:cNvPicPr>
            <a:picLocks noChangeAspect="1"/>
          </p:cNvPicPr>
          <p:nvPr/>
        </p:nvPicPr>
        <p:blipFill>
          <a:blip r:embed="rId2"/>
          <a:srcRect l="-6694" r="-6694"/>
          <a:stretch>
            <a:fillRect/>
          </a:stretch>
        </p:blipFill>
        <p:spPr>
          <a:xfrm>
            <a:off x="914400" y="1740622"/>
            <a:ext cx="3814618" cy="1997818"/>
          </a:xfrm>
          <a:prstGeom prst="rect">
            <a:avLst/>
          </a:prstGeom>
        </p:spPr>
      </p:pic>
      <p:pic>
        <p:nvPicPr>
          <p:cNvPr id="99" name="Content Placeholder 5"/>
          <p:cNvPicPr>
            <a:picLocks noChangeAspect="1"/>
          </p:cNvPicPr>
          <p:nvPr/>
        </p:nvPicPr>
        <p:blipFill>
          <a:blip r:embed="rId2"/>
          <a:srcRect l="-6694" r="-6694"/>
          <a:stretch>
            <a:fillRect/>
          </a:stretch>
        </p:blipFill>
        <p:spPr>
          <a:xfrm>
            <a:off x="1066800" y="1893022"/>
            <a:ext cx="3814618" cy="1997818"/>
          </a:xfrm>
          <a:prstGeom prst="rect">
            <a:avLst/>
          </a:prstGeom>
        </p:spPr>
      </p:pic>
      <p:pic>
        <p:nvPicPr>
          <p:cNvPr id="100" name="Content Placeholder 5"/>
          <p:cNvPicPr>
            <a:picLocks noChangeAspect="1"/>
          </p:cNvPicPr>
          <p:nvPr/>
        </p:nvPicPr>
        <p:blipFill>
          <a:blip r:embed="rId2"/>
          <a:srcRect l="-6694" r="-6694"/>
          <a:stretch>
            <a:fillRect/>
          </a:stretch>
        </p:blipFill>
        <p:spPr>
          <a:xfrm>
            <a:off x="1219200" y="2045422"/>
            <a:ext cx="3814618" cy="1997818"/>
          </a:xfrm>
          <a:prstGeom prst="rect">
            <a:avLst/>
          </a:prstGeom>
        </p:spPr>
      </p:pic>
      <p:pic>
        <p:nvPicPr>
          <p:cNvPr id="101" name="Content Placeholder 5"/>
          <p:cNvPicPr>
            <a:picLocks noChangeAspect="1"/>
          </p:cNvPicPr>
          <p:nvPr/>
        </p:nvPicPr>
        <p:blipFill>
          <a:blip r:embed="rId2"/>
          <a:srcRect l="-6694" r="-6694"/>
          <a:stretch>
            <a:fillRect/>
          </a:stretch>
        </p:blipFill>
        <p:spPr>
          <a:xfrm>
            <a:off x="1371600" y="2197822"/>
            <a:ext cx="3814618" cy="1997818"/>
          </a:xfrm>
          <a:prstGeom prst="rect">
            <a:avLst/>
          </a:prstGeom>
        </p:spPr>
      </p:pic>
      <p:pic>
        <p:nvPicPr>
          <p:cNvPr id="102" name="Content Placeholder 5"/>
          <p:cNvPicPr>
            <a:picLocks noChangeAspect="1"/>
          </p:cNvPicPr>
          <p:nvPr/>
        </p:nvPicPr>
        <p:blipFill>
          <a:blip r:embed="rId2"/>
          <a:srcRect l="-6694" r="-6694"/>
          <a:stretch>
            <a:fillRect/>
          </a:stretch>
        </p:blipFill>
        <p:spPr>
          <a:xfrm>
            <a:off x="1524000" y="2350222"/>
            <a:ext cx="3814618" cy="1997818"/>
          </a:xfrm>
          <a:prstGeom prst="rect">
            <a:avLst/>
          </a:prstGeom>
        </p:spPr>
      </p:pic>
      <p:pic>
        <p:nvPicPr>
          <p:cNvPr id="103" name="Content Placeholder 5"/>
          <p:cNvPicPr>
            <a:picLocks noChangeAspect="1"/>
          </p:cNvPicPr>
          <p:nvPr/>
        </p:nvPicPr>
        <p:blipFill>
          <a:blip r:embed="rId2"/>
          <a:srcRect l="-6694" r="-6694"/>
          <a:stretch>
            <a:fillRect/>
          </a:stretch>
        </p:blipFill>
        <p:spPr>
          <a:xfrm>
            <a:off x="1676400" y="2502622"/>
            <a:ext cx="3814618" cy="1997818"/>
          </a:xfrm>
          <a:prstGeom prst="rect">
            <a:avLst/>
          </a:prstGeom>
        </p:spPr>
      </p:pic>
      <p:pic>
        <p:nvPicPr>
          <p:cNvPr id="104" name="Content Placeholder 5"/>
          <p:cNvPicPr>
            <a:picLocks noChangeAspect="1"/>
          </p:cNvPicPr>
          <p:nvPr/>
        </p:nvPicPr>
        <p:blipFill>
          <a:blip r:embed="rId2"/>
          <a:srcRect l="-6694" r="-6694"/>
          <a:stretch>
            <a:fillRect/>
          </a:stretch>
        </p:blipFill>
        <p:spPr>
          <a:xfrm>
            <a:off x="1828800" y="2655022"/>
            <a:ext cx="3814618" cy="1997818"/>
          </a:xfrm>
          <a:prstGeom prst="rect">
            <a:avLst/>
          </a:prstGeom>
        </p:spPr>
      </p:pic>
      <p:pic>
        <p:nvPicPr>
          <p:cNvPr id="105" name="Content Placeholder 5"/>
          <p:cNvPicPr>
            <a:picLocks noChangeAspect="1"/>
          </p:cNvPicPr>
          <p:nvPr/>
        </p:nvPicPr>
        <p:blipFill>
          <a:blip r:embed="rId2"/>
          <a:srcRect l="-6694" r="-6694"/>
          <a:stretch>
            <a:fillRect/>
          </a:stretch>
        </p:blipFill>
        <p:spPr>
          <a:xfrm>
            <a:off x="1981200" y="2807422"/>
            <a:ext cx="3814618" cy="1997818"/>
          </a:xfrm>
          <a:prstGeom prst="rect">
            <a:avLst/>
          </a:prstGeom>
        </p:spPr>
      </p:pic>
      <p:pic>
        <p:nvPicPr>
          <p:cNvPr id="106" name="Content Placeholder 5"/>
          <p:cNvPicPr>
            <a:picLocks noChangeAspect="1"/>
          </p:cNvPicPr>
          <p:nvPr/>
        </p:nvPicPr>
        <p:blipFill>
          <a:blip r:embed="rId2"/>
          <a:srcRect l="-6694" r="-6694"/>
          <a:stretch>
            <a:fillRect/>
          </a:stretch>
        </p:blipFill>
        <p:spPr>
          <a:xfrm>
            <a:off x="2133600" y="2959822"/>
            <a:ext cx="3814618" cy="1997818"/>
          </a:xfrm>
          <a:prstGeom prst="rect">
            <a:avLst/>
          </a:prstGeom>
        </p:spPr>
      </p:pic>
      <p:pic>
        <p:nvPicPr>
          <p:cNvPr id="107" name="Content Placeholder 5"/>
          <p:cNvPicPr>
            <a:picLocks noChangeAspect="1"/>
          </p:cNvPicPr>
          <p:nvPr/>
        </p:nvPicPr>
        <p:blipFill>
          <a:blip r:embed="rId2"/>
          <a:srcRect l="-6694" r="-6694"/>
          <a:stretch>
            <a:fillRect/>
          </a:stretch>
        </p:blipFill>
        <p:spPr>
          <a:xfrm>
            <a:off x="2286000" y="3112222"/>
            <a:ext cx="3814618" cy="1997818"/>
          </a:xfrm>
          <a:prstGeom prst="rect">
            <a:avLst/>
          </a:prstGeom>
        </p:spPr>
      </p:pic>
      <p:pic>
        <p:nvPicPr>
          <p:cNvPr id="108" name="Content Placeholder 5"/>
          <p:cNvPicPr>
            <a:picLocks noChangeAspect="1"/>
          </p:cNvPicPr>
          <p:nvPr/>
        </p:nvPicPr>
        <p:blipFill>
          <a:blip r:embed="rId2"/>
          <a:srcRect l="-6694" r="-6694"/>
          <a:stretch>
            <a:fillRect/>
          </a:stretch>
        </p:blipFill>
        <p:spPr>
          <a:xfrm>
            <a:off x="2438400" y="3264622"/>
            <a:ext cx="3814618" cy="1997818"/>
          </a:xfrm>
          <a:prstGeom prst="rect">
            <a:avLst/>
          </a:prstGeom>
        </p:spPr>
      </p:pic>
      <p:pic>
        <p:nvPicPr>
          <p:cNvPr id="109" name="Content Placeholder 5"/>
          <p:cNvPicPr>
            <a:picLocks noChangeAspect="1"/>
          </p:cNvPicPr>
          <p:nvPr/>
        </p:nvPicPr>
        <p:blipFill>
          <a:blip r:embed="rId2"/>
          <a:srcRect l="-6694" r="-6694"/>
          <a:stretch>
            <a:fillRect/>
          </a:stretch>
        </p:blipFill>
        <p:spPr>
          <a:xfrm>
            <a:off x="2590800" y="3417022"/>
            <a:ext cx="3814618" cy="1997818"/>
          </a:xfrm>
          <a:prstGeom prst="rect">
            <a:avLst/>
          </a:prstGeom>
        </p:spPr>
      </p:pic>
      <p:pic>
        <p:nvPicPr>
          <p:cNvPr id="110" name="Content Placeholder 5"/>
          <p:cNvPicPr>
            <a:picLocks noChangeAspect="1"/>
          </p:cNvPicPr>
          <p:nvPr/>
        </p:nvPicPr>
        <p:blipFill>
          <a:blip r:embed="rId2"/>
          <a:srcRect l="-6694" r="-6694"/>
          <a:stretch>
            <a:fillRect/>
          </a:stretch>
        </p:blipFill>
        <p:spPr>
          <a:xfrm>
            <a:off x="2743200" y="3569422"/>
            <a:ext cx="3814618" cy="1997818"/>
          </a:xfrm>
          <a:prstGeom prst="rect">
            <a:avLst/>
          </a:prstGeom>
        </p:spPr>
      </p:pic>
      <p:pic>
        <p:nvPicPr>
          <p:cNvPr id="111" name="Content Placeholder 5"/>
          <p:cNvPicPr>
            <a:picLocks noChangeAspect="1"/>
          </p:cNvPicPr>
          <p:nvPr/>
        </p:nvPicPr>
        <p:blipFill>
          <a:blip r:embed="rId2"/>
          <a:srcRect l="-6694" r="-6694"/>
          <a:stretch>
            <a:fillRect/>
          </a:stretch>
        </p:blipFill>
        <p:spPr>
          <a:xfrm>
            <a:off x="2895600" y="3721822"/>
            <a:ext cx="3814618" cy="1997818"/>
          </a:xfrm>
          <a:prstGeom prst="rect">
            <a:avLst/>
          </a:prstGeom>
        </p:spPr>
      </p:pic>
      <p:pic>
        <p:nvPicPr>
          <p:cNvPr id="112" name="Content Placeholder 5"/>
          <p:cNvPicPr>
            <a:picLocks noChangeAspect="1"/>
          </p:cNvPicPr>
          <p:nvPr/>
        </p:nvPicPr>
        <p:blipFill>
          <a:blip r:embed="rId2"/>
          <a:srcRect l="-6694" r="-6694"/>
          <a:stretch>
            <a:fillRect/>
          </a:stretch>
        </p:blipFill>
        <p:spPr>
          <a:xfrm>
            <a:off x="3048000" y="3874222"/>
            <a:ext cx="3814618" cy="1997818"/>
          </a:xfrm>
          <a:prstGeom prst="rect">
            <a:avLst/>
          </a:prstGeom>
        </p:spPr>
      </p:pic>
      <p:pic>
        <p:nvPicPr>
          <p:cNvPr id="113" name="Content Placeholder 5"/>
          <p:cNvPicPr>
            <a:picLocks noChangeAspect="1"/>
          </p:cNvPicPr>
          <p:nvPr/>
        </p:nvPicPr>
        <p:blipFill>
          <a:blip r:embed="rId2"/>
          <a:srcRect l="-6694" r="-6694"/>
          <a:stretch>
            <a:fillRect/>
          </a:stretch>
        </p:blipFill>
        <p:spPr>
          <a:xfrm>
            <a:off x="4271818" y="657204"/>
            <a:ext cx="3814618" cy="1997818"/>
          </a:xfrm>
          <a:prstGeom prst="rect">
            <a:avLst/>
          </a:prstGeom>
        </p:spPr>
      </p:pic>
      <p:pic>
        <p:nvPicPr>
          <p:cNvPr id="114" name="Content Placeholder 5"/>
          <p:cNvPicPr>
            <a:picLocks noChangeAspect="1"/>
          </p:cNvPicPr>
          <p:nvPr/>
        </p:nvPicPr>
        <p:blipFill>
          <a:blip r:embed="rId2"/>
          <a:srcRect l="-6694" r="-6694"/>
          <a:stretch>
            <a:fillRect/>
          </a:stretch>
        </p:blipFill>
        <p:spPr>
          <a:xfrm>
            <a:off x="4498109" y="894113"/>
            <a:ext cx="3814618" cy="1997818"/>
          </a:xfrm>
          <a:prstGeom prst="rect">
            <a:avLst/>
          </a:prstGeom>
        </p:spPr>
      </p:pic>
      <p:pic>
        <p:nvPicPr>
          <p:cNvPr id="115" name="Content Placeholder 5"/>
          <p:cNvPicPr>
            <a:picLocks noChangeAspect="1"/>
          </p:cNvPicPr>
          <p:nvPr/>
        </p:nvPicPr>
        <p:blipFill>
          <a:blip r:embed="rId2"/>
          <a:srcRect l="-6694" r="-6694"/>
          <a:stretch>
            <a:fillRect/>
          </a:stretch>
        </p:blipFill>
        <p:spPr>
          <a:xfrm>
            <a:off x="4724400" y="1131022"/>
            <a:ext cx="3814618" cy="1997818"/>
          </a:xfrm>
          <a:prstGeom prst="rect">
            <a:avLst/>
          </a:prstGeom>
        </p:spPr>
      </p:pic>
      <p:pic>
        <p:nvPicPr>
          <p:cNvPr id="116" name="Content Placeholder 5"/>
          <p:cNvPicPr>
            <a:picLocks noChangeAspect="1"/>
          </p:cNvPicPr>
          <p:nvPr/>
        </p:nvPicPr>
        <p:blipFill>
          <a:blip r:embed="rId2"/>
          <a:srcRect l="-6694" r="-6694"/>
          <a:stretch>
            <a:fillRect/>
          </a:stretch>
        </p:blipFill>
        <p:spPr>
          <a:xfrm>
            <a:off x="4950691" y="1367931"/>
            <a:ext cx="3814618" cy="1997818"/>
          </a:xfrm>
          <a:prstGeom prst="rect">
            <a:avLst/>
          </a:prstGeom>
        </p:spPr>
      </p:pic>
      <p:pic>
        <p:nvPicPr>
          <p:cNvPr id="117" name="Content Placeholder 5"/>
          <p:cNvPicPr>
            <a:picLocks noChangeAspect="1"/>
          </p:cNvPicPr>
          <p:nvPr/>
        </p:nvPicPr>
        <p:blipFill>
          <a:blip r:embed="rId2"/>
          <a:srcRect l="-6694" r="-6694"/>
          <a:stretch>
            <a:fillRect/>
          </a:stretch>
        </p:blipFill>
        <p:spPr>
          <a:xfrm>
            <a:off x="5176982" y="1604840"/>
            <a:ext cx="3814618" cy="1997818"/>
          </a:xfrm>
          <a:prstGeom prst="rect">
            <a:avLst/>
          </a:prstGeom>
        </p:spPr>
      </p:pic>
      <p:pic>
        <p:nvPicPr>
          <p:cNvPr id="118" name="Content Placeholder 5"/>
          <p:cNvPicPr>
            <a:picLocks noChangeAspect="1"/>
          </p:cNvPicPr>
          <p:nvPr/>
        </p:nvPicPr>
        <p:blipFill>
          <a:blip r:embed="rId2"/>
          <a:srcRect l="-6694" r="-6694"/>
          <a:stretch>
            <a:fillRect/>
          </a:stretch>
        </p:blipFill>
        <p:spPr>
          <a:xfrm>
            <a:off x="5403273" y="1841749"/>
            <a:ext cx="3814618" cy="1997818"/>
          </a:xfrm>
          <a:prstGeom prst="rect">
            <a:avLst/>
          </a:prstGeom>
        </p:spPr>
      </p:pic>
      <p:pic>
        <p:nvPicPr>
          <p:cNvPr id="120" name="Content Placeholder 5"/>
          <p:cNvPicPr>
            <a:picLocks noChangeAspect="1"/>
          </p:cNvPicPr>
          <p:nvPr/>
        </p:nvPicPr>
        <p:blipFill>
          <a:blip r:embed="rId2"/>
          <a:srcRect l="-6694" r="-6694"/>
          <a:stretch>
            <a:fillRect/>
          </a:stretch>
        </p:blipFill>
        <p:spPr>
          <a:xfrm>
            <a:off x="4498109" y="2875313"/>
            <a:ext cx="3814618" cy="1997818"/>
          </a:xfrm>
          <a:prstGeom prst="rect">
            <a:avLst/>
          </a:prstGeom>
        </p:spPr>
      </p:pic>
      <p:pic>
        <p:nvPicPr>
          <p:cNvPr id="121" name="Content Placeholder 5"/>
          <p:cNvPicPr>
            <a:picLocks noChangeAspect="1"/>
          </p:cNvPicPr>
          <p:nvPr/>
        </p:nvPicPr>
        <p:blipFill>
          <a:blip r:embed="rId2"/>
          <a:srcRect l="-6694" r="-6694"/>
          <a:stretch>
            <a:fillRect/>
          </a:stretch>
        </p:blipFill>
        <p:spPr>
          <a:xfrm>
            <a:off x="3592945" y="3908877"/>
            <a:ext cx="3814618" cy="1997818"/>
          </a:xfrm>
          <a:prstGeom prst="rect">
            <a:avLst/>
          </a:prstGeom>
        </p:spPr>
      </p:pic>
      <p:pic>
        <p:nvPicPr>
          <p:cNvPr id="122" name="Content Placeholder 5"/>
          <p:cNvPicPr>
            <a:picLocks noChangeAspect="1"/>
          </p:cNvPicPr>
          <p:nvPr/>
        </p:nvPicPr>
        <p:blipFill>
          <a:blip r:embed="rId2"/>
          <a:srcRect l="-6694" r="-6694"/>
          <a:stretch>
            <a:fillRect/>
          </a:stretch>
        </p:blipFill>
        <p:spPr>
          <a:xfrm>
            <a:off x="5329382" y="3501531"/>
            <a:ext cx="3814618" cy="1997818"/>
          </a:xfrm>
          <a:prstGeom prst="rect">
            <a:avLst/>
          </a:prstGeom>
        </p:spPr>
      </p:pic>
      <p:pic>
        <p:nvPicPr>
          <p:cNvPr id="124" name="Content Placeholder 5"/>
          <p:cNvPicPr>
            <a:picLocks noChangeAspect="1"/>
          </p:cNvPicPr>
          <p:nvPr/>
        </p:nvPicPr>
        <p:blipFill>
          <a:blip r:embed="rId2"/>
          <a:srcRect l="-6694" r="-6694"/>
          <a:stretch>
            <a:fillRect/>
          </a:stretch>
        </p:blipFill>
        <p:spPr>
          <a:xfrm>
            <a:off x="378691" y="3586040"/>
            <a:ext cx="3814618" cy="1997818"/>
          </a:xfrm>
          <a:prstGeom prst="rect">
            <a:avLst/>
          </a:prstGeom>
        </p:spPr>
      </p:pic>
      <p:pic>
        <p:nvPicPr>
          <p:cNvPr id="125" name="Content Placeholder 5"/>
          <p:cNvPicPr>
            <a:picLocks noChangeAspect="1"/>
          </p:cNvPicPr>
          <p:nvPr/>
        </p:nvPicPr>
        <p:blipFill>
          <a:blip r:embed="rId2"/>
          <a:srcRect l="-6694" r="-6694"/>
          <a:stretch>
            <a:fillRect/>
          </a:stretch>
        </p:blipFill>
        <p:spPr>
          <a:xfrm>
            <a:off x="-230909" y="1523589"/>
            <a:ext cx="3814618" cy="1997818"/>
          </a:xfrm>
          <a:prstGeom prst="rect">
            <a:avLst/>
          </a:prstGeom>
        </p:spPr>
      </p:pic>
      <p:pic>
        <p:nvPicPr>
          <p:cNvPr id="126" name="Content Placeholder 5"/>
          <p:cNvPicPr>
            <a:picLocks noChangeAspect="1"/>
          </p:cNvPicPr>
          <p:nvPr/>
        </p:nvPicPr>
        <p:blipFill>
          <a:blip r:embed="rId2"/>
          <a:srcRect l="-6694" r="-6694"/>
          <a:stretch>
            <a:fillRect/>
          </a:stretch>
        </p:blipFill>
        <p:spPr>
          <a:xfrm>
            <a:off x="2133600" y="877495"/>
            <a:ext cx="3814618" cy="1997818"/>
          </a:xfrm>
          <a:prstGeom prst="rect">
            <a:avLst/>
          </a:prstGeom>
        </p:spPr>
      </p:pic>
      <p:pic>
        <p:nvPicPr>
          <p:cNvPr id="127" name="Content Placeholder 5"/>
          <p:cNvPicPr>
            <a:picLocks noChangeAspect="1"/>
          </p:cNvPicPr>
          <p:nvPr/>
        </p:nvPicPr>
        <p:blipFill>
          <a:blip r:embed="rId2"/>
          <a:srcRect l="-6694" r="-6694"/>
          <a:stretch>
            <a:fillRect/>
          </a:stretch>
        </p:blipFill>
        <p:spPr>
          <a:xfrm>
            <a:off x="3736109" y="1876404"/>
            <a:ext cx="3814618" cy="1997818"/>
          </a:xfrm>
          <a:prstGeom prst="rect">
            <a:avLst/>
          </a:prstGeom>
        </p:spPr>
      </p:pic>
      <p:pic>
        <p:nvPicPr>
          <p:cNvPr id="128" name="Content Placeholder 5"/>
          <p:cNvPicPr>
            <a:picLocks noChangeAspect="1"/>
          </p:cNvPicPr>
          <p:nvPr/>
        </p:nvPicPr>
        <p:blipFill>
          <a:blip r:embed="rId2"/>
          <a:srcRect l="-6694" r="-6694"/>
          <a:stretch>
            <a:fillRect/>
          </a:stretch>
        </p:blipFill>
        <p:spPr>
          <a:xfrm>
            <a:off x="5338618" y="2875313"/>
            <a:ext cx="3814618" cy="1997818"/>
          </a:xfrm>
          <a:prstGeom prst="rect">
            <a:avLst/>
          </a:prstGeom>
        </p:spPr>
      </p:pic>
      <p:pic>
        <p:nvPicPr>
          <p:cNvPr id="129" name="Content Placeholder 5"/>
          <p:cNvPicPr>
            <a:picLocks noChangeAspect="1"/>
          </p:cNvPicPr>
          <p:nvPr/>
        </p:nvPicPr>
        <p:blipFill>
          <a:blip r:embed="rId2"/>
          <a:srcRect l="-6694" r="-6694"/>
          <a:stretch>
            <a:fillRect/>
          </a:stretch>
        </p:blipFill>
        <p:spPr>
          <a:xfrm>
            <a:off x="1687945" y="3890840"/>
            <a:ext cx="3814618" cy="1997818"/>
          </a:xfrm>
          <a:prstGeom prst="rect">
            <a:avLst/>
          </a:prstGeom>
        </p:spPr>
      </p:pic>
      <p:pic>
        <p:nvPicPr>
          <p:cNvPr id="130" name="Content Placeholder 5"/>
          <p:cNvPicPr>
            <a:picLocks noChangeAspect="1"/>
          </p:cNvPicPr>
          <p:nvPr/>
        </p:nvPicPr>
        <p:blipFill>
          <a:blip r:embed="rId2"/>
          <a:srcRect l="-6694" r="-6694"/>
          <a:stretch>
            <a:fillRect/>
          </a:stretch>
        </p:blipFill>
        <p:spPr>
          <a:xfrm>
            <a:off x="73891" y="2502622"/>
            <a:ext cx="3814618" cy="1997818"/>
          </a:xfrm>
          <a:prstGeom prst="rect">
            <a:avLst/>
          </a:prstGeom>
        </p:spPr>
      </p:pic>
      <p:pic>
        <p:nvPicPr>
          <p:cNvPr id="131" name="Content Placeholder 5"/>
          <p:cNvPicPr>
            <a:picLocks noChangeAspect="1"/>
          </p:cNvPicPr>
          <p:nvPr/>
        </p:nvPicPr>
        <p:blipFill>
          <a:blip r:embed="rId2"/>
          <a:srcRect l="-6694" r="-6694"/>
          <a:stretch>
            <a:fillRect/>
          </a:stretch>
        </p:blipFill>
        <p:spPr>
          <a:xfrm>
            <a:off x="5491018" y="3908877"/>
            <a:ext cx="3814618" cy="1997818"/>
          </a:xfrm>
          <a:prstGeom prst="rect">
            <a:avLst/>
          </a:prstGeom>
        </p:spPr>
      </p:pic>
    </p:spTree>
    <p:extLst>
      <p:ext uri="{BB962C8B-B14F-4D97-AF65-F5344CB8AC3E}">
        <p14:creationId xmlns:p14="http://schemas.microsoft.com/office/powerpoint/2010/main" val="261772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000"/>
                                        <p:tgtEl>
                                          <p:spTgt spid="96"/>
                                        </p:tgtEl>
                                      </p:cBhvr>
                                    </p:animEffect>
                                    <p:anim calcmode="lin" valueType="num">
                                      <p:cBhvr>
                                        <p:cTn id="16" dur="1000" fill="hold"/>
                                        <p:tgtEl>
                                          <p:spTgt spid="96"/>
                                        </p:tgtEl>
                                        <p:attrNameLst>
                                          <p:attrName>ppt_x</p:attrName>
                                        </p:attrNameLst>
                                      </p:cBhvr>
                                      <p:tavLst>
                                        <p:tav tm="0">
                                          <p:val>
                                            <p:strVal val="#ppt_x"/>
                                          </p:val>
                                        </p:tav>
                                        <p:tav tm="100000">
                                          <p:val>
                                            <p:strVal val="#ppt_x"/>
                                          </p:val>
                                        </p:tav>
                                      </p:tavLst>
                                    </p:anim>
                                    <p:anim calcmode="lin" valueType="num">
                                      <p:cBhvr>
                                        <p:cTn id="17" dur="900" decel="100000" fill="hold"/>
                                        <p:tgtEl>
                                          <p:spTgt spid="9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1000"/>
                                        <p:tgtEl>
                                          <p:spTgt spid="97"/>
                                        </p:tgtEl>
                                      </p:cBhvr>
                                    </p:animEffect>
                                    <p:anim calcmode="lin" valueType="num">
                                      <p:cBhvr>
                                        <p:cTn id="24" dur="1000" fill="hold"/>
                                        <p:tgtEl>
                                          <p:spTgt spid="97"/>
                                        </p:tgtEl>
                                        <p:attrNameLst>
                                          <p:attrName>ppt_x</p:attrName>
                                        </p:attrNameLst>
                                      </p:cBhvr>
                                      <p:tavLst>
                                        <p:tav tm="0">
                                          <p:val>
                                            <p:strVal val="#ppt_x"/>
                                          </p:val>
                                        </p:tav>
                                        <p:tav tm="100000">
                                          <p:val>
                                            <p:strVal val="#ppt_x"/>
                                          </p:val>
                                        </p:tav>
                                      </p:tavLst>
                                    </p:anim>
                                    <p:anim calcmode="lin" valueType="num">
                                      <p:cBhvr>
                                        <p:cTn id="25" dur="900" decel="100000" fill="hold"/>
                                        <p:tgtEl>
                                          <p:spTgt spid="9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1000"/>
                                        <p:tgtEl>
                                          <p:spTgt spid="98"/>
                                        </p:tgtEl>
                                      </p:cBhvr>
                                    </p:animEffect>
                                    <p:anim calcmode="lin" valueType="num">
                                      <p:cBhvr>
                                        <p:cTn id="32" dur="1000" fill="hold"/>
                                        <p:tgtEl>
                                          <p:spTgt spid="98"/>
                                        </p:tgtEl>
                                        <p:attrNameLst>
                                          <p:attrName>ppt_x</p:attrName>
                                        </p:attrNameLst>
                                      </p:cBhvr>
                                      <p:tavLst>
                                        <p:tav tm="0">
                                          <p:val>
                                            <p:strVal val="#ppt_x"/>
                                          </p:val>
                                        </p:tav>
                                        <p:tav tm="100000">
                                          <p:val>
                                            <p:strVal val="#ppt_x"/>
                                          </p:val>
                                        </p:tav>
                                      </p:tavLst>
                                    </p:anim>
                                    <p:anim calcmode="lin" valueType="num">
                                      <p:cBhvr>
                                        <p:cTn id="33" dur="900" decel="100000" fill="hold"/>
                                        <p:tgtEl>
                                          <p:spTgt spid="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900" decel="100000" fill="hold"/>
                                        <p:tgtEl>
                                          <p:spTgt spid="9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1000"/>
                                        <p:tgtEl>
                                          <p:spTgt spid="100"/>
                                        </p:tgtEl>
                                      </p:cBhvr>
                                    </p:animEffect>
                                    <p:anim calcmode="lin" valueType="num">
                                      <p:cBhvr>
                                        <p:cTn id="48" dur="1000" fill="hold"/>
                                        <p:tgtEl>
                                          <p:spTgt spid="100"/>
                                        </p:tgtEl>
                                        <p:attrNameLst>
                                          <p:attrName>ppt_x</p:attrName>
                                        </p:attrNameLst>
                                      </p:cBhvr>
                                      <p:tavLst>
                                        <p:tav tm="0">
                                          <p:val>
                                            <p:strVal val="#ppt_x"/>
                                          </p:val>
                                        </p:tav>
                                        <p:tav tm="100000">
                                          <p:val>
                                            <p:strVal val="#ppt_x"/>
                                          </p:val>
                                        </p:tav>
                                      </p:tavLst>
                                    </p:anim>
                                    <p:anim calcmode="lin" valueType="num">
                                      <p:cBhvr>
                                        <p:cTn id="49" dur="900" decel="100000" fill="hold"/>
                                        <p:tgtEl>
                                          <p:spTgt spid="10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900" decel="100000" fill="hold"/>
                                        <p:tgtEl>
                                          <p:spTgt spid="10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1"/>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1000"/>
                                        <p:tgtEl>
                                          <p:spTgt spid="102"/>
                                        </p:tgtEl>
                                      </p:cBhvr>
                                    </p:animEffect>
                                    <p:anim calcmode="lin" valueType="num">
                                      <p:cBhvr>
                                        <p:cTn id="64" dur="1000" fill="hold"/>
                                        <p:tgtEl>
                                          <p:spTgt spid="102"/>
                                        </p:tgtEl>
                                        <p:attrNameLst>
                                          <p:attrName>ppt_x</p:attrName>
                                        </p:attrNameLst>
                                      </p:cBhvr>
                                      <p:tavLst>
                                        <p:tav tm="0">
                                          <p:val>
                                            <p:strVal val="#ppt_x"/>
                                          </p:val>
                                        </p:tav>
                                        <p:tav tm="100000">
                                          <p:val>
                                            <p:strVal val="#ppt_x"/>
                                          </p:val>
                                        </p:tav>
                                      </p:tavLst>
                                    </p:anim>
                                    <p:anim calcmode="lin" valueType="num">
                                      <p:cBhvr>
                                        <p:cTn id="65" dur="900" decel="100000" fill="hold"/>
                                        <p:tgtEl>
                                          <p:spTgt spid="10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900" decel="100000" fill="hold"/>
                                        <p:tgtEl>
                                          <p:spTgt spid="103"/>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1000"/>
                                        <p:tgtEl>
                                          <p:spTgt spid="104"/>
                                        </p:tgtEl>
                                      </p:cBhvr>
                                    </p:animEffect>
                                    <p:anim calcmode="lin" valueType="num">
                                      <p:cBhvr>
                                        <p:cTn id="80" dur="1000" fill="hold"/>
                                        <p:tgtEl>
                                          <p:spTgt spid="104"/>
                                        </p:tgtEl>
                                        <p:attrNameLst>
                                          <p:attrName>ppt_x</p:attrName>
                                        </p:attrNameLst>
                                      </p:cBhvr>
                                      <p:tavLst>
                                        <p:tav tm="0">
                                          <p:val>
                                            <p:strVal val="#ppt_x"/>
                                          </p:val>
                                        </p:tav>
                                        <p:tav tm="100000">
                                          <p:val>
                                            <p:strVal val="#ppt_x"/>
                                          </p:val>
                                        </p:tav>
                                      </p:tavLst>
                                    </p:anim>
                                    <p:anim calcmode="lin" valueType="num">
                                      <p:cBhvr>
                                        <p:cTn id="81" dur="900" decel="100000" fill="hold"/>
                                        <p:tgtEl>
                                          <p:spTgt spid="104"/>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nodeType="click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fade">
                                      <p:cBhvr>
                                        <p:cTn id="87" dur="1000"/>
                                        <p:tgtEl>
                                          <p:spTgt spid="105"/>
                                        </p:tgtEl>
                                      </p:cBhvr>
                                    </p:animEffect>
                                    <p:anim calcmode="lin" valueType="num">
                                      <p:cBhvr>
                                        <p:cTn id="88" dur="1000" fill="hold"/>
                                        <p:tgtEl>
                                          <p:spTgt spid="105"/>
                                        </p:tgtEl>
                                        <p:attrNameLst>
                                          <p:attrName>ppt_x</p:attrName>
                                        </p:attrNameLst>
                                      </p:cBhvr>
                                      <p:tavLst>
                                        <p:tav tm="0">
                                          <p:val>
                                            <p:strVal val="#ppt_x"/>
                                          </p:val>
                                        </p:tav>
                                        <p:tav tm="100000">
                                          <p:val>
                                            <p:strVal val="#ppt_x"/>
                                          </p:val>
                                        </p:tav>
                                      </p:tavLst>
                                    </p:anim>
                                    <p:anim calcmode="lin" valueType="num">
                                      <p:cBhvr>
                                        <p:cTn id="89" dur="900" decel="100000" fill="hold"/>
                                        <p:tgtEl>
                                          <p:spTgt spid="105"/>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nodeType="clickEffect">
                                  <p:stCondLst>
                                    <p:cond delay="0"/>
                                  </p:stCondLst>
                                  <p:childTnLst>
                                    <p:set>
                                      <p:cBhvr>
                                        <p:cTn id="94" dur="1" fill="hold">
                                          <p:stCondLst>
                                            <p:cond delay="0"/>
                                          </p:stCondLst>
                                        </p:cTn>
                                        <p:tgtEl>
                                          <p:spTgt spid="106"/>
                                        </p:tgtEl>
                                        <p:attrNameLst>
                                          <p:attrName>style.visibility</p:attrName>
                                        </p:attrNameLst>
                                      </p:cBhvr>
                                      <p:to>
                                        <p:strVal val="visible"/>
                                      </p:to>
                                    </p:set>
                                    <p:animEffect transition="in" filter="fade">
                                      <p:cBhvr>
                                        <p:cTn id="95" dur="1000"/>
                                        <p:tgtEl>
                                          <p:spTgt spid="106"/>
                                        </p:tgtEl>
                                      </p:cBhvr>
                                    </p:animEffect>
                                    <p:anim calcmode="lin" valueType="num">
                                      <p:cBhvr>
                                        <p:cTn id="96" dur="1000" fill="hold"/>
                                        <p:tgtEl>
                                          <p:spTgt spid="106"/>
                                        </p:tgtEl>
                                        <p:attrNameLst>
                                          <p:attrName>ppt_x</p:attrName>
                                        </p:attrNameLst>
                                      </p:cBhvr>
                                      <p:tavLst>
                                        <p:tav tm="0">
                                          <p:val>
                                            <p:strVal val="#ppt_x"/>
                                          </p:val>
                                        </p:tav>
                                        <p:tav tm="100000">
                                          <p:val>
                                            <p:strVal val="#ppt_x"/>
                                          </p:val>
                                        </p:tav>
                                      </p:tavLst>
                                    </p:anim>
                                    <p:anim calcmode="lin" valueType="num">
                                      <p:cBhvr>
                                        <p:cTn id="97" dur="900" decel="100000" fill="hold"/>
                                        <p:tgtEl>
                                          <p:spTgt spid="106"/>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1000"/>
                                        <p:tgtEl>
                                          <p:spTgt spid="107"/>
                                        </p:tgtEl>
                                      </p:cBhvr>
                                    </p:animEffect>
                                    <p:anim calcmode="lin" valueType="num">
                                      <p:cBhvr>
                                        <p:cTn id="104" dur="1000" fill="hold"/>
                                        <p:tgtEl>
                                          <p:spTgt spid="107"/>
                                        </p:tgtEl>
                                        <p:attrNameLst>
                                          <p:attrName>ppt_x</p:attrName>
                                        </p:attrNameLst>
                                      </p:cBhvr>
                                      <p:tavLst>
                                        <p:tav tm="0">
                                          <p:val>
                                            <p:strVal val="#ppt_x"/>
                                          </p:val>
                                        </p:tav>
                                        <p:tav tm="100000">
                                          <p:val>
                                            <p:strVal val="#ppt_x"/>
                                          </p:val>
                                        </p:tav>
                                      </p:tavLst>
                                    </p:anim>
                                    <p:anim calcmode="lin" valueType="num">
                                      <p:cBhvr>
                                        <p:cTn id="105" dur="900" decel="100000" fill="hold"/>
                                        <p:tgtEl>
                                          <p:spTgt spid="107"/>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7" presetClass="entr" presetSubtype="0" fill="hold" nodeType="click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1000"/>
                                        <p:tgtEl>
                                          <p:spTgt spid="108"/>
                                        </p:tgtEl>
                                      </p:cBhvr>
                                    </p:animEffect>
                                    <p:anim calcmode="lin" valueType="num">
                                      <p:cBhvr>
                                        <p:cTn id="112" dur="1000" fill="hold"/>
                                        <p:tgtEl>
                                          <p:spTgt spid="108"/>
                                        </p:tgtEl>
                                        <p:attrNameLst>
                                          <p:attrName>ppt_x</p:attrName>
                                        </p:attrNameLst>
                                      </p:cBhvr>
                                      <p:tavLst>
                                        <p:tav tm="0">
                                          <p:val>
                                            <p:strVal val="#ppt_x"/>
                                          </p:val>
                                        </p:tav>
                                        <p:tav tm="100000">
                                          <p:val>
                                            <p:strVal val="#ppt_x"/>
                                          </p:val>
                                        </p:tav>
                                      </p:tavLst>
                                    </p:anim>
                                    <p:anim calcmode="lin" valueType="num">
                                      <p:cBhvr>
                                        <p:cTn id="113" dur="900" decel="100000" fill="hold"/>
                                        <p:tgtEl>
                                          <p:spTgt spid="108"/>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7" presetClass="entr" presetSubtype="0" fill="hold" nodeType="clickEffect">
                                  <p:stCondLst>
                                    <p:cond delay="0"/>
                                  </p:stCondLst>
                                  <p:childTnLst>
                                    <p:set>
                                      <p:cBhvr>
                                        <p:cTn id="118" dur="1" fill="hold">
                                          <p:stCondLst>
                                            <p:cond delay="0"/>
                                          </p:stCondLst>
                                        </p:cTn>
                                        <p:tgtEl>
                                          <p:spTgt spid="109"/>
                                        </p:tgtEl>
                                        <p:attrNameLst>
                                          <p:attrName>style.visibility</p:attrName>
                                        </p:attrNameLst>
                                      </p:cBhvr>
                                      <p:to>
                                        <p:strVal val="visible"/>
                                      </p:to>
                                    </p:set>
                                    <p:animEffect transition="in" filter="fade">
                                      <p:cBhvr>
                                        <p:cTn id="119" dur="1000"/>
                                        <p:tgtEl>
                                          <p:spTgt spid="109"/>
                                        </p:tgtEl>
                                      </p:cBhvr>
                                    </p:animEffect>
                                    <p:anim calcmode="lin" valueType="num">
                                      <p:cBhvr>
                                        <p:cTn id="120" dur="1000" fill="hold"/>
                                        <p:tgtEl>
                                          <p:spTgt spid="109"/>
                                        </p:tgtEl>
                                        <p:attrNameLst>
                                          <p:attrName>ppt_x</p:attrName>
                                        </p:attrNameLst>
                                      </p:cBhvr>
                                      <p:tavLst>
                                        <p:tav tm="0">
                                          <p:val>
                                            <p:strVal val="#ppt_x"/>
                                          </p:val>
                                        </p:tav>
                                        <p:tav tm="100000">
                                          <p:val>
                                            <p:strVal val="#ppt_x"/>
                                          </p:val>
                                        </p:tav>
                                      </p:tavLst>
                                    </p:anim>
                                    <p:anim calcmode="lin" valueType="num">
                                      <p:cBhvr>
                                        <p:cTn id="121" dur="900" decel="100000" fill="hold"/>
                                        <p:tgtEl>
                                          <p:spTgt spid="109"/>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109"/>
                                        </p:tgtEl>
                                        <p:attrNameLst>
                                          <p:attrName>ppt_y</p:attrName>
                                        </p:attrNameLst>
                                      </p:cBhvr>
                                      <p:tavLst>
                                        <p:tav tm="0">
                                          <p:val>
                                            <p:strVal val="#ppt_y-.03"/>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7" presetClass="entr" presetSubtype="0" fill="hold" nodeType="click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fade">
                                      <p:cBhvr>
                                        <p:cTn id="127" dur="1000"/>
                                        <p:tgtEl>
                                          <p:spTgt spid="110"/>
                                        </p:tgtEl>
                                      </p:cBhvr>
                                    </p:animEffect>
                                    <p:anim calcmode="lin" valueType="num">
                                      <p:cBhvr>
                                        <p:cTn id="128" dur="1000" fill="hold"/>
                                        <p:tgtEl>
                                          <p:spTgt spid="110"/>
                                        </p:tgtEl>
                                        <p:attrNameLst>
                                          <p:attrName>ppt_x</p:attrName>
                                        </p:attrNameLst>
                                      </p:cBhvr>
                                      <p:tavLst>
                                        <p:tav tm="0">
                                          <p:val>
                                            <p:strVal val="#ppt_x"/>
                                          </p:val>
                                        </p:tav>
                                        <p:tav tm="100000">
                                          <p:val>
                                            <p:strVal val="#ppt_x"/>
                                          </p:val>
                                        </p:tav>
                                      </p:tavLst>
                                    </p:anim>
                                    <p:anim calcmode="lin" valueType="num">
                                      <p:cBhvr>
                                        <p:cTn id="129" dur="900" decel="100000" fill="hold"/>
                                        <p:tgtEl>
                                          <p:spTgt spid="110"/>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110"/>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nodeType="click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1000"/>
                                        <p:tgtEl>
                                          <p:spTgt spid="111"/>
                                        </p:tgtEl>
                                      </p:cBhvr>
                                    </p:animEffect>
                                    <p:anim calcmode="lin" valueType="num">
                                      <p:cBhvr>
                                        <p:cTn id="136" dur="1000" fill="hold"/>
                                        <p:tgtEl>
                                          <p:spTgt spid="111"/>
                                        </p:tgtEl>
                                        <p:attrNameLst>
                                          <p:attrName>ppt_x</p:attrName>
                                        </p:attrNameLst>
                                      </p:cBhvr>
                                      <p:tavLst>
                                        <p:tav tm="0">
                                          <p:val>
                                            <p:strVal val="#ppt_x"/>
                                          </p:val>
                                        </p:tav>
                                        <p:tav tm="100000">
                                          <p:val>
                                            <p:strVal val="#ppt_x"/>
                                          </p:val>
                                        </p:tav>
                                      </p:tavLst>
                                    </p:anim>
                                    <p:anim calcmode="lin" valueType="num">
                                      <p:cBhvr>
                                        <p:cTn id="137" dur="900" decel="100000" fill="hold"/>
                                        <p:tgtEl>
                                          <p:spTgt spid="111"/>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111"/>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37" presetClass="entr" presetSubtype="0" fill="hold" nodeType="clickEffect">
                                  <p:stCondLst>
                                    <p:cond delay="0"/>
                                  </p:stCondLst>
                                  <p:childTnLst>
                                    <p:set>
                                      <p:cBhvr>
                                        <p:cTn id="142" dur="1" fill="hold">
                                          <p:stCondLst>
                                            <p:cond delay="0"/>
                                          </p:stCondLst>
                                        </p:cTn>
                                        <p:tgtEl>
                                          <p:spTgt spid="112"/>
                                        </p:tgtEl>
                                        <p:attrNameLst>
                                          <p:attrName>style.visibility</p:attrName>
                                        </p:attrNameLst>
                                      </p:cBhvr>
                                      <p:to>
                                        <p:strVal val="visible"/>
                                      </p:to>
                                    </p:set>
                                    <p:animEffect transition="in" filter="fade">
                                      <p:cBhvr>
                                        <p:cTn id="143" dur="1000"/>
                                        <p:tgtEl>
                                          <p:spTgt spid="112"/>
                                        </p:tgtEl>
                                      </p:cBhvr>
                                    </p:animEffect>
                                    <p:anim calcmode="lin" valueType="num">
                                      <p:cBhvr>
                                        <p:cTn id="144" dur="1000" fill="hold"/>
                                        <p:tgtEl>
                                          <p:spTgt spid="112"/>
                                        </p:tgtEl>
                                        <p:attrNameLst>
                                          <p:attrName>ppt_x</p:attrName>
                                        </p:attrNameLst>
                                      </p:cBhvr>
                                      <p:tavLst>
                                        <p:tav tm="0">
                                          <p:val>
                                            <p:strVal val="#ppt_x"/>
                                          </p:val>
                                        </p:tav>
                                        <p:tav tm="100000">
                                          <p:val>
                                            <p:strVal val="#ppt_x"/>
                                          </p:val>
                                        </p:tav>
                                      </p:tavLst>
                                    </p:anim>
                                    <p:anim calcmode="lin" valueType="num">
                                      <p:cBhvr>
                                        <p:cTn id="145" dur="900" decel="100000" fill="hold"/>
                                        <p:tgtEl>
                                          <p:spTgt spid="112"/>
                                        </p:tgtEl>
                                        <p:attrNameLst>
                                          <p:attrName>ppt_y</p:attrName>
                                        </p:attrNameLst>
                                      </p:cBhvr>
                                      <p:tavLst>
                                        <p:tav tm="0">
                                          <p:val>
                                            <p:strVal val="#ppt_y+1"/>
                                          </p:val>
                                        </p:tav>
                                        <p:tav tm="100000">
                                          <p:val>
                                            <p:strVal val="#ppt_y-.03"/>
                                          </p:val>
                                        </p:tav>
                                      </p:tavLst>
                                    </p:anim>
                                    <p:anim calcmode="lin" valueType="num">
                                      <p:cBhvr>
                                        <p:cTn id="146" dur="100" accel="100000" fill="hold">
                                          <p:stCondLst>
                                            <p:cond delay="900"/>
                                          </p:stCondLst>
                                        </p:cTn>
                                        <p:tgtEl>
                                          <p:spTgt spid="112"/>
                                        </p:tgtEl>
                                        <p:attrNameLst>
                                          <p:attrName>ppt_y</p:attrName>
                                        </p:attrNameLst>
                                      </p:cBhvr>
                                      <p:tavLst>
                                        <p:tav tm="0">
                                          <p:val>
                                            <p:strVal val="#ppt_y-.03"/>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37" presetClass="entr" presetSubtype="0" fill="hold"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fade">
                                      <p:cBhvr>
                                        <p:cTn id="151" dur="1000"/>
                                        <p:tgtEl>
                                          <p:spTgt spid="113"/>
                                        </p:tgtEl>
                                      </p:cBhvr>
                                    </p:animEffect>
                                    <p:anim calcmode="lin" valueType="num">
                                      <p:cBhvr>
                                        <p:cTn id="152" dur="1000" fill="hold"/>
                                        <p:tgtEl>
                                          <p:spTgt spid="113"/>
                                        </p:tgtEl>
                                        <p:attrNameLst>
                                          <p:attrName>ppt_x</p:attrName>
                                        </p:attrNameLst>
                                      </p:cBhvr>
                                      <p:tavLst>
                                        <p:tav tm="0">
                                          <p:val>
                                            <p:strVal val="#ppt_x"/>
                                          </p:val>
                                        </p:tav>
                                        <p:tav tm="100000">
                                          <p:val>
                                            <p:strVal val="#ppt_x"/>
                                          </p:val>
                                        </p:tav>
                                      </p:tavLst>
                                    </p:anim>
                                    <p:anim calcmode="lin" valueType="num">
                                      <p:cBhvr>
                                        <p:cTn id="153" dur="900" decel="100000" fill="hold"/>
                                        <p:tgtEl>
                                          <p:spTgt spid="113"/>
                                        </p:tgtEl>
                                        <p:attrNameLst>
                                          <p:attrName>ppt_y</p:attrName>
                                        </p:attrNameLst>
                                      </p:cBhvr>
                                      <p:tavLst>
                                        <p:tav tm="0">
                                          <p:val>
                                            <p:strVal val="#ppt_y+1"/>
                                          </p:val>
                                        </p:tav>
                                        <p:tav tm="100000">
                                          <p:val>
                                            <p:strVal val="#ppt_y-.03"/>
                                          </p:val>
                                        </p:tav>
                                      </p:tavLst>
                                    </p:anim>
                                    <p:anim calcmode="lin" valueType="num">
                                      <p:cBhvr>
                                        <p:cTn id="154"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37" presetClass="entr" presetSubtype="0" fill="hold" nodeType="clickEffect">
                                  <p:stCondLst>
                                    <p:cond delay="0"/>
                                  </p:stCondLst>
                                  <p:childTnLst>
                                    <p:set>
                                      <p:cBhvr>
                                        <p:cTn id="158" dur="1" fill="hold">
                                          <p:stCondLst>
                                            <p:cond delay="0"/>
                                          </p:stCondLst>
                                        </p:cTn>
                                        <p:tgtEl>
                                          <p:spTgt spid="114"/>
                                        </p:tgtEl>
                                        <p:attrNameLst>
                                          <p:attrName>style.visibility</p:attrName>
                                        </p:attrNameLst>
                                      </p:cBhvr>
                                      <p:to>
                                        <p:strVal val="visible"/>
                                      </p:to>
                                    </p:set>
                                    <p:animEffect transition="in" filter="fade">
                                      <p:cBhvr>
                                        <p:cTn id="159" dur="1000"/>
                                        <p:tgtEl>
                                          <p:spTgt spid="114"/>
                                        </p:tgtEl>
                                      </p:cBhvr>
                                    </p:animEffect>
                                    <p:anim calcmode="lin" valueType="num">
                                      <p:cBhvr>
                                        <p:cTn id="160" dur="1000" fill="hold"/>
                                        <p:tgtEl>
                                          <p:spTgt spid="114"/>
                                        </p:tgtEl>
                                        <p:attrNameLst>
                                          <p:attrName>ppt_x</p:attrName>
                                        </p:attrNameLst>
                                      </p:cBhvr>
                                      <p:tavLst>
                                        <p:tav tm="0">
                                          <p:val>
                                            <p:strVal val="#ppt_x"/>
                                          </p:val>
                                        </p:tav>
                                        <p:tav tm="100000">
                                          <p:val>
                                            <p:strVal val="#ppt_x"/>
                                          </p:val>
                                        </p:tav>
                                      </p:tavLst>
                                    </p:anim>
                                    <p:anim calcmode="lin" valueType="num">
                                      <p:cBhvr>
                                        <p:cTn id="161" dur="900" decel="100000" fill="hold"/>
                                        <p:tgtEl>
                                          <p:spTgt spid="114"/>
                                        </p:tgtEl>
                                        <p:attrNameLst>
                                          <p:attrName>ppt_y</p:attrName>
                                        </p:attrNameLst>
                                      </p:cBhvr>
                                      <p:tavLst>
                                        <p:tav tm="0">
                                          <p:val>
                                            <p:strVal val="#ppt_y+1"/>
                                          </p:val>
                                        </p:tav>
                                        <p:tav tm="100000">
                                          <p:val>
                                            <p:strVal val="#ppt_y-.03"/>
                                          </p:val>
                                        </p:tav>
                                      </p:tavLst>
                                    </p:anim>
                                    <p:anim calcmode="lin" valueType="num">
                                      <p:cBhvr>
                                        <p:cTn id="162"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37" presetClass="entr" presetSubtype="0" fill="hold" nodeType="clickEffect">
                                  <p:stCondLst>
                                    <p:cond delay="0"/>
                                  </p:stCondLst>
                                  <p:childTnLst>
                                    <p:set>
                                      <p:cBhvr>
                                        <p:cTn id="166" dur="1" fill="hold">
                                          <p:stCondLst>
                                            <p:cond delay="0"/>
                                          </p:stCondLst>
                                        </p:cTn>
                                        <p:tgtEl>
                                          <p:spTgt spid="115"/>
                                        </p:tgtEl>
                                        <p:attrNameLst>
                                          <p:attrName>style.visibility</p:attrName>
                                        </p:attrNameLst>
                                      </p:cBhvr>
                                      <p:to>
                                        <p:strVal val="visible"/>
                                      </p:to>
                                    </p:set>
                                    <p:animEffect transition="in" filter="fade">
                                      <p:cBhvr>
                                        <p:cTn id="167" dur="1000"/>
                                        <p:tgtEl>
                                          <p:spTgt spid="115"/>
                                        </p:tgtEl>
                                      </p:cBhvr>
                                    </p:animEffect>
                                    <p:anim calcmode="lin" valueType="num">
                                      <p:cBhvr>
                                        <p:cTn id="168" dur="1000" fill="hold"/>
                                        <p:tgtEl>
                                          <p:spTgt spid="115"/>
                                        </p:tgtEl>
                                        <p:attrNameLst>
                                          <p:attrName>ppt_x</p:attrName>
                                        </p:attrNameLst>
                                      </p:cBhvr>
                                      <p:tavLst>
                                        <p:tav tm="0">
                                          <p:val>
                                            <p:strVal val="#ppt_x"/>
                                          </p:val>
                                        </p:tav>
                                        <p:tav tm="100000">
                                          <p:val>
                                            <p:strVal val="#ppt_x"/>
                                          </p:val>
                                        </p:tav>
                                      </p:tavLst>
                                    </p:anim>
                                    <p:anim calcmode="lin" valueType="num">
                                      <p:cBhvr>
                                        <p:cTn id="169" dur="900" decel="100000" fill="hold"/>
                                        <p:tgtEl>
                                          <p:spTgt spid="115"/>
                                        </p:tgtEl>
                                        <p:attrNameLst>
                                          <p:attrName>ppt_y</p:attrName>
                                        </p:attrNameLst>
                                      </p:cBhvr>
                                      <p:tavLst>
                                        <p:tav tm="0">
                                          <p:val>
                                            <p:strVal val="#ppt_y+1"/>
                                          </p:val>
                                        </p:tav>
                                        <p:tav tm="100000">
                                          <p:val>
                                            <p:strVal val="#ppt_y-.03"/>
                                          </p:val>
                                        </p:tav>
                                      </p:tavLst>
                                    </p:anim>
                                    <p:anim calcmode="lin" valueType="num">
                                      <p:cBhvr>
                                        <p:cTn id="170"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37" presetClass="entr" presetSubtype="0" fill="hold"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fade">
                                      <p:cBhvr>
                                        <p:cTn id="175" dur="1000"/>
                                        <p:tgtEl>
                                          <p:spTgt spid="116"/>
                                        </p:tgtEl>
                                      </p:cBhvr>
                                    </p:animEffect>
                                    <p:anim calcmode="lin" valueType="num">
                                      <p:cBhvr>
                                        <p:cTn id="176" dur="1000" fill="hold"/>
                                        <p:tgtEl>
                                          <p:spTgt spid="116"/>
                                        </p:tgtEl>
                                        <p:attrNameLst>
                                          <p:attrName>ppt_x</p:attrName>
                                        </p:attrNameLst>
                                      </p:cBhvr>
                                      <p:tavLst>
                                        <p:tav tm="0">
                                          <p:val>
                                            <p:strVal val="#ppt_x"/>
                                          </p:val>
                                        </p:tav>
                                        <p:tav tm="100000">
                                          <p:val>
                                            <p:strVal val="#ppt_x"/>
                                          </p:val>
                                        </p:tav>
                                      </p:tavLst>
                                    </p:anim>
                                    <p:anim calcmode="lin" valueType="num">
                                      <p:cBhvr>
                                        <p:cTn id="177" dur="900" decel="100000" fill="hold"/>
                                        <p:tgtEl>
                                          <p:spTgt spid="116"/>
                                        </p:tgtEl>
                                        <p:attrNameLst>
                                          <p:attrName>ppt_y</p:attrName>
                                        </p:attrNameLst>
                                      </p:cBhvr>
                                      <p:tavLst>
                                        <p:tav tm="0">
                                          <p:val>
                                            <p:strVal val="#ppt_y+1"/>
                                          </p:val>
                                        </p:tav>
                                        <p:tav tm="100000">
                                          <p:val>
                                            <p:strVal val="#ppt_y-.03"/>
                                          </p:val>
                                        </p:tav>
                                      </p:tavLst>
                                    </p:anim>
                                    <p:anim calcmode="lin" valueType="num">
                                      <p:cBhvr>
                                        <p:cTn id="178"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37" presetClass="entr" presetSubtype="0" fill="hold" nodeType="clickEffect">
                                  <p:stCondLst>
                                    <p:cond delay="0"/>
                                  </p:stCondLst>
                                  <p:childTnLst>
                                    <p:set>
                                      <p:cBhvr>
                                        <p:cTn id="182" dur="1" fill="hold">
                                          <p:stCondLst>
                                            <p:cond delay="0"/>
                                          </p:stCondLst>
                                        </p:cTn>
                                        <p:tgtEl>
                                          <p:spTgt spid="117"/>
                                        </p:tgtEl>
                                        <p:attrNameLst>
                                          <p:attrName>style.visibility</p:attrName>
                                        </p:attrNameLst>
                                      </p:cBhvr>
                                      <p:to>
                                        <p:strVal val="visible"/>
                                      </p:to>
                                    </p:set>
                                    <p:animEffect transition="in" filter="fade">
                                      <p:cBhvr>
                                        <p:cTn id="183" dur="1000"/>
                                        <p:tgtEl>
                                          <p:spTgt spid="117"/>
                                        </p:tgtEl>
                                      </p:cBhvr>
                                    </p:animEffect>
                                    <p:anim calcmode="lin" valueType="num">
                                      <p:cBhvr>
                                        <p:cTn id="184" dur="1000" fill="hold"/>
                                        <p:tgtEl>
                                          <p:spTgt spid="117"/>
                                        </p:tgtEl>
                                        <p:attrNameLst>
                                          <p:attrName>ppt_x</p:attrName>
                                        </p:attrNameLst>
                                      </p:cBhvr>
                                      <p:tavLst>
                                        <p:tav tm="0">
                                          <p:val>
                                            <p:strVal val="#ppt_x"/>
                                          </p:val>
                                        </p:tav>
                                        <p:tav tm="100000">
                                          <p:val>
                                            <p:strVal val="#ppt_x"/>
                                          </p:val>
                                        </p:tav>
                                      </p:tavLst>
                                    </p:anim>
                                    <p:anim calcmode="lin" valueType="num">
                                      <p:cBhvr>
                                        <p:cTn id="185" dur="900" decel="100000" fill="hold"/>
                                        <p:tgtEl>
                                          <p:spTgt spid="117"/>
                                        </p:tgtEl>
                                        <p:attrNameLst>
                                          <p:attrName>ppt_y</p:attrName>
                                        </p:attrNameLst>
                                      </p:cBhvr>
                                      <p:tavLst>
                                        <p:tav tm="0">
                                          <p:val>
                                            <p:strVal val="#ppt_y+1"/>
                                          </p:val>
                                        </p:tav>
                                        <p:tav tm="100000">
                                          <p:val>
                                            <p:strVal val="#ppt_y-.03"/>
                                          </p:val>
                                        </p:tav>
                                      </p:tavLst>
                                    </p:anim>
                                    <p:anim calcmode="lin" valueType="num">
                                      <p:cBhvr>
                                        <p:cTn id="186"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37" presetClass="entr" presetSubtype="0" fill="hold" nodeType="clickEffect">
                                  <p:stCondLst>
                                    <p:cond delay="0"/>
                                  </p:stCondLst>
                                  <p:childTnLst>
                                    <p:set>
                                      <p:cBhvr>
                                        <p:cTn id="190" dur="1" fill="hold">
                                          <p:stCondLst>
                                            <p:cond delay="0"/>
                                          </p:stCondLst>
                                        </p:cTn>
                                        <p:tgtEl>
                                          <p:spTgt spid="118"/>
                                        </p:tgtEl>
                                        <p:attrNameLst>
                                          <p:attrName>style.visibility</p:attrName>
                                        </p:attrNameLst>
                                      </p:cBhvr>
                                      <p:to>
                                        <p:strVal val="visible"/>
                                      </p:to>
                                    </p:set>
                                    <p:animEffect transition="in" filter="fade">
                                      <p:cBhvr>
                                        <p:cTn id="191" dur="1000"/>
                                        <p:tgtEl>
                                          <p:spTgt spid="118"/>
                                        </p:tgtEl>
                                      </p:cBhvr>
                                    </p:animEffect>
                                    <p:anim calcmode="lin" valueType="num">
                                      <p:cBhvr>
                                        <p:cTn id="192" dur="1000" fill="hold"/>
                                        <p:tgtEl>
                                          <p:spTgt spid="118"/>
                                        </p:tgtEl>
                                        <p:attrNameLst>
                                          <p:attrName>ppt_x</p:attrName>
                                        </p:attrNameLst>
                                      </p:cBhvr>
                                      <p:tavLst>
                                        <p:tav tm="0">
                                          <p:val>
                                            <p:strVal val="#ppt_x"/>
                                          </p:val>
                                        </p:tav>
                                        <p:tav tm="100000">
                                          <p:val>
                                            <p:strVal val="#ppt_x"/>
                                          </p:val>
                                        </p:tav>
                                      </p:tavLst>
                                    </p:anim>
                                    <p:anim calcmode="lin" valueType="num">
                                      <p:cBhvr>
                                        <p:cTn id="193" dur="900" decel="100000" fill="hold"/>
                                        <p:tgtEl>
                                          <p:spTgt spid="118"/>
                                        </p:tgtEl>
                                        <p:attrNameLst>
                                          <p:attrName>ppt_y</p:attrName>
                                        </p:attrNameLst>
                                      </p:cBhvr>
                                      <p:tavLst>
                                        <p:tav tm="0">
                                          <p:val>
                                            <p:strVal val="#ppt_y+1"/>
                                          </p:val>
                                        </p:tav>
                                        <p:tav tm="100000">
                                          <p:val>
                                            <p:strVal val="#ppt_y-.03"/>
                                          </p:val>
                                        </p:tav>
                                      </p:tavLst>
                                    </p:anim>
                                    <p:anim calcmode="lin" valueType="num">
                                      <p:cBhvr>
                                        <p:cTn id="194" dur="100" accel="100000" fill="hold">
                                          <p:stCondLst>
                                            <p:cond delay="900"/>
                                          </p:stCondLst>
                                        </p:cTn>
                                        <p:tgtEl>
                                          <p:spTgt spid="118"/>
                                        </p:tgtEl>
                                        <p:attrNameLst>
                                          <p:attrName>ppt_y</p:attrName>
                                        </p:attrNameLst>
                                      </p:cBhvr>
                                      <p:tavLst>
                                        <p:tav tm="0">
                                          <p:val>
                                            <p:strVal val="#ppt_y-.03"/>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37" presetClass="entr" presetSubtype="0" fill="hold" nodeType="clickEffect">
                                  <p:stCondLst>
                                    <p:cond delay="0"/>
                                  </p:stCondLst>
                                  <p:childTnLst>
                                    <p:set>
                                      <p:cBhvr>
                                        <p:cTn id="198" dur="1" fill="hold">
                                          <p:stCondLst>
                                            <p:cond delay="0"/>
                                          </p:stCondLst>
                                        </p:cTn>
                                        <p:tgtEl>
                                          <p:spTgt spid="120"/>
                                        </p:tgtEl>
                                        <p:attrNameLst>
                                          <p:attrName>style.visibility</p:attrName>
                                        </p:attrNameLst>
                                      </p:cBhvr>
                                      <p:to>
                                        <p:strVal val="visible"/>
                                      </p:to>
                                    </p:set>
                                    <p:animEffect transition="in" filter="fade">
                                      <p:cBhvr>
                                        <p:cTn id="199" dur="1000"/>
                                        <p:tgtEl>
                                          <p:spTgt spid="120"/>
                                        </p:tgtEl>
                                      </p:cBhvr>
                                    </p:animEffect>
                                    <p:anim calcmode="lin" valueType="num">
                                      <p:cBhvr>
                                        <p:cTn id="200" dur="1000" fill="hold"/>
                                        <p:tgtEl>
                                          <p:spTgt spid="120"/>
                                        </p:tgtEl>
                                        <p:attrNameLst>
                                          <p:attrName>ppt_x</p:attrName>
                                        </p:attrNameLst>
                                      </p:cBhvr>
                                      <p:tavLst>
                                        <p:tav tm="0">
                                          <p:val>
                                            <p:strVal val="#ppt_x"/>
                                          </p:val>
                                        </p:tav>
                                        <p:tav tm="100000">
                                          <p:val>
                                            <p:strVal val="#ppt_x"/>
                                          </p:val>
                                        </p:tav>
                                      </p:tavLst>
                                    </p:anim>
                                    <p:anim calcmode="lin" valueType="num">
                                      <p:cBhvr>
                                        <p:cTn id="201" dur="900" decel="100000" fill="hold"/>
                                        <p:tgtEl>
                                          <p:spTgt spid="120"/>
                                        </p:tgtEl>
                                        <p:attrNameLst>
                                          <p:attrName>ppt_y</p:attrName>
                                        </p:attrNameLst>
                                      </p:cBhvr>
                                      <p:tavLst>
                                        <p:tav tm="0">
                                          <p:val>
                                            <p:strVal val="#ppt_y+1"/>
                                          </p:val>
                                        </p:tav>
                                        <p:tav tm="100000">
                                          <p:val>
                                            <p:strVal val="#ppt_y-.03"/>
                                          </p:val>
                                        </p:tav>
                                      </p:tavLst>
                                    </p:anim>
                                    <p:anim calcmode="lin" valueType="num">
                                      <p:cBhvr>
                                        <p:cTn id="202" dur="100" accel="100000" fill="hold">
                                          <p:stCondLst>
                                            <p:cond delay="900"/>
                                          </p:stCondLst>
                                        </p:cTn>
                                        <p:tgtEl>
                                          <p:spTgt spid="120"/>
                                        </p:tgtEl>
                                        <p:attrNameLst>
                                          <p:attrName>ppt_y</p:attrName>
                                        </p:attrNameLst>
                                      </p:cBhvr>
                                      <p:tavLst>
                                        <p:tav tm="0">
                                          <p:val>
                                            <p:strVal val="#ppt_y-.03"/>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37" presetClass="entr" presetSubtype="0" fill="hold" nodeType="clickEffect">
                                  <p:stCondLst>
                                    <p:cond delay="0"/>
                                  </p:stCondLst>
                                  <p:childTnLst>
                                    <p:set>
                                      <p:cBhvr>
                                        <p:cTn id="206" dur="1" fill="hold">
                                          <p:stCondLst>
                                            <p:cond delay="0"/>
                                          </p:stCondLst>
                                        </p:cTn>
                                        <p:tgtEl>
                                          <p:spTgt spid="121"/>
                                        </p:tgtEl>
                                        <p:attrNameLst>
                                          <p:attrName>style.visibility</p:attrName>
                                        </p:attrNameLst>
                                      </p:cBhvr>
                                      <p:to>
                                        <p:strVal val="visible"/>
                                      </p:to>
                                    </p:set>
                                    <p:animEffect transition="in" filter="fade">
                                      <p:cBhvr>
                                        <p:cTn id="207" dur="1000"/>
                                        <p:tgtEl>
                                          <p:spTgt spid="121"/>
                                        </p:tgtEl>
                                      </p:cBhvr>
                                    </p:animEffect>
                                    <p:anim calcmode="lin" valueType="num">
                                      <p:cBhvr>
                                        <p:cTn id="208" dur="1000" fill="hold"/>
                                        <p:tgtEl>
                                          <p:spTgt spid="121"/>
                                        </p:tgtEl>
                                        <p:attrNameLst>
                                          <p:attrName>ppt_x</p:attrName>
                                        </p:attrNameLst>
                                      </p:cBhvr>
                                      <p:tavLst>
                                        <p:tav tm="0">
                                          <p:val>
                                            <p:strVal val="#ppt_x"/>
                                          </p:val>
                                        </p:tav>
                                        <p:tav tm="100000">
                                          <p:val>
                                            <p:strVal val="#ppt_x"/>
                                          </p:val>
                                        </p:tav>
                                      </p:tavLst>
                                    </p:anim>
                                    <p:anim calcmode="lin" valueType="num">
                                      <p:cBhvr>
                                        <p:cTn id="209" dur="900" decel="100000" fill="hold"/>
                                        <p:tgtEl>
                                          <p:spTgt spid="121"/>
                                        </p:tgtEl>
                                        <p:attrNameLst>
                                          <p:attrName>ppt_y</p:attrName>
                                        </p:attrNameLst>
                                      </p:cBhvr>
                                      <p:tavLst>
                                        <p:tav tm="0">
                                          <p:val>
                                            <p:strVal val="#ppt_y+1"/>
                                          </p:val>
                                        </p:tav>
                                        <p:tav tm="100000">
                                          <p:val>
                                            <p:strVal val="#ppt_y-.03"/>
                                          </p:val>
                                        </p:tav>
                                      </p:tavLst>
                                    </p:anim>
                                    <p:anim calcmode="lin" valueType="num">
                                      <p:cBhvr>
                                        <p:cTn id="210" dur="100" accel="100000" fill="hold">
                                          <p:stCondLst>
                                            <p:cond delay="900"/>
                                          </p:stCondLst>
                                        </p:cTn>
                                        <p:tgtEl>
                                          <p:spTgt spid="121"/>
                                        </p:tgtEl>
                                        <p:attrNameLst>
                                          <p:attrName>ppt_y</p:attrName>
                                        </p:attrNameLst>
                                      </p:cBhvr>
                                      <p:tavLst>
                                        <p:tav tm="0">
                                          <p:val>
                                            <p:strVal val="#ppt_y-.03"/>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7"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fade">
                                      <p:cBhvr>
                                        <p:cTn id="215" dur="1000"/>
                                        <p:tgtEl>
                                          <p:spTgt spid="122"/>
                                        </p:tgtEl>
                                      </p:cBhvr>
                                    </p:animEffect>
                                    <p:anim calcmode="lin" valueType="num">
                                      <p:cBhvr>
                                        <p:cTn id="216" dur="1000" fill="hold"/>
                                        <p:tgtEl>
                                          <p:spTgt spid="122"/>
                                        </p:tgtEl>
                                        <p:attrNameLst>
                                          <p:attrName>ppt_x</p:attrName>
                                        </p:attrNameLst>
                                      </p:cBhvr>
                                      <p:tavLst>
                                        <p:tav tm="0">
                                          <p:val>
                                            <p:strVal val="#ppt_x"/>
                                          </p:val>
                                        </p:tav>
                                        <p:tav tm="100000">
                                          <p:val>
                                            <p:strVal val="#ppt_x"/>
                                          </p:val>
                                        </p:tav>
                                      </p:tavLst>
                                    </p:anim>
                                    <p:anim calcmode="lin" valueType="num">
                                      <p:cBhvr>
                                        <p:cTn id="217" dur="900" decel="100000" fill="hold"/>
                                        <p:tgtEl>
                                          <p:spTgt spid="122"/>
                                        </p:tgtEl>
                                        <p:attrNameLst>
                                          <p:attrName>ppt_y</p:attrName>
                                        </p:attrNameLst>
                                      </p:cBhvr>
                                      <p:tavLst>
                                        <p:tav tm="0">
                                          <p:val>
                                            <p:strVal val="#ppt_y+1"/>
                                          </p:val>
                                        </p:tav>
                                        <p:tav tm="100000">
                                          <p:val>
                                            <p:strVal val="#ppt_y-.03"/>
                                          </p:val>
                                        </p:tav>
                                      </p:tavLst>
                                    </p:anim>
                                    <p:anim calcmode="lin" valueType="num">
                                      <p:cBhvr>
                                        <p:cTn id="218" dur="100" accel="100000" fill="hold">
                                          <p:stCondLst>
                                            <p:cond delay="900"/>
                                          </p:stCondLst>
                                        </p:cTn>
                                        <p:tgtEl>
                                          <p:spTgt spid="122"/>
                                        </p:tgtEl>
                                        <p:attrNameLst>
                                          <p:attrName>ppt_y</p:attrName>
                                        </p:attrNameLst>
                                      </p:cBhvr>
                                      <p:tavLst>
                                        <p:tav tm="0">
                                          <p:val>
                                            <p:strVal val="#ppt_y-.03"/>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37" presetClass="entr" presetSubtype="0" fill="hold" nodeType="clickEffect">
                                  <p:stCondLst>
                                    <p:cond delay="0"/>
                                  </p:stCondLst>
                                  <p:childTnLst>
                                    <p:set>
                                      <p:cBhvr>
                                        <p:cTn id="222" dur="1" fill="hold">
                                          <p:stCondLst>
                                            <p:cond delay="0"/>
                                          </p:stCondLst>
                                        </p:cTn>
                                        <p:tgtEl>
                                          <p:spTgt spid="124"/>
                                        </p:tgtEl>
                                        <p:attrNameLst>
                                          <p:attrName>style.visibility</p:attrName>
                                        </p:attrNameLst>
                                      </p:cBhvr>
                                      <p:to>
                                        <p:strVal val="visible"/>
                                      </p:to>
                                    </p:set>
                                    <p:animEffect transition="in" filter="fade">
                                      <p:cBhvr>
                                        <p:cTn id="223" dur="1000"/>
                                        <p:tgtEl>
                                          <p:spTgt spid="124"/>
                                        </p:tgtEl>
                                      </p:cBhvr>
                                    </p:animEffect>
                                    <p:anim calcmode="lin" valueType="num">
                                      <p:cBhvr>
                                        <p:cTn id="224" dur="1000" fill="hold"/>
                                        <p:tgtEl>
                                          <p:spTgt spid="124"/>
                                        </p:tgtEl>
                                        <p:attrNameLst>
                                          <p:attrName>ppt_x</p:attrName>
                                        </p:attrNameLst>
                                      </p:cBhvr>
                                      <p:tavLst>
                                        <p:tav tm="0">
                                          <p:val>
                                            <p:strVal val="#ppt_x"/>
                                          </p:val>
                                        </p:tav>
                                        <p:tav tm="100000">
                                          <p:val>
                                            <p:strVal val="#ppt_x"/>
                                          </p:val>
                                        </p:tav>
                                      </p:tavLst>
                                    </p:anim>
                                    <p:anim calcmode="lin" valueType="num">
                                      <p:cBhvr>
                                        <p:cTn id="225" dur="900" decel="100000" fill="hold"/>
                                        <p:tgtEl>
                                          <p:spTgt spid="124"/>
                                        </p:tgtEl>
                                        <p:attrNameLst>
                                          <p:attrName>ppt_y</p:attrName>
                                        </p:attrNameLst>
                                      </p:cBhvr>
                                      <p:tavLst>
                                        <p:tav tm="0">
                                          <p:val>
                                            <p:strVal val="#ppt_y+1"/>
                                          </p:val>
                                        </p:tav>
                                        <p:tav tm="100000">
                                          <p:val>
                                            <p:strVal val="#ppt_y-.03"/>
                                          </p:val>
                                        </p:tav>
                                      </p:tavLst>
                                    </p:anim>
                                    <p:anim calcmode="lin" valueType="num">
                                      <p:cBhvr>
                                        <p:cTn id="226"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37" presetClass="entr" presetSubtype="0" fill="hold" nodeType="click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fade">
                                      <p:cBhvr>
                                        <p:cTn id="231" dur="1000"/>
                                        <p:tgtEl>
                                          <p:spTgt spid="125"/>
                                        </p:tgtEl>
                                      </p:cBhvr>
                                    </p:animEffect>
                                    <p:anim calcmode="lin" valueType="num">
                                      <p:cBhvr>
                                        <p:cTn id="232" dur="1000" fill="hold"/>
                                        <p:tgtEl>
                                          <p:spTgt spid="125"/>
                                        </p:tgtEl>
                                        <p:attrNameLst>
                                          <p:attrName>ppt_x</p:attrName>
                                        </p:attrNameLst>
                                      </p:cBhvr>
                                      <p:tavLst>
                                        <p:tav tm="0">
                                          <p:val>
                                            <p:strVal val="#ppt_x"/>
                                          </p:val>
                                        </p:tav>
                                        <p:tav tm="100000">
                                          <p:val>
                                            <p:strVal val="#ppt_x"/>
                                          </p:val>
                                        </p:tav>
                                      </p:tavLst>
                                    </p:anim>
                                    <p:anim calcmode="lin" valueType="num">
                                      <p:cBhvr>
                                        <p:cTn id="233" dur="900" decel="100000" fill="hold"/>
                                        <p:tgtEl>
                                          <p:spTgt spid="125"/>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125"/>
                                        </p:tgtEl>
                                        <p:attrNameLst>
                                          <p:attrName>ppt_y</p:attrName>
                                        </p:attrNameLst>
                                      </p:cBhvr>
                                      <p:tavLst>
                                        <p:tav tm="0">
                                          <p:val>
                                            <p:strVal val="#ppt_y-.03"/>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7" presetClass="entr" presetSubtype="0" fill="hold" nodeType="clickEffect">
                                  <p:stCondLst>
                                    <p:cond delay="0"/>
                                  </p:stCondLst>
                                  <p:childTnLst>
                                    <p:set>
                                      <p:cBhvr>
                                        <p:cTn id="238" dur="1" fill="hold">
                                          <p:stCondLst>
                                            <p:cond delay="0"/>
                                          </p:stCondLst>
                                        </p:cTn>
                                        <p:tgtEl>
                                          <p:spTgt spid="126"/>
                                        </p:tgtEl>
                                        <p:attrNameLst>
                                          <p:attrName>style.visibility</p:attrName>
                                        </p:attrNameLst>
                                      </p:cBhvr>
                                      <p:to>
                                        <p:strVal val="visible"/>
                                      </p:to>
                                    </p:set>
                                    <p:animEffect transition="in" filter="fade">
                                      <p:cBhvr>
                                        <p:cTn id="239" dur="1000"/>
                                        <p:tgtEl>
                                          <p:spTgt spid="126"/>
                                        </p:tgtEl>
                                      </p:cBhvr>
                                    </p:animEffect>
                                    <p:anim calcmode="lin" valueType="num">
                                      <p:cBhvr>
                                        <p:cTn id="240" dur="1000" fill="hold"/>
                                        <p:tgtEl>
                                          <p:spTgt spid="126"/>
                                        </p:tgtEl>
                                        <p:attrNameLst>
                                          <p:attrName>ppt_x</p:attrName>
                                        </p:attrNameLst>
                                      </p:cBhvr>
                                      <p:tavLst>
                                        <p:tav tm="0">
                                          <p:val>
                                            <p:strVal val="#ppt_x"/>
                                          </p:val>
                                        </p:tav>
                                        <p:tav tm="100000">
                                          <p:val>
                                            <p:strVal val="#ppt_x"/>
                                          </p:val>
                                        </p:tav>
                                      </p:tavLst>
                                    </p:anim>
                                    <p:anim calcmode="lin" valueType="num">
                                      <p:cBhvr>
                                        <p:cTn id="241" dur="900" decel="100000" fill="hold"/>
                                        <p:tgtEl>
                                          <p:spTgt spid="126"/>
                                        </p:tgtEl>
                                        <p:attrNameLst>
                                          <p:attrName>ppt_y</p:attrName>
                                        </p:attrNameLst>
                                      </p:cBhvr>
                                      <p:tavLst>
                                        <p:tav tm="0">
                                          <p:val>
                                            <p:strVal val="#ppt_y+1"/>
                                          </p:val>
                                        </p:tav>
                                        <p:tav tm="100000">
                                          <p:val>
                                            <p:strVal val="#ppt_y-.03"/>
                                          </p:val>
                                        </p:tav>
                                      </p:tavLst>
                                    </p:anim>
                                    <p:anim calcmode="lin" valueType="num">
                                      <p:cBhvr>
                                        <p:cTn id="242" dur="100" accel="100000" fill="hold">
                                          <p:stCondLst>
                                            <p:cond delay="900"/>
                                          </p:stCondLst>
                                        </p:cTn>
                                        <p:tgtEl>
                                          <p:spTgt spid="126"/>
                                        </p:tgtEl>
                                        <p:attrNameLst>
                                          <p:attrName>ppt_y</p:attrName>
                                        </p:attrNameLst>
                                      </p:cBhvr>
                                      <p:tavLst>
                                        <p:tav tm="0">
                                          <p:val>
                                            <p:strVal val="#ppt_y-.03"/>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37" presetClass="entr" presetSubtype="0" fill="hold" nodeType="clickEffect">
                                  <p:stCondLst>
                                    <p:cond delay="0"/>
                                  </p:stCondLst>
                                  <p:childTnLst>
                                    <p:set>
                                      <p:cBhvr>
                                        <p:cTn id="246" dur="1" fill="hold">
                                          <p:stCondLst>
                                            <p:cond delay="0"/>
                                          </p:stCondLst>
                                        </p:cTn>
                                        <p:tgtEl>
                                          <p:spTgt spid="127"/>
                                        </p:tgtEl>
                                        <p:attrNameLst>
                                          <p:attrName>style.visibility</p:attrName>
                                        </p:attrNameLst>
                                      </p:cBhvr>
                                      <p:to>
                                        <p:strVal val="visible"/>
                                      </p:to>
                                    </p:set>
                                    <p:animEffect transition="in" filter="fade">
                                      <p:cBhvr>
                                        <p:cTn id="247" dur="1000"/>
                                        <p:tgtEl>
                                          <p:spTgt spid="127"/>
                                        </p:tgtEl>
                                      </p:cBhvr>
                                    </p:animEffect>
                                    <p:anim calcmode="lin" valueType="num">
                                      <p:cBhvr>
                                        <p:cTn id="248" dur="1000" fill="hold"/>
                                        <p:tgtEl>
                                          <p:spTgt spid="127"/>
                                        </p:tgtEl>
                                        <p:attrNameLst>
                                          <p:attrName>ppt_x</p:attrName>
                                        </p:attrNameLst>
                                      </p:cBhvr>
                                      <p:tavLst>
                                        <p:tav tm="0">
                                          <p:val>
                                            <p:strVal val="#ppt_x"/>
                                          </p:val>
                                        </p:tav>
                                        <p:tav tm="100000">
                                          <p:val>
                                            <p:strVal val="#ppt_x"/>
                                          </p:val>
                                        </p:tav>
                                      </p:tavLst>
                                    </p:anim>
                                    <p:anim calcmode="lin" valueType="num">
                                      <p:cBhvr>
                                        <p:cTn id="249" dur="900" decel="100000" fill="hold"/>
                                        <p:tgtEl>
                                          <p:spTgt spid="127"/>
                                        </p:tgtEl>
                                        <p:attrNameLst>
                                          <p:attrName>ppt_y</p:attrName>
                                        </p:attrNameLst>
                                      </p:cBhvr>
                                      <p:tavLst>
                                        <p:tav tm="0">
                                          <p:val>
                                            <p:strVal val="#ppt_y+1"/>
                                          </p:val>
                                        </p:tav>
                                        <p:tav tm="100000">
                                          <p:val>
                                            <p:strVal val="#ppt_y-.03"/>
                                          </p:val>
                                        </p:tav>
                                      </p:tavLst>
                                    </p:anim>
                                    <p:anim calcmode="lin" valueType="num">
                                      <p:cBhvr>
                                        <p:cTn id="250" dur="100" accel="100000" fill="hold">
                                          <p:stCondLst>
                                            <p:cond delay="900"/>
                                          </p:stCondLst>
                                        </p:cTn>
                                        <p:tgtEl>
                                          <p:spTgt spid="127"/>
                                        </p:tgtEl>
                                        <p:attrNameLst>
                                          <p:attrName>ppt_y</p:attrName>
                                        </p:attrNameLst>
                                      </p:cBhvr>
                                      <p:tavLst>
                                        <p:tav tm="0">
                                          <p:val>
                                            <p:strVal val="#ppt_y-.03"/>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37" presetClass="entr" presetSubtype="0" fill="hold" nodeType="click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fade">
                                      <p:cBhvr>
                                        <p:cTn id="255" dur="1000"/>
                                        <p:tgtEl>
                                          <p:spTgt spid="128"/>
                                        </p:tgtEl>
                                      </p:cBhvr>
                                    </p:animEffect>
                                    <p:anim calcmode="lin" valueType="num">
                                      <p:cBhvr>
                                        <p:cTn id="256" dur="1000" fill="hold"/>
                                        <p:tgtEl>
                                          <p:spTgt spid="128"/>
                                        </p:tgtEl>
                                        <p:attrNameLst>
                                          <p:attrName>ppt_x</p:attrName>
                                        </p:attrNameLst>
                                      </p:cBhvr>
                                      <p:tavLst>
                                        <p:tav tm="0">
                                          <p:val>
                                            <p:strVal val="#ppt_x"/>
                                          </p:val>
                                        </p:tav>
                                        <p:tav tm="100000">
                                          <p:val>
                                            <p:strVal val="#ppt_x"/>
                                          </p:val>
                                        </p:tav>
                                      </p:tavLst>
                                    </p:anim>
                                    <p:anim calcmode="lin" valueType="num">
                                      <p:cBhvr>
                                        <p:cTn id="257" dur="900" decel="100000" fill="hold"/>
                                        <p:tgtEl>
                                          <p:spTgt spid="128"/>
                                        </p:tgtEl>
                                        <p:attrNameLst>
                                          <p:attrName>ppt_y</p:attrName>
                                        </p:attrNameLst>
                                      </p:cBhvr>
                                      <p:tavLst>
                                        <p:tav tm="0">
                                          <p:val>
                                            <p:strVal val="#ppt_y+1"/>
                                          </p:val>
                                        </p:tav>
                                        <p:tav tm="100000">
                                          <p:val>
                                            <p:strVal val="#ppt_y-.03"/>
                                          </p:val>
                                        </p:tav>
                                      </p:tavLst>
                                    </p:anim>
                                    <p:anim calcmode="lin" valueType="num">
                                      <p:cBhvr>
                                        <p:cTn id="258" dur="100" accel="100000" fill="hold">
                                          <p:stCondLst>
                                            <p:cond delay="900"/>
                                          </p:stCondLst>
                                        </p:cTn>
                                        <p:tgtEl>
                                          <p:spTgt spid="128"/>
                                        </p:tgtEl>
                                        <p:attrNameLst>
                                          <p:attrName>ppt_y</p:attrName>
                                        </p:attrNameLst>
                                      </p:cBhvr>
                                      <p:tavLst>
                                        <p:tav tm="0">
                                          <p:val>
                                            <p:strVal val="#ppt_y-.03"/>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37" presetClass="entr" presetSubtype="0" fill="hold"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fade">
                                      <p:cBhvr>
                                        <p:cTn id="263" dur="1000"/>
                                        <p:tgtEl>
                                          <p:spTgt spid="129"/>
                                        </p:tgtEl>
                                      </p:cBhvr>
                                    </p:animEffect>
                                    <p:anim calcmode="lin" valueType="num">
                                      <p:cBhvr>
                                        <p:cTn id="264" dur="1000" fill="hold"/>
                                        <p:tgtEl>
                                          <p:spTgt spid="129"/>
                                        </p:tgtEl>
                                        <p:attrNameLst>
                                          <p:attrName>ppt_x</p:attrName>
                                        </p:attrNameLst>
                                      </p:cBhvr>
                                      <p:tavLst>
                                        <p:tav tm="0">
                                          <p:val>
                                            <p:strVal val="#ppt_x"/>
                                          </p:val>
                                        </p:tav>
                                        <p:tav tm="100000">
                                          <p:val>
                                            <p:strVal val="#ppt_x"/>
                                          </p:val>
                                        </p:tav>
                                      </p:tavLst>
                                    </p:anim>
                                    <p:anim calcmode="lin" valueType="num">
                                      <p:cBhvr>
                                        <p:cTn id="265" dur="900" decel="100000" fill="hold"/>
                                        <p:tgtEl>
                                          <p:spTgt spid="129"/>
                                        </p:tgtEl>
                                        <p:attrNameLst>
                                          <p:attrName>ppt_y</p:attrName>
                                        </p:attrNameLst>
                                      </p:cBhvr>
                                      <p:tavLst>
                                        <p:tav tm="0">
                                          <p:val>
                                            <p:strVal val="#ppt_y+1"/>
                                          </p:val>
                                        </p:tav>
                                        <p:tav tm="100000">
                                          <p:val>
                                            <p:strVal val="#ppt_y-.03"/>
                                          </p:val>
                                        </p:tav>
                                      </p:tavLst>
                                    </p:anim>
                                    <p:anim calcmode="lin" valueType="num">
                                      <p:cBhvr>
                                        <p:cTn id="266" dur="100" accel="100000" fill="hold">
                                          <p:stCondLst>
                                            <p:cond delay="900"/>
                                          </p:stCondLst>
                                        </p:cTn>
                                        <p:tgtEl>
                                          <p:spTgt spid="129"/>
                                        </p:tgtEl>
                                        <p:attrNameLst>
                                          <p:attrName>ppt_y</p:attrName>
                                        </p:attrNameLst>
                                      </p:cBhvr>
                                      <p:tavLst>
                                        <p:tav tm="0">
                                          <p:val>
                                            <p:strVal val="#ppt_y-.03"/>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7" presetClass="entr" presetSubtype="0" fill="hold" nodeType="clickEffect">
                                  <p:stCondLst>
                                    <p:cond delay="0"/>
                                  </p:stCondLst>
                                  <p:childTnLst>
                                    <p:set>
                                      <p:cBhvr>
                                        <p:cTn id="270" dur="1" fill="hold">
                                          <p:stCondLst>
                                            <p:cond delay="0"/>
                                          </p:stCondLst>
                                        </p:cTn>
                                        <p:tgtEl>
                                          <p:spTgt spid="130"/>
                                        </p:tgtEl>
                                        <p:attrNameLst>
                                          <p:attrName>style.visibility</p:attrName>
                                        </p:attrNameLst>
                                      </p:cBhvr>
                                      <p:to>
                                        <p:strVal val="visible"/>
                                      </p:to>
                                    </p:set>
                                    <p:animEffect transition="in" filter="fade">
                                      <p:cBhvr>
                                        <p:cTn id="271" dur="1000"/>
                                        <p:tgtEl>
                                          <p:spTgt spid="130"/>
                                        </p:tgtEl>
                                      </p:cBhvr>
                                    </p:animEffect>
                                    <p:anim calcmode="lin" valueType="num">
                                      <p:cBhvr>
                                        <p:cTn id="272" dur="1000" fill="hold"/>
                                        <p:tgtEl>
                                          <p:spTgt spid="130"/>
                                        </p:tgtEl>
                                        <p:attrNameLst>
                                          <p:attrName>ppt_x</p:attrName>
                                        </p:attrNameLst>
                                      </p:cBhvr>
                                      <p:tavLst>
                                        <p:tav tm="0">
                                          <p:val>
                                            <p:strVal val="#ppt_x"/>
                                          </p:val>
                                        </p:tav>
                                        <p:tav tm="100000">
                                          <p:val>
                                            <p:strVal val="#ppt_x"/>
                                          </p:val>
                                        </p:tav>
                                      </p:tavLst>
                                    </p:anim>
                                    <p:anim calcmode="lin" valueType="num">
                                      <p:cBhvr>
                                        <p:cTn id="273" dur="900" decel="100000" fill="hold"/>
                                        <p:tgtEl>
                                          <p:spTgt spid="130"/>
                                        </p:tgtEl>
                                        <p:attrNameLst>
                                          <p:attrName>ppt_y</p:attrName>
                                        </p:attrNameLst>
                                      </p:cBhvr>
                                      <p:tavLst>
                                        <p:tav tm="0">
                                          <p:val>
                                            <p:strVal val="#ppt_y+1"/>
                                          </p:val>
                                        </p:tav>
                                        <p:tav tm="100000">
                                          <p:val>
                                            <p:strVal val="#ppt_y-.03"/>
                                          </p:val>
                                        </p:tav>
                                      </p:tavLst>
                                    </p:anim>
                                    <p:anim calcmode="lin" valueType="num">
                                      <p:cBhvr>
                                        <p:cTn id="274" dur="100" accel="100000" fill="hold">
                                          <p:stCondLst>
                                            <p:cond delay="900"/>
                                          </p:stCondLst>
                                        </p:cTn>
                                        <p:tgtEl>
                                          <p:spTgt spid="130"/>
                                        </p:tgtEl>
                                        <p:attrNameLst>
                                          <p:attrName>ppt_y</p:attrName>
                                        </p:attrNameLst>
                                      </p:cBhvr>
                                      <p:tavLst>
                                        <p:tav tm="0">
                                          <p:val>
                                            <p:strVal val="#ppt_y-.03"/>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37" presetClass="entr" presetSubtype="0" fill="hold" nodeType="clickEffect">
                                  <p:stCondLst>
                                    <p:cond delay="0"/>
                                  </p:stCondLst>
                                  <p:childTnLst>
                                    <p:set>
                                      <p:cBhvr>
                                        <p:cTn id="278" dur="1" fill="hold">
                                          <p:stCondLst>
                                            <p:cond delay="0"/>
                                          </p:stCondLst>
                                        </p:cTn>
                                        <p:tgtEl>
                                          <p:spTgt spid="131"/>
                                        </p:tgtEl>
                                        <p:attrNameLst>
                                          <p:attrName>style.visibility</p:attrName>
                                        </p:attrNameLst>
                                      </p:cBhvr>
                                      <p:to>
                                        <p:strVal val="visible"/>
                                      </p:to>
                                    </p:set>
                                    <p:animEffect transition="in" filter="fade">
                                      <p:cBhvr>
                                        <p:cTn id="279" dur="1000"/>
                                        <p:tgtEl>
                                          <p:spTgt spid="131"/>
                                        </p:tgtEl>
                                      </p:cBhvr>
                                    </p:animEffect>
                                    <p:anim calcmode="lin" valueType="num">
                                      <p:cBhvr>
                                        <p:cTn id="280" dur="1000" fill="hold"/>
                                        <p:tgtEl>
                                          <p:spTgt spid="131"/>
                                        </p:tgtEl>
                                        <p:attrNameLst>
                                          <p:attrName>ppt_x</p:attrName>
                                        </p:attrNameLst>
                                      </p:cBhvr>
                                      <p:tavLst>
                                        <p:tav tm="0">
                                          <p:val>
                                            <p:strVal val="#ppt_x"/>
                                          </p:val>
                                        </p:tav>
                                        <p:tav tm="100000">
                                          <p:val>
                                            <p:strVal val="#ppt_x"/>
                                          </p:val>
                                        </p:tav>
                                      </p:tavLst>
                                    </p:anim>
                                    <p:anim calcmode="lin" valueType="num">
                                      <p:cBhvr>
                                        <p:cTn id="281" dur="900" decel="100000" fill="hold"/>
                                        <p:tgtEl>
                                          <p:spTgt spid="131"/>
                                        </p:tgtEl>
                                        <p:attrNameLst>
                                          <p:attrName>ppt_y</p:attrName>
                                        </p:attrNameLst>
                                      </p:cBhvr>
                                      <p:tavLst>
                                        <p:tav tm="0">
                                          <p:val>
                                            <p:strVal val="#ppt_y+1"/>
                                          </p:val>
                                        </p:tav>
                                        <p:tav tm="100000">
                                          <p:val>
                                            <p:strVal val="#ppt_y-.03"/>
                                          </p:val>
                                        </p:tav>
                                      </p:tavLst>
                                    </p:anim>
                                    <p:anim calcmode="lin" valueType="num">
                                      <p:cBhvr>
                                        <p:cTn id="282" dur="100" accel="100000" fill="hold">
                                          <p:stCondLst>
                                            <p:cond delay="900"/>
                                          </p:stCondLst>
                                        </p:cTn>
                                        <p:tgtEl>
                                          <p:spTgt spid="1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002127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1402673" y="835687"/>
            <a:ext cx="6081514" cy="5021101"/>
          </a:xfrm>
          <a:prstGeom prst="rect">
            <a:avLst/>
          </a:prstGeom>
        </p:spPr>
      </p:pic>
    </p:spTree>
    <p:extLst>
      <p:ext uri="{BB962C8B-B14F-4D97-AF65-F5344CB8AC3E}">
        <p14:creationId xmlns:p14="http://schemas.microsoft.com/office/powerpoint/2010/main" val="56577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862" y="1250750"/>
            <a:ext cx="49942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5027413"/>
            <a:ext cx="8485015" cy="923330"/>
          </a:xfrm>
          <a:prstGeom prst="rect">
            <a:avLst/>
          </a:prstGeom>
          <a:noFill/>
        </p:spPr>
        <p:txBody>
          <a:bodyPr wrap="none" rtlCol="0">
            <a:spAutoFit/>
          </a:bodyPr>
          <a:lstStyle/>
          <a:p>
            <a:r>
              <a:rPr lang="en-US" dirty="0"/>
              <a:t>P. Weill and J.W. Ross. IT Savvy: What Top Executives Must Know to Go from Pain to </a:t>
            </a:r>
            <a:r>
              <a:rPr lang="en-US" dirty="0" smtClean="0"/>
              <a:t>Gain.</a:t>
            </a:r>
          </a:p>
          <a:p>
            <a:r>
              <a:rPr lang="en-US" dirty="0" smtClean="0"/>
              <a:t>Harvard </a:t>
            </a:r>
            <a:r>
              <a:rPr lang="en-US" dirty="0"/>
              <a:t>Business Press, 2009. </a:t>
            </a:r>
          </a:p>
          <a:p>
            <a:endParaRPr lang="en-US" dirty="0"/>
          </a:p>
        </p:txBody>
      </p:sp>
    </p:spTree>
    <p:extLst>
      <p:ext uri="{BB962C8B-B14F-4D97-AF65-F5344CB8AC3E}">
        <p14:creationId xmlns:p14="http://schemas.microsoft.com/office/powerpoint/2010/main" val="1846091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lstStyle/>
          <a:p>
            <a:r>
              <a:rPr lang="en-US" dirty="0" smtClean="0"/>
              <a:t>“Spaghetti Architecture”</a:t>
            </a:r>
          </a:p>
          <a:p>
            <a:pPr lvl="1"/>
            <a:r>
              <a:rPr lang="en-US" dirty="0" smtClean="0"/>
              <a:t>Each unit is trying to optimize locally.</a:t>
            </a:r>
          </a:p>
          <a:p>
            <a:pPr marL="457200" lvl="1" indent="0">
              <a:buNone/>
            </a:pPr>
            <a:endParaRPr lang="en-US" dirty="0" smtClean="0"/>
          </a:p>
          <a:p>
            <a:pPr lvl="1"/>
            <a:r>
              <a:rPr lang="en-US" dirty="0" smtClean="0"/>
              <a:t>Many unknown interdependencies are created.</a:t>
            </a:r>
          </a:p>
          <a:p>
            <a:pPr lvl="2"/>
            <a:r>
              <a:rPr lang="en-US" dirty="0" smtClean="0"/>
              <a:t>Increased costs (to maintain)</a:t>
            </a:r>
          </a:p>
          <a:p>
            <a:pPr lvl="2"/>
            <a:r>
              <a:rPr lang="en-US" dirty="0" smtClean="0"/>
              <a:t>Increased risks (to change)</a:t>
            </a:r>
          </a:p>
          <a:p>
            <a:pPr marL="914400" lvl="2" indent="0">
              <a:buNone/>
            </a:pPr>
            <a:endParaRPr lang="en-US" dirty="0" smtClean="0"/>
          </a:p>
          <a:p>
            <a:pPr lvl="1"/>
            <a:r>
              <a:rPr lang="en-US" dirty="0" smtClean="0"/>
              <a:t>Local optima artificially constrain the search for global optima.</a:t>
            </a:r>
          </a:p>
          <a:p>
            <a:pPr lvl="2"/>
            <a:r>
              <a:rPr lang="en-US" dirty="0" smtClean="0"/>
              <a:t>This limits the whole enterprise’s </a:t>
            </a:r>
            <a:r>
              <a:rPr lang="en-US" dirty="0"/>
              <a:t>ability to </a:t>
            </a:r>
            <a:r>
              <a:rPr lang="en-US" dirty="0" smtClean="0"/>
              <a:t>improve.</a:t>
            </a:r>
            <a:endParaRPr lang="en-US" dirty="0"/>
          </a:p>
        </p:txBody>
      </p:sp>
    </p:spTree>
    <p:extLst>
      <p:ext uri="{BB962C8B-B14F-4D97-AF65-F5344CB8AC3E}">
        <p14:creationId xmlns:p14="http://schemas.microsoft.com/office/powerpoint/2010/main" val="118101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a:xfrm>
            <a:off x="457200" y="2749694"/>
            <a:ext cx="8229600" cy="794760"/>
          </a:xfrm>
        </p:spPr>
        <p:txBody>
          <a:bodyPr>
            <a:normAutofit fontScale="92500"/>
          </a:bodyPr>
          <a:lstStyle/>
          <a:p>
            <a:pPr marL="0" indent="0" algn="ctr">
              <a:buNone/>
            </a:pPr>
            <a:r>
              <a:rPr lang="en-US" dirty="0" smtClean="0"/>
              <a:t>This is where Enterprise Architecture (EA) helps.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2299583" y="4117270"/>
            <a:ext cx="4544834" cy="646331"/>
          </a:xfrm>
          <a:prstGeom prst="rect">
            <a:avLst/>
          </a:prstGeom>
          <a:noFill/>
        </p:spPr>
        <p:txBody>
          <a:bodyPr wrap="none" rtlCol="0">
            <a:spAutoFit/>
          </a:bodyPr>
          <a:lstStyle/>
          <a:p>
            <a:r>
              <a:rPr lang="en-US" sz="3600" b="1" dirty="0" smtClean="0">
                <a:latin typeface="Arial" charset="0"/>
                <a:ea typeface="Arial" charset="0"/>
                <a:cs typeface="Arial" charset="0"/>
              </a:rPr>
              <a:t>Divide and Conquer</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347215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(EA)</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371888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Objective of </a:t>
            </a:r>
            <a:r>
              <a:rPr lang="en-US" dirty="0" smtClean="0"/>
              <a:t>Enterprise Architecture (EA):</a:t>
            </a:r>
            <a:endParaRPr lang="en-US" dirty="0"/>
          </a:p>
          <a:p>
            <a:r>
              <a:rPr lang="en-US" dirty="0" smtClean="0"/>
              <a:t>Document the whole enterprise to capture Business </a:t>
            </a:r>
            <a:r>
              <a:rPr lang="en-US" dirty="0"/>
              <a:t>need </a:t>
            </a:r>
            <a:r>
              <a:rPr lang="en-US" dirty="0" smtClean="0"/>
              <a:t>through to Technology.</a:t>
            </a:r>
            <a:endParaRPr lang="en-US" dirty="0"/>
          </a:p>
          <a:p>
            <a:r>
              <a:rPr lang="en-US" dirty="0"/>
              <a:t>Support </a:t>
            </a:r>
            <a:r>
              <a:rPr lang="en-US" dirty="0" smtClean="0"/>
              <a:t>planning and acquisition </a:t>
            </a:r>
            <a:r>
              <a:rPr lang="en-US" sz="2000" dirty="0" smtClean="0"/>
              <a:t>(buy or build)</a:t>
            </a:r>
            <a:r>
              <a:rPr lang="en-US" dirty="0" smtClean="0"/>
              <a:t> </a:t>
            </a:r>
            <a:r>
              <a:rPr lang="en-US" dirty="0"/>
              <a:t>of </a:t>
            </a:r>
            <a:r>
              <a:rPr lang="en-US" dirty="0" smtClean="0"/>
              <a:t>enterprise components that are:</a:t>
            </a:r>
            <a:endParaRPr lang="en-US" dirty="0"/>
          </a:p>
          <a:p>
            <a:pPr lvl="1"/>
            <a:r>
              <a:rPr lang="en-US" dirty="0"/>
              <a:t>Robust</a:t>
            </a:r>
          </a:p>
          <a:p>
            <a:pPr lvl="1"/>
            <a:r>
              <a:rPr lang="en-US" dirty="0"/>
              <a:t>Flexible</a:t>
            </a:r>
          </a:p>
          <a:p>
            <a:pPr lvl="1"/>
            <a:r>
              <a:rPr lang="en-US" dirty="0" smtClean="0"/>
              <a:t>Reusable</a:t>
            </a:r>
          </a:p>
          <a:p>
            <a:pPr lvl="1"/>
            <a:r>
              <a:rPr lang="en-US" dirty="0" smtClean="0"/>
              <a:t>Efficient (ordered)</a:t>
            </a:r>
          </a:p>
          <a:p>
            <a:pPr lvl="1"/>
            <a:r>
              <a:rPr lang="en-US" dirty="0" smtClean="0"/>
              <a:t>Effective (capable)</a:t>
            </a:r>
            <a:endParaRPr lang="en-US" dirty="0"/>
          </a:p>
        </p:txBody>
      </p:sp>
    </p:spTree>
    <p:extLst>
      <p:ext uri="{BB962C8B-B14F-4D97-AF65-F5344CB8AC3E}">
        <p14:creationId xmlns:p14="http://schemas.microsoft.com/office/powerpoint/2010/main" val="3247412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WHAT?</a:t>
            </a:r>
            <a:br>
              <a:rPr lang="en-US" dirty="0" smtClean="0"/>
            </a:br>
            <a:r>
              <a:rPr lang="en-US" dirty="0" smtClean="0"/>
              <a:t/>
            </a:r>
            <a:br>
              <a:rPr lang="en-US" dirty="0" smtClean="0"/>
            </a:br>
            <a:r>
              <a:rPr lang="en-US" dirty="0" smtClean="0"/>
              <a:t>The “Enterprise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4273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Enterprise Architecture?</a:t>
            </a:r>
            <a:endParaRPr lang="en-US" dirty="0"/>
          </a:p>
        </p:txBody>
      </p:sp>
      <p:sp>
        <p:nvSpPr>
          <p:cNvPr id="3" name="Content Placeholder 2"/>
          <p:cNvSpPr>
            <a:spLocks noGrp="1"/>
          </p:cNvSpPr>
          <p:nvPr>
            <p:ph idx="1"/>
          </p:nvPr>
        </p:nvSpPr>
        <p:spPr/>
        <p:txBody>
          <a:bodyPr>
            <a:normAutofit/>
          </a:bodyPr>
          <a:lstStyle/>
          <a:p>
            <a:r>
              <a:rPr lang="en-US" dirty="0" smtClean="0"/>
              <a:t>Multiple definitions and approaches exist.</a:t>
            </a:r>
          </a:p>
          <a:p>
            <a:r>
              <a:rPr lang="en-US" dirty="0"/>
              <a:t>E</a:t>
            </a:r>
            <a:r>
              <a:rPr lang="en-US" dirty="0" smtClean="0"/>
              <a:t>nterprises must reach consensus about what EA is to them (often captured in an “Enterprise Architecture Framework”)</a:t>
            </a:r>
          </a:p>
          <a:p>
            <a:pPr lvl="1"/>
            <a:r>
              <a:rPr lang="en-US" dirty="0" smtClean="0"/>
              <a:t>Some ‘big’ EAFs exist: </a:t>
            </a:r>
            <a:r>
              <a:rPr lang="en-US" dirty="0" err="1" smtClean="0"/>
              <a:t>Zachman</a:t>
            </a:r>
            <a:r>
              <a:rPr lang="en-US" dirty="0" smtClean="0"/>
              <a:t>, TOGAF, FEAF</a:t>
            </a:r>
          </a:p>
          <a:p>
            <a:pPr lvl="1"/>
            <a:r>
              <a:rPr lang="en-US" dirty="0" smtClean="0"/>
              <a:t>Many enterprises build hybrids to fit their needs.</a:t>
            </a:r>
          </a:p>
          <a:p>
            <a:endParaRPr lang="en-US" b="1" dirty="0" smtClean="0"/>
          </a:p>
          <a:p>
            <a:r>
              <a:rPr lang="en-US" dirty="0" smtClean="0"/>
              <a:t>What is the </a:t>
            </a:r>
            <a:r>
              <a:rPr lang="en-US" b="1" dirty="0" smtClean="0"/>
              <a:t>“University of Waterloo Enterprise Architecture Framework” ?</a:t>
            </a:r>
            <a:endParaRPr lang="en-US" b="1"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941461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752475"/>
          </a:xfrm>
        </p:spPr>
        <p:txBody>
          <a:bodyPr/>
          <a:lstStyle/>
          <a:p>
            <a:pPr eaLnBrk="1" fontAlgn="auto" hangingPunct="1">
              <a:spcAft>
                <a:spcPts val="0"/>
              </a:spcAft>
              <a:defRPr/>
            </a:pPr>
            <a:r>
              <a:rPr lang="en-US" dirty="0" smtClean="0">
                <a:ea typeface="+mj-ea"/>
              </a:rPr>
              <a:t>Outline</a:t>
            </a:r>
            <a:endParaRPr lang="en-US" dirty="0">
              <a:ea typeface="+mj-ea"/>
            </a:endParaRPr>
          </a:p>
        </p:txBody>
      </p:sp>
      <p:sp>
        <p:nvSpPr>
          <p:cNvPr id="3" name="Content Placeholder 2"/>
          <p:cNvSpPr>
            <a:spLocks noGrp="1"/>
          </p:cNvSpPr>
          <p:nvPr>
            <p:ph idx="1"/>
          </p:nvPr>
        </p:nvSpPr>
        <p:spPr>
          <a:xfrm>
            <a:off x="457200" y="1247775"/>
            <a:ext cx="8229600" cy="4310063"/>
          </a:xfrm>
        </p:spPr>
        <p:txBody>
          <a:bodyPr/>
          <a:lstStyle/>
          <a:p>
            <a:pPr fontAlgn="auto">
              <a:spcAft>
                <a:spcPts val="0"/>
              </a:spcAft>
              <a:buFont typeface="Arial"/>
              <a:buChar char="•"/>
              <a:defRPr/>
            </a:pPr>
            <a:r>
              <a:rPr lang="en-US" dirty="0" smtClean="0">
                <a:ea typeface="+mn-ea"/>
              </a:rPr>
              <a:t>Who → </a:t>
            </a:r>
            <a:r>
              <a:rPr lang="en-US" sz="1800" dirty="0" smtClean="0">
                <a:ea typeface="+mn-ea"/>
              </a:rPr>
              <a:t>Enterprise Architecture (EA) Group</a:t>
            </a:r>
          </a:p>
          <a:p>
            <a:pPr fontAlgn="auto">
              <a:spcAft>
                <a:spcPts val="0"/>
              </a:spcAft>
              <a:buFont typeface="Arial"/>
              <a:buChar char="•"/>
              <a:defRPr/>
            </a:pPr>
            <a:r>
              <a:rPr lang="en-US" dirty="0" smtClean="0">
                <a:ea typeface="+mn-ea"/>
              </a:rPr>
              <a:t>Why</a:t>
            </a:r>
            <a:r>
              <a:rPr lang="en-US" dirty="0"/>
              <a:t> → </a:t>
            </a:r>
            <a:r>
              <a:rPr lang="en-US" sz="1800" dirty="0" smtClean="0"/>
              <a:t>EA </a:t>
            </a:r>
            <a:r>
              <a:rPr lang="en-US" sz="1800" dirty="0"/>
              <a:t>Value Proposition</a:t>
            </a:r>
            <a:endParaRPr lang="en-US" sz="1800" dirty="0" smtClean="0">
              <a:ea typeface="+mn-ea"/>
            </a:endParaRPr>
          </a:p>
          <a:p>
            <a:pPr fontAlgn="auto">
              <a:spcAft>
                <a:spcPts val="0"/>
              </a:spcAft>
              <a:buFont typeface="Arial"/>
              <a:buChar char="•"/>
              <a:defRPr/>
            </a:pPr>
            <a:r>
              <a:rPr lang="en-US" dirty="0" smtClean="0">
                <a:ea typeface="+mn-ea"/>
              </a:rPr>
              <a:t>What</a:t>
            </a:r>
            <a:r>
              <a:rPr lang="en-US" dirty="0"/>
              <a:t> → </a:t>
            </a:r>
            <a:r>
              <a:rPr lang="en-US" sz="1800" dirty="0" smtClean="0"/>
              <a:t>the</a:t>
            </a:r>
            <a:r>
              <a:rPr lang="en-US" dirty="0" smtClean="0"/>
              <a:t> </a:t>
            </a:r>
            <a:r>
              <a:rPr lang="en-US" sz="1800" dirty="0" smtClean="0"/>
              <a:t>“Enterprise Architecture”</a:t>
            </a:r>
            <a:endParaRPr lang="en-US" sz="1800" dirty="0" smtClean="0">
              <a:ea typeface="+mn-ea"/>
            </a:endParaRPr>
          </a:p>
          <a:p>
            <a:pPr fontAlgn="auto">
              <a:spcAft>
                <a:spcPts val="0"/>
              </a:spcAft>
              <a:buFont typeface="Arial"/>
              <a:buChar char="•"/>
              <a:defRPr/>
            </a:pPr>
            <a:r>
              <a:rPr lang="en-US" dirty="0"/>
              <a:t>How → </a:t>
            </a:r>
            <a:r>
              <a:rPr lang="en-US" sz="1800" dirty="0" smtClean="0"/>
              <a:t>EA Process and Maturity Model</a:t>
            </a:r>
            <a:endParaRPr lang="en-US" sz="1800" dirty="0" smtClean="0">
              <a:ea typeface="+mn-ea"/>
            </a:endParaRPr>
          </a:p>
          <a:p>
            <a:pPr fontAlgn="auto">
              <a:spcAft>
                <a:spcPts val="0"/>
              </a:spcAft>
              <a:buFont typeface="Arial"/>
              <a:buChar char="•"/>
              <a:defRPr/>
            </a:pPr>
            <a:r>
              <a:rPr lang="en-US" dirty="0" smtClean="0">
                <a:ea typeface="+mn-ea"/>
              </a:rPr>
              <a:t>Where</a:t>
            </a:r>
            <a:r>
              <a:rPr lang="en-US" dirty="0" smtClean="0"/>
              <a:t> </a:t>
            </a:r>
            <a:r>
              <a:rPr lang="en-US" dirty="0"/>
              <a:t>→ </a:t>
            </a:r>
            <a:r>
              <a:rPr lang="en-US" sz="1800" dirty="0" smtClean="0"/>
              <a:t>are we today</a:t>
            </a:r>
          </a:p>
          <a:p>
            <a:pPr fontAlgn="auto">
              <a:spcAft>
                <a:spcPts val="0"/>
              </a:spcAft>
              <a:buFont typeface="Arial"/>
              <a:buChar char="•"/>
              <a:defRPr/>
            </a:pPr>
            <a:r>
              <a:rPr lang="en-US" dirty="0" smtClean="0"/>
              <a:t>When</a:t>
            </a:r>
            <a:r>
              <a:rPr lang="en-US" sz="1800" dirty="0" smtClean="0"/>
              <a:t> </a:t>
            </a:r>
            <a:r>
              <a:rPr lang="en-US" dirty="0"/>
              <a:t>→</a:t>
            </a:r>
            <a:r>
              <a:rPr lang="en-US" sz="1800" dirty="0"/>
              <a:t> </a:t>
            </a:r>
            <a:r>
              <a:rPr lang="en-US" sz="1800" dirty="0" smtClean="0"/>
              <a:t>can you get involved</a:t>
            </a:r>
            <a:endParaRPr lang="en-US" sz="1800" dirty="0"/>
          </a:p>
          <a:p>
            <a:pPr marL="0" indent="0" fontAlgn="auto">
              <a:spcAft>
                <a:spcPts val="0"/>
              </a:spcAft>
              <a:buNone/>
              <a:defRPr/>
            </a:pPr>
            <a:endParaRPr lang="en-US" sz="1800" dirty="0" smtClean="0">
              <a:ea typeface="+mn-ea"/>
            </a:endParaRPr>
          </a:p>
          <a:p>
            <a:pPr marL="0" indent="0" eaLnBrk="1" fontAlgn="auto" hangingPunct="1">
              <a:spcAft>
                <a:spcPts val="0"/>
              </a:spcAft>
              <a:buNone/>
              <a:defRPr/>
            </a:pPr>
            <a:endParaRPr lang="en-US" dirty="0" smtClean="0">
              <a:ea typeface="+mn-ea"/>
            </a:endParaRPr>
          </a:p>
          <a:p>
            <a:pPr eaLnBrk="1" fontAlgn="auto" hangingPunct="1">
              <a:spcAft>
                <a:spcPts val="0"/>
              </a:spcAft>
              <a:buFont typeface="Arial"/>
              <a:buChar char="•"/>
              <a:defRPr/>
            </a:pPr>
            <a:endParaRPr lang="en-US" dirty="0" smtClean="0">
              <a:ea typeface="+mn-ea"/>
            </a:endParaRPr>
          </a:p>
        </p:txBody>
      </p:sp>
      <p:sp>
        <p:nvSpPr>
          <p:cNvPr id="11267"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chor="ctr"/>
          <a:lstStyle/>
          <a:p>
            <a:r>
              <a:rPr lang="en-US" dirty="0" smtClean="0"/>
              <a:t>Gartner</a:t>
            </a:r>
          </a:p>
          <a:p>
            <a:endParaRPr lang="en-US" dirty="0"/>
          </a:p>
          <a:p>
            <a:r>
              <a:rPr lang="en-US" dirty="0" smtClean="0"/>
              <a:t>Federation of Enterprise Architecture Professional Organizations (FEAPO)</a:t>
            </a:r>
          </a:p>
          <a:p>
            <a:pPr marL="0" indent="0">
              <a:buNone/>
            </a:pPr>
            <a:endParaRPr lang="en-US" dirty="0"/>
          </a:p>
          <a:p>
            <a:r>
              <a:rPr lang="en-US" dirty="0" smtClean="0"/>
              <a:t>Maher’s definition in IST-EA’s 3-year Plan</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833954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Current framework definition:</a:t>
            </a:r>
          </a:p>
          <a:p>
            <a:pPr lvl="1"/>
            <a:r>
              <a:rPr lang="en-US" dirty="0" smtClean="0"/>
              <a:t>Whitehouse Common Approach to Federal Enterprise Architecture:</a:t>
            </a:r>
          </a:p>
          <a:p>
            <a:pPr marL="457200" lvl="1" indent="0">
              <a:buNone/>
            </a:pPr>
            <a:endParaRPr lang="en-US" dirty="0"/>
          </a:p>
          <a:p>
            <a:pPr marL="457200" lvl="1" indent="0">
              <a:buNone/>
            </a:pPr>
            <a:r>
              <a:rPr lang="en-US" dirty="0" smtClean="0"/>
              <a:t>“An Enterprise </a:t>
            </a:r>
            <a:r>
              <a:rPr lang="en-US" dirty="0"/>
              <a:t>Architecture </a:t>
            </a:r>
            <a:r>
              <a:rPr lang="en-US" dirty="0" smtClean="0"/>
              <a:t>is </a:t>
            </a:r>
            <a:r>
              <a:rPr lang="en-US" dirty="0"/>
              <a:t>a strategic information asset base, which defines the mission; the information necessary to perform the mission, the technologies necessary to perform the mission, and the transitional processes for implementing new technologies in response to changing mission </a:t>
            </a:r>
            <a:r>
              <a:rPr lang="en-US" dirty="0" smtClean="0"/>
              <a:t>needs. An EA includes </a:t>
            </a:r>
            <a:r>
              <a:rPr lang="en-US" dirty="0"/>
              <a:t>a baseline architecture, a target architecture, and a sequencing plan</a:t>
            </a:r>
            <a:r>
              <a:rPr lang="en-US" dirty="0" smtClean="0"/>
              <a: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485257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741953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2862322"/>
          </a:xfrm>
          <a:prstGeom prst="rect">
            <a:avLst/>
          </a:prstGeom>
          <a:noFill/>
        </p:spPr>
        <p:txBody>
          <a:bodyPr wrap="square" rtlCol="0">
            <a:spAutoFit/>
          </a:bodyPr>
          <a:lstStyle/>
          <a:p>
            <a:r>
              <a:rPr lang="en-US" sz="2000" b="1" dirty="0"/>
              <a:t>Business Architecture (BA) </a:t>
            </a:r>
            <a:r>
              <a:rPr lang="en-US" sz="2000" dirty="0"/>
              <a:t>defines the business strategy, organization, business capabilities and key business processes which realize those business </a:t>
            </a:r>
            <a:r>
              <a:rPr lang="en-US" sz="2000" dirty="0" smtClean="0"/>
              <a:t>capabilities</a:t>
            </a:r>
          </a:p>
          <a:p>
            <a:endParaRPr lang="en-US" sz="2000" dirty="0" smtClean="0"/>
          </a:p>
          <a:p>
            <a:r>
              <a:rPr lang="en-US" sz="2000" b="1" dirty="0" smtClean="0"/>
              <a:t>Information </a:t>
            </a:r>
            <a:r>
              <a:rPr lang="en-US" sz="2000" b="1" dirty="0"/>
              <a:t>Architecture (IA) </a:t>
            </a:r>
            <a:r>
              <a:rPr lang="en-US" sz="2000" dirty="0"/>
              <a:t>describes the fundamental organization of the data assets and data management resources that support an enterprise’s business processes and enabling application systems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spTree>
    <p:extLst>
      <p:ext uri="{BB962C8B-B14F-4D97-AF65-F5344CB8AC3E}">
        <p14:creationId xmlns:p14="http://schemas.microsoft.com/office/powerpoint/2010/main" val="614532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3477875"/>
          </a:xfrm>
          <a:prstGeom prst="rect">
            <a:avLst/>
          </a:prstGeom>
          <a:noFill/>
        </p:spPr>
        <p:txBody>
          <a:bodyPr wrap="square" rtlCol="0">
            <a:spAutoFit/>
          </a:bodyPr>
          <a:lstStyle/>
          <a:p>
            <a:r>
              <a:rPr lang="en-US" sz="2000" b="1" dirty="0"/>
              <a:t>Applications Architecture (AA) </a:t>
            </a:r>
            <a:r>
              <a:rPr lang="en-US" sz="2000" dirty="0"/>
              <a:t>describes the structure and behavior of the major kinds of application systems, their key components, their interactions, and their relationships to the core business </a:t>
            </a:r>
            <a:r>
              <a:rPr lang="en-US" sz="2000" dirty="0" smtClean="0"/>
              <a:t>processes</a:t>
            </a:r>
          </a:p>
          <a:p>
            <a:endParaRPr lang="en-US" sz="2000" dirty="0" smtClean="0"/>
          </a:p>
          <a:p>
            <a:r>
              <a:rPr lang="en-US" sz="2000" b="1" dirty="0" smtClean="0"/>
              <a:t>Technology </a:t>
            </a:r>
            <a:r>
              <a:rPr lang="en-US" sz="2000" b="1" dirty="0"/>
              <a:t>Architecture (TA) </a:t>
            </a:r>
            <a:r>
              <a:rPr lang="en-US" sz="2000" dirty="0"/>
              <a:t>describes the logical software and hardware capabilities that are required to support the deployment of business, information, and application services. This includes IT infrastructure, middleware, networks, communications, processing, and standards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Enterprise Architecture Framework 2.0</a:t>
            </a:r>
            <a:endParaRPr lang="en-US" dirty="0"/>
          </a:p>
        </p:txBody>
      </p:sp>
    </p:spTree>
    <p:extLst>
      <p:ext uri="{BB962C8B-B14F-4D97-AF65-F5344CB8AC3E}">
        <p14:creationId xmlns:p14="http://schemas.microsoft.com/office/powerpoint/2010/main" val="209289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4600"/>
            <a:ext cx="9144000" cy="4348334"/>
          </a:xfrm>
          <a:prstGeom prst="rect">
            <a:avLst/>
          </a:prstGeom>
        </p:spPr>
      </p:pic>
    </p:spTree>
    <p:extLst>
      <p:ext uri="{BB962C8B-B14F-4D97-AF65-F5344CB8AC3E}">
        <p14:creationId xmlns:p14="http://schemas.microsoft.com/office/powerpoint/2010/main" val="950429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430338"/>
            <a:ext cx="7874000" cy="3708400"/>
          </a:xfrm>
          <a:prstGeom prst="rect">
            <a:avLst/>
          </a:prstGeom>
        </p:spPr>
      </p:pic>
    </p:spTree>
    <p:extLst>
      <p:ext uri="{BB962C8B-B14F-4D97-AF65-F5344CB8AC3E}">
        <p14:creationId xmlns:p14="http://schemas.microsoft.com/office/powerpoint/2010/main" val="1825627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90" y="858838"/>
            <a:ext cx="6660973" cy="5003698"/>
          </a:xfrm>
          <a:prstGeom prst="rect">
            <a:avLst/>
          </a:prstGeom>
        </p:spPr>
      </p:pic>
    </p:spTree>
    <p:extLst>
      <p:ext uri="{BB962C8B-B14F-4D97-AF65-F5344CB8AC3E}">
        <p14:creationId xmlns:p14="http://schemas.microsoft.com/office/powerpoint/2010/main" val="1410215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22118"/>
            <a:ext cx="5943600" cy="3937000"/>
          </a:xfrm>
          <a:prstGeom prst="rect">
            <a:avLst/>
          </a:prstGeom>
        </p:spPr>
      </p:pic>
    </p:spTree>
    <p:extLst>
      <p:ext uri="{BB962C8B-B14F-4D97-AF65-F5344CB8AC3E}">
        <p14:creationId xmlns:p14="http://schemas.microsoft.com/office/powerpoint/2010/main" val="930582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40859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WHO?</a:t>
            </a:r>
            <a:br>
              <a:rPr lang="en-US" dirty="0" smtClean="0"/>
            </a:br>
            <a:r>
              <a:rPr lang="en-US" dirty="0" smtClean="0"/>
              <a:t/>
            </a:r>
            <a:br>
              <a:rPr lang="en-US" dirty="0" smtClean="0"/>
            </a:br>
            <a:r>
              <a:rPr lang="en-US" dirty="0" smtClean="0"/>
              <a:t>Enterprise Architecture Group</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98768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833" y="1071133"/>
            <a:ext cx="5884333" cy="4306085"/>
          </a:xfrm>
          <a:prstGeom prst="rect">
            <a:avLst/>
          </a:prstGeom>
        </p:spPr>
      </p:pic>
    </p:spTree>
    <p:extLst>
      <p:ext uri="{BB962C8B-B14F-4D97-AF65-F5344CB8AC3E}">
        <p14:creationId xmlns:p14="http://schemas.microsoft.com/office/powerpoint/2010/main" val="695353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858838"/>
            <a:ext cx="6426200" cy="4965700"/>
          </a:xfrm>
          <a:prstGeom prst="rect">
            <a:avLst/>
          </a:prstGeom>
        </p:spPr>
      </p:pic>
    </p:spTree>
    <p:extLst>
      <p:ext uri="{BB962C8B-B14F-4D97-AF65-F5344CB8AC3E}">
        <p14:creationId xmlns:p14="http://schemas.microsoft.com/office/powerpoint/2010/main" val="1526990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2006600"/>
            <a:ext cx="7594600" cy="2844800"/>
          </a:xfrm>
          <a:prstGeom prst="rect">
            <a:avLst/>
          </a:prstGeom>
        </p:spPr>
      </p:pic>
    </p:spTree>
    <p:extLst>
      <p:ext uri="{BB962C8B-B14F-4D97-AF65-F5344CB8AC3E}">
        <p14:creationId xmlns:p14="http://schemas.microsoft.com/office/powerpoint/2010/main" val="1171783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Hierarchy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3"/>
          <a:stretch>
            <a:fillRect/>
          </a:stretch>
        </p:blipFill>
        <p:spPr>
          <a:xfrm>
            <a:off x="1615311" y="1430338"/>
            <a:ext cx="5676739" cy="4361906"/>
          </a:xfrm>
          <a:prstGeom prst="rect">
            <a:avLst/>
          </a:prstGeom>
        </p:spPr>
      </p:pic>
    </p:spTree>
    <p:extLst>
      <p:ext uri="{BB962C8B-B14F-4D97-AF65-F5344CB8AC3E}">
        <p14:creationId xmlns:p14="http://schemas.microsoft.com/office/powerpoint/2010/main" val="1505291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a:t>
            </a:r>
            <a:r>
              <a:rPr lang="en-US" dirty="0"/>
              <a:t>Domain </a:t>
            </a:r>
            <a:r>
              <a:rPr lang="en-US" dirty="0" smtClean="0"/>
              <a:t>Hierarchy MODEL</a:t>
            </a:r>
            <a:br>
              <a:rPr lang="en-US" dirty="0" smtClean="0"/>
            </a:br>
            <a:endParaRPr lang="en-US" dirty="0"/>
          </a:p>
        </p:txBody>
      </p:sp>
      <p:sp>
        <p:nvSpPr>
          <p:cNvPr id="3" name="Content Placeholder 2"/>
          <p:cNvSpPr>
            <a:spLocks noGrp="1"/>
          </p:cNvSpPr>
          <p:nvPr>
            <p:ph idx="1"/>
          </p:nvPr>
        </p:nvSpPr>
        <p:spPr/>
        <p:txBody>
          <a:bodyPr anchor="t"/>
          <a:lstStyle/>
          <a:p>
            <a:r>
              <a:rPr lang="en-US" dirty="0" smtClean="0"/>
              <a:t>It is not that “simple.”</a:t>
            </a:r>
          </a:p>
          <a:p>
            <a:endParaRPr lang="en-US" dirty="0"/>
          </a:p>
          <a:p>
            <a:r>
              <a:rPr lang="en-US" dirty="0" smtClean="0"/>
              <a:t>No single viewpoint works for all needs.</a:t>
            </a:r>
          </a:p>
          <a:p>
            <a:endParaRPr lang="en-US" dirty="0" smtClean="0"/>
          </a:p>
          <a:p>
            <a:r>
              <a:rPr lang="en-US" dirty="0" smtClean="0"/>
              <a:t>Many architecture documents (artifacts) can benefit the enterprise independent of documentation from other domains.</a:t>
            </a:r>
          </a:p>
          <a:p>
            <a:pPr lvl="1"/>
            <a:r>
              <a:rPr lang="en-US" dirty="0" smtClean="0"/>
              <a:t>EA is not a ‘stack’ of work.  We need another view.</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63858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Banded MODEL</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3" name="Picture 2"/>
          <p:cNvPicPr>
            <a:picLocks noChangeAspect="1"/>
          </p:cNvPicPr>
          <p:nvPr/>
        </p:nvPicPr>
        <p:blipFill>
          <a:blip r:embed="rId2"/>
          <a:stretch>
            <a:fillRect/>
          </a:stretch>
        </p:blipFill>
        <p:spPr>
          <a:xfrm>
            <a:off x="2025570" y="1337740"/>
            <a:ext cx="4872941" cy="4389230"/>
          </a:xfrm>
          <a:prstGeom prst="rect">
            <a:avLst/>
          </a:prstGeom>
        </p:spPr>
      </p:pic>
    </p:spTree>
    <p:extLst>
      <p:ext uri="{BB962C8B-B14F-4D97-AF65-F5344CB8AC3E}">
        <p14:creationId xmlns:p14="http://schemas.microsoft.com/office/powerpoint/2010/main" val="1506651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DOMAIN INTERCONNECTED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2342427" y="1430338"/>
            <a:ext cx="4162546" cy="4162546"/>
          </a:xfrm>
          <a:prstGeom prst="rect">
            <a:avLst/>
          </a:prstGeom>
        </p:spPr>
      </p:pic>
    </p:spTree>
    <p:extLst>
      <p:ext uri="{BB962C8B-B14F-4D97-AF65-F5344CB8AC3E}">
        <p14:creationId xmlns:p14="http://schemas.microsoft.com/office/powerpoint/2010/main" val="19951835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Governance Unpacked</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870" y="1871741"/>
            <a:ext cx="8250930" cy="34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6741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HOW?</a:t>
            </a:r>
            <a:br>
              <a:rPr lang="en-US" dirty="0" smtClean="0"/>
            </a:br>
            <a:r>
              <a:rPr lang="en-US" dirty="0"/>
              <a:t/>
            </a:r>
            <a:br>
              <a:rPr lang="en-US" dirty="0"/>
            </a:br>
            <a:r>
              <a:rPr lang="en-US" dirty="0" smtClean="0"/>
              <a:t>EA Process and Maturity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160377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a:t>
            </a:r>
            <a:r>
              <a:rPr lang="en-US" dirty="0" smtClean="0"/>
              <a:t>Process – GPS Analogy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25" y="1430338"/>
            <a:ext cx="4677549" cy="3989674"/>
          </a:xfrm>
          <a:prstGeom prst="rect">
            <a:avLst/>
          </a:prstGeom>
        </p:spPr>
      </p:pic>
      <p:sp>
        <p:nvSpPr>
          <p:cNvPr id="8" name="TextBox 7"/>
          <p:cNvSpPr txBox="1"/>
          <p:nvPr/>
        </p:nvSpPr>
        <p:spPr>
          <a:xfrm>
            <a:off x="5655263" y="5420012"/>
            <a:ext cx="3031536" cy="369332"/>
          </a:xfrm>
          <a:prstGeom prst="rect">
            <a:avLst/>
          </a:prstGeom>
          <a:noFill/>
        </p:spPr>
        <p:txBody>
          <a:bodyPr wrap="none" rtlCol="0">
            <a:spAutoFit/>
          </a:bodyPr>
          <a:lstStyle/>
          <a:p>
            <a:r>
              <a:rPr lang="en-US" smtClean="0"/>
              <a:t>SOURCE: http</a:t>
            </a:r>
            <a:r>
              <a:rPr lang="en-US" dirty="0"/>
              <a:t>://</a:t>
            </a:r>
            <a:r>
              <a:rPr lang="en-US" dirty="0" err="1"/>
              <a:t>www.gps.gov</a:t>
            </a:r>
            <a:r>
              <a:rPr lang="en-US" dirty="0"/>
              <a:t>/</a:t>
            </a:r>
          </a:p>
        </p:txBody>
      </p:sp>
    </p:spTree>
    <p:extLst>
      <p:ext uri="{BB962C8B-B14F-4D97-AF65-F5344CB8AC3E}">
        <p14:creationId xmlns:p14="http://schemas.microsoft.com/office/powerpoint/2010/main" val="82838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chemeClr val="tx1"/>
                </a:solidFill>
              </a:rPr>
              <a:t>develop</a:t>
            </a:r>
            <a:r>
              <a:rPr lang="en-US" dirty="0"/>
              <a:t> the enterprise architecture strategy, framework and program for the university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3392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Process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294871"/>
            <a:ext cx="9144000" cy="4471466"/>
          </a:xfrm>
          <a:prstGeom prst="rect">
            <a:avLst/>
          </a:prstGeom>
        </p:spPr>
      </p:pic>
    </p:spTree>
    <p:extLst>
      <p:ext uri="{BB962C8B-B14F-4D97-AF65-F5344CB8AC3E}">
        <p14:creationId xmlns:p14="http://schemas.microsoft.com/office/powerpoint/2010/main" val="17738928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Current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632" b="55864"/>
          <a:stretch/>
        </p:blipFill>
        <p:spPr>
          <a:xfrm>
            <a:off x="289983" y="1286932"/>
            <a:ext cx="8564033" cy="4542545"/>
          </a:xfrm>
          <a:prstGeom prst="rect">
            <a:avLst/>
          </a:prstGeom>
        </p:spPr>
      </p:pic>
    </p:spTree>
    <p:extLst>
      <p:ext uri="{BB962C8B-B14F-4D97-AF65-F5344CB8AC3E}">
        <p14:creationId xmlns:p14="http://schemas.microsoft.com/office/powerpoint/2010/main" val="1758239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Proposed Future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500" t="50190" r="9664" b="6135"/>
          <a:stretch/>
        </p:blipFill>
        <p:spPr>
          <a:xfrm>
            <a:off x="1676400" y="1286933"/>
            <a:ext cx="5757333" cy="4480944"/>
          </a:xfrm>
          <a:prstGeom prst="rect">
            <a:avLst/>
          </a:prstGeom>
        </p:spPr>
      </p:pic>
    </p:spTree>
    <p:extLst>
      <p:ext uri="{BB962C8B-B14F-4D97-AF65-F5344CB8AC3E}">
        <p14:creationId xmlns:p14="http://schemas.microsoft.com/office/powerpoint/2010/main" val="10282497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Process</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624651"/>
            <a:ext cx="9144000" cy="4163786"/>
          </a:xfrm>
          <a:prstGeom prst="rect">
            <a:avLst/>
          </a:prstGeom>
        </p:spPr>
      </p:pic>
    </p:spTree>
    <p:extLst>
      <p:ext uri="{BB962C8B-B14F-4D97-AF65-F5344CB8AC3E}">
        <p14:creationId xmlns:p14="http://schemas.microsoft.com/office/powerpoint/2010/main" val="13872447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Maturity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17" y="1269419"/>
            <a:ext cx="6461166" cy="375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5027413"/>
            <a:ext cx="8423140" cy="923330"/>
          </a:xfrm>
          <a:prstGeom prst="rect">
            <a:avLst/>
          </a:prstGeom>
          <a:noFill/>
        </p:spPr>
        <p:txBody>
          <a:bodyPr wrap="none" rtlCol="0">
            <a:spAutoFit/>
          </a:bodyPr>
          <a:lstStyle/>
          <a:p>
            <a:r>
              <a:rPr lang="en-CA" altLang="en-US" dirty="0"/>
              <a:t>Source: Enterprise Architecture as Strategy: Creating Foundation for Business </a:t>
            </a:r>
            <a:r>
              <a:rPr lang="en-CA" altLang="en-US" dirty="0" smtClean="0"/>
              <a:t>Execution,</a:t>
            </a:r>
          </a:p>
          <a:p>
            <a:r>
              <a:rPr lang="en-CA" altLang="en-US" dirty="0" smtClean="0"/>
              <a:t>J</a:t>
            </a:r>
            <a:r>
              <a:rPr lang="en-CA" altLang="en-US" dirty="0"/>
              <a:t>. Ross, P Well, D. Robertson, HBS Press, </a:t>
            </a:r>
            <a:r>
              <a:rPr lang="en-CA" altLang="en-US" dirty="0" smtClean="0"/>
              <a:t>2006.</a:t>
            </a:r>
            <a:endParaRPr lang="en-CA" altLang="en-US" dirty="0"/>
          </a:p>
          <a:p>
            <a:endParaRPr lang="en-US" dirty="0"/>
          </a:p>
        </p:txBody>
      </p:sp>
    </p:spTree>
    <p:extLst>
      <p:ext uri="{BB962C8B-B14F-4D97-AF65-F5344CB8AC3E}">
        <p14:creationId xmlns:p14="http://schemas.microsoft.com/office/powerpoint/2010/main" val="10305705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WHERE?</a:t>
            </a:r>
            <a:br>
              <a:rPr lang="en-US" dirty="0" smtClean="0"/>
            </a:br>
            <a:r>
              <a:rPr lang="en-US" dirty="0"/>
              <a:t/>
            </a:r>
            <a:br>
              <a:rPr lang="en-US" dirty="0"/>
            </a:br>
            <a:r>
              <a:rPr lang="en-US" dirty="0" smtClean="0"/>
              <a:t>Are we today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806824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Just starting.</a:t>
            </a:r>
            <a:endParaRPr lang="en-US" dirty="0"/>
          </a:p>
        </p:txBody>
      </p:sp>
      <p:sp>
        <p:nvSpPr>
          <p:cNvPr id="3" name="Content Placeholder 2"/>
          <p:cNvSpPr>
            <a:spLocks noGrp="1"/>
          </p:cNvSpPr>
          <p:nvPr>
            <p:ph idx="1"/>
          </p:nvPr>
        </p:nvSpPr>
        <p:spPr/>
        <p:txBody>
          <a:bodyPr/>
          <a:lstStyle/>
          <a:p>
            <a:r>
              <a:rPr lang="en-US" dirty="0" smtClean="0"/>
              <a:t>Less than 1 year with full architecture team.</a:t>
            </a:r>
          </a:p>
          <a:p>
            <a:pPr lvl="1"/>
            <a:r>
              <a:rPr lang="en-US" dirty="0" smtClean="0"/>
              <a:t>Foundational research amassed.</a:t>
            </a:r>
          </a:p>
          <a:p>
            <a:pPr lvl="1"/>
            <a:r>
              <a:rPr lang="en-US" dirty="0" smtClean="0"/>
              <a:t>Preparing release of </a:t>
            </a:r>
            <a:r>
              <a:rPr lang="en-US" i="1" dirty="0" smtClean="0"/>
              <a:t>University of Waterloo Enterprise Architecture Framework</a:t>
            </a:r>
            <a:r>
              <a:rPr lang="en-US" dirty="0" smtClean="0"/>
              <a:t>.</a:t>
            </a:r>
          </a:p>
          <a:p>
            <a:pPr lvl="2"/>
            <a:r>
              <a:rPr lang="en-US" b="1" dirty="0" smtClean="0"/>
              <a:t>Guide</a:t>
            </a:r>
            <a:r>
              <a:rPr lang="en-US" dirty="0" smtClean="0"/>
              <a:t> will provide the body of the University of Waterloo Enterprise Architecture Framework. Roles and responsibilities, definitions, etc.</a:t>
            </a:r>
          </a:p>
          <a:p>
            <a:pPr lvl="2"/>
            <a:r>
              <a:rPr lang="en-US" b="1" dirty="0" smtClean="0"/>
              <a:t>Manual</a:t>
            </a:r>
            <a:r>
              <a:rPr lang="en-US" dirty="0" smtClean="0"/>
              <a:t> will provide easy-to-follow guidance for EA users and contributors.</a:t>
            </a:r>
          </a:p>
          <a:p>
            <a:pPr lvl="2"/>
            <a:r>
              <a:rPr lang="en-US" b="1" dirty="0" smtClean="0"/>
              <a:t>Book</a:t>
            </a:r>
            <a:r>
              <a:rPr lang="en-US" dirty="0" smtClean="0"/>
              <a:t> will provide background research and lessons learned guidance to others attempting to develop a hybrid Enterprise Architecture Framework in their own enterprises.</a:t>
            </a:r>
          </a:p>
          <a:p>
            <a:pPr lvl="2"/>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90515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Building required skills.</a:t>
            </a:r>
            <a:endParaRPr lang="en-US" dirty="0"/>
          </a:p>
        </p:txBody>
      </p:sp>
      <p:sp>
        <p:nvSpPr>
          <p:cNvPr id="3" name="Content Placeholder 2"/>
          <p:cNvSpPr>
            <a:spLocks noGrp="1"/>
          </p:cNvSpPr>
          <p:nvPr>
            <p:ph idx="1"/>
          </p:nvPr>
        </p:nvSpPr>
        <p:spPr/>
        <p:txBody>
          <a:bodyPr/>
          <a:lstStyle/>
          <a:p>
            <a:r>
              <a:rPr lang="en-US" dirty="0" smtClean="0"/>
              <a:t>Developing Enterprise Information Management (EIM) capability to augment EA.</a:t>
            </a:r>
          </a:p>
          <a:p>
            <a:pPr lvl="1"/>
            <a:r>
              <a:rPr lang="en-US" dirty="0" smtClean="0"/>
              <a:t>Enterprise Data Management (EDM)</a:t>
            </a:r>
          </a:p>
          <a:p>
            <a:pPr lvl="2"/>
            <a:r>
              <a:rPr lang="en-US" dirty="0" smtClean="0"/>
              <a:t>Business Intelligence</a:t>
            </a:r>
          </a:p>
          <a:p>
            <a:pPr lvl="2"/>
            <a:r>
              <a:rPr lang="en-US" dirty="0" smtClean="0"/>
              <a:t>Data Warehousing</a:t>
            </a:r>
          </a:p>
          <a:p>
            <a:pPr lvl="2"/>
            <a:r>
              <a:rPr lang="en-US" dirty="0" smtClean="0"/>
              <a:t>Data Definitions</a:t>
            </a:r>
          </a:p>
          <a:p>
            <a:pPr lvl="2"/>
            <a:r>
              <a:rPr lang="en-US" dirty="0" smtClean="0"/>
              <a:t>Data Access</a:t>
            </a:r>
          </a:p>
          <a:p>
            <a:pPr lvl="1"/>
            <a:r>
              <a:rPr lang="en-US" dirty="0" smtClean="0"/>
              <a:t>Enterprise Content Management (ECM)</a:t>
            </a:r>
          </a:p>
          <a:p>
            <a:pPr lvl="2"/>
            <a:r>
              <a:rPr lang="en-US" dirty="0" smtClean="0"/>
              <a:t>Document and Records Management</a:t>
            </a:r>
          </a:p>
          <a:p>
            <a:pPr lvl="2"/>
            <a:r>
              <a:rPr lang="en-US" dirty="0" smtClean="0"/>
              <a:t>Standards and Procedures</a:t>
            </a:r>
          </a:p>
          <a:p>
            <a:pPr lvl="1"/>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064625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Architecture</a:t>
            </a:r>
            <a:endParaRPr lang="en-US" dirty="0"/>
          </a:p>
        </p:txBody>
      </p:sp>
      <p:sp>
        <p:nvSpPr>
          <p:cNvPr id="3" name="Content Placeholder 2"/>
          <p:cNvSpPr>
            <a:spLocks noGrp="1"/>
          </p:cNvSpPr>
          <p:nvPr>
            <p:ph idx="1"/>
          </p:nvPr>
        </p:nvSpPr>
        <p:spPr/>
        <p:txBody>
          <a:bodyPr anchor="ctr"/>
          <a:lstStyle/>
          <a:p>
            <a:r>
              <a:rPr lang="en-US" dirty="0" smtClean="0"/>
              <a:t>Finance Implementation</a:t>
            </a:r>
          </a:p>
          <a:p>
            <a:pPr marL="457200" lvl="1" indent="0">
              <a:buNone/>
            </a:pPr>
            <a:endParaRPr lang="en-US" dirty="0" smtClean="0"/>
          </a:p>
          <a:p>
            <a:r>
              <a:rPr lang="en-US" dirty="0" smtClean="0"/>
              <a:t>HR Re-Implementation</a:t>
            </a:r>
          </a:p>
          <a:p>
            <a:endParaRPr lang="en-US" dirty="0"/>
          </a:p>
          <a:p>
            <a:r>
              <a:rPr lang="en-US" dirty="0" smtClean="0"/>
              <a:t>WCMS ‘full-stack’ review</a:t>
            </a:r>
          </a:p>
          <a:p>
            <a:endParaRPr lang="en-US" dirty="0"/>
          </a:p>
          <a:p>
            <a:r>
              <a:rPr lang="en-US" dirty="0" smtClean="0"/>
              <a:t>Business Architecture Pilot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58613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Strategic Innovations</a:t>
            </a:r>
            <a:endParaRPr lang="en-US" dirty="0"/>
          </a:p>
        </p:txBody>
      </p:sp>
      <p:sp>
        <p:nvSpPr>
          <p:cNvPr id="3" name="Content Placeholder 2"/>
          <p:cNvSpPr>
            <a:spLocks noGrp="1"/>
          </p:cNvSpPr>
          <p:nvPr>
            <p:ph idx="1"/>
          </p:nvPr>
        </p:nvSpPr>
        <p:spPr/>
        <p:txBody>
          <a:bodyPr anchor="ctr"/>
          <a:lstStyle/>
          <a:p>
            <a:r>
              <a:rPr lang="en-US" dirty="0" err="1" smtClean="0"/>
              <a:t>WatCACE</a:t>
            </a:r>
            <a:r>
              <a:rPr lang="en-US" dirty="0" smtClean="0"/>
              <a:t> Research Portal</a:t>
            </a:r>
          </a:p>
          <a:p>
            <a:endParaRPr lang="en-US" dirty="0"/>
          </a:p>
          <a:p>
            <a:r>
              <a:rPr lang="en-US" dirty="0" smtClean="0"/>
              <a:t>Policy 73 IP Metrics</a:t>
            </a:r>
          </a:p>
          <a:p>
            <a:endParaRPr lang="en-US" dirty="0"/>
          </a:p>
          <a:p>
            <a:r>
              <a:rPr lang="en-US" dirty="0" smtClean="0"/>
              <a:t>JIRA / Confluence Experimentation</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02435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rgbClr val="A4002B"/>
                </a:solidFill>
              </a:rPr>
              <a:t>develop</a:t>
            </a:r>
            <a:r>
              <a:rPr lang="en-US" dirty="0"/>
              <a:t> the </a:t>
            </a:r>
            <a:r>
              <a:rPr lang="en-US" dirty="0">
                <a:solidFill>
                  <a:srgbClr val="A4002B"/>
                </a:solidFill>
              </a:rPr>
              <a:t>enterprise architecture</a:t>
            </a:r>
            <a:r>
              <a:rPr lang="en-US" dirty="0"/>
              <a:t> strategy, framework and program </a:t>
            </a:r>
            <a:r>
              <a:rPr lang="en-US" dirty="0">
                <a:solidFill>
                  <a:srgbClr val="A4002B"/>
                </a:solidFill>
              </a:rPr>
              <a:t>for the university</a:t>
            </a:r>
            <a:r>
              <a:rPr lang="en-US" dirty="0"/>
              <a:t>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19403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INTEGRATIONS</a:t>
            </a:r>
            <a:endParaRPr lang="en-US" dirty="0"/>
          </a:p>
        </p:txBody>
      </p:sp>
      <p:sp>
        <p:nvSpPr>
          <p:cNvPr id="3" name="Content Placeholder 2"/>
          <p:cNvSpPr>
            <a:spLocks noGrp="1"/>
          </p:cNvSpPr>
          <p:nvPr>
            <p:ph idx="1"/>
          </p:nvPr>
        </p:nvSpPr>
        <p:spPr/>
        <p:txBody>
          <a:bodyPr anchor="ctr"/>
          <a:lstStyle/>
          <a:p>
            <a:r>
              <a:rPr lang="en-US" dirty="0" smtClean="0"/>
              <a:t>HR / Finance Integration Normalization</a:t>
            </a:r>
          </a:p>
          <a:p>
            <a:endParaRPr lang="en-US" dirty="0"/>
          </a:p>
          <a:p>
            <a:r>
              <a:rPr lang="en-US" dirty="0" smtClean="0"/>
              <a:t>Developing API Capabilities</a:t>
            </a:r>
            <a:endParaRPr lang="en-US" dirty="0"/>
          </a:p>
          <a:p>
            <a:endParaRPr lang="en-US" dirty="0" smtClean="0"/>
          </a:p>
          <a:p>
            <a:r>
              <a:rPr lang="en-US" dirty="0" smtClean="0"/>
              <a:t>Warehousing Student Data (QUEST)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729174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When?</a:t>
            </a:r>
            <a:br>
              <a:rPr lang="en-US" dirty="0" smtClean="0"/>
            </a:br>
            <a:r>
              <a:rPr lang="en-US" dirty="0"/>
              <a:t/>
            </a:r>
            <a:br>
              <a:rPr lang="en-US" dirty="0"/>
            </a:br>
            <a:r>
              <a:rPr lang="en-US" dirty="0" smtClean="0"/>
              <a:t>Can you get involved</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2969258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involved NOW!</a:t>
            </a:r>
            <a:endParaRPr lang="en-US" dirty="0"/>
          </a:p>
        </p:txBody>
      </p:sp>
      <p:sp>
        <p:nvSpPr>
          <p:cNvPr id="3" name="Content Placeholder 2"/>
          <p:cNvSpPr>
            <a:spLocks noGrp="1"/>
          </p:cNvSpPr>
          <p:nvPr>
            <p:ph idx="1"/>
          </p:nvPr>
        </p:nvSpPr>
        <p:spPr/>
        <p:txBody>
          <a:bodyPr/>
          <a:lstStyle/>
          <a:p>
            <a:r>
              <a:rPr lang="en-US" dirty="0" smtClean="0"/>
              <a:t>Many of you are creating architecture artifacts today.</a:t>
            </a:r>
          </a:p>
          <a:p>
            <a:endParaRPr lang="en-US" dirty="0"/>
          </a:p>
          <a:p>
            <a:r>
              <a:rPr lang="en-US" dirty="0" smtClean="0"/>
              <a:t>The EA team needs to know about your work to begin understanding how to leverage it towards a ‘strategic information asset base.’</a:t>
            </a:r>
          </a:p>
          <a:p>
            <a:endParaRPr lang="en-US" dirty="0"/>
          </a:p>
          <a:p>
            <a:r>
              <a:rPr lang="en-US" dirty="0" smtClean="0"/>
              <a:t>We are archeologists, ethnographers, and documenters.  You are the </a:t>
            </a:r>
            <a:r>
              <a:rPr lang="en-US" dirty="0" smtClean="0"/>
              <a:t>architects</a:t>
            </a:r>
            <a:r>
              <a:rPr lang="en-US" dirty="0" smtClean="0"/>
              <a:t>!</a:t>
            </a:r>
            <a:endParaRPr lang="en-US" dirty="0" smtClean="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27070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 you have expertise?</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218716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ready when you are!</a:t>
            </a:r>
            <a:endParaRPr lang="en-US" dirty="0"/>
          </a:p>
        </p:txBody>
      </p:sp>
      <p:sp>
        <p:nvSpPr>
          <p:cNvPr id="3" name="Content Placeholder 2"/>
          <p:cNvSpPr>
            <a:spLocks noGrp="1"/>
          </p:cNvSpPr>
          <p:nvPr>
            <p:ph idx="1"/>
          </p:nvPr>
        </p:nvSpPr>
        <p:spPr/>
        <p:txBody>
          <a:bodyPr/>
          <a:lstStyle/>
          <a:p>
            <a:r>
              <a:rPr lang="en-US" dirty="0" smtClean="0"/>
              <a:t>Website:</a:t>
            </a:r>
          </a:p>
          <a:p>
            <a:pPr lvl="1"/>
            <a:r>
              <a:rPr lang="en-US" dirty="0">
                <a:hlinkClick r:id="rId2"/>
              </a:rPr>
              <a:t>https://</a:t>
            </a:r>
            <a:r>
              <a:rPr lang="en-US" dirty="0" smtClean="0">
                <a:hlinkClick r:id="rId2"/>
              </a:rPr>
              <a:t>uwaterloo.ca/information-systems-technology/about/organizational-structure/enterprise-architecture-ea</a:t>
            </a:r>
            <a:endParaRPr lang="en-US" dirty="0" smtClean="0"/>
          </a:p>
          <a:p>
            <a:pPr lvl="1"/>
            <a:r>
              <a:rPr lang="en-US" dirty="0" smtClean="0"/>
              <a:t>Links to framework documentation will be released here.</a:t>
            </a:r>
          </a:p>
          <a:p>
            <a:pPr lvl="1"/>
            <a:endParaRPr lang="en-US" dirty="0"/>
          </a:p>
          <a:p>
            <a:r>
              <a:rPr lang="en-US" dirty="0" smtClean="0"/>
              <a:t>Contact:</a:t>
            </a:r>
          </a:p>
          <a:p>
            <a:pPr lvl="1"/>
            <a:r>
              <a:rPr lang="en-US" dirty="0" smtClean="0"/>
              <a:t>Direct email to </a:t>
            </a:r>
            <a:r>
              <a:rPr lang="en-US" dirty="0" smtClean="0">
                <a:hlinkClick r:id="rId3"/>
              </a:rPr>
              <a:t>ist-ea@uwaterloo.ca</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701884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
        <p:nvSpPr>
          <p:cNvPr id="10" name="TextBox 9" descr=" "/>
          <p:cNvSpPr txBox="1"/>
          <p:nvPr/>
        </p:nvSpPr>
        <p:spPr bwMode="auto">
          <a:xfrm>
            <a:off x="3838575" y="3846513"/>
            <a:ext cx="5335588" cy="1938992"/>
          </a:xfrm>
          <a:prstGeom prst="rect">
            <a:avLst/>
          </a:prstGeom>
          <a:solidFill>
            <a:schemeClr val="tx1">
              <a:alpha val="75000"/>
            </a:schemeClr>
          </a:solidFill>
        </p:spPr>
        <p:txBody>
          <a:bodyPr lIns="274320" tIns="182880" rIns="274320" bIns="274320">
            <a:spAutoFit/>
          </a:bodyPr>
          <a:lstStyle/>
          <a:p>
            <a:pPr fontAlgn="auto">
              <a:lnSpc>
                <a:spcPct val="150000"/>
              </a:lnSpc>
              <a:spcBef>
                <a:spcPts val="0"/>
              </a:spcBef>
              <a:spcAft>
                <a:spcPts val="0"/>
              </a:spcAft>
              <a:defRPr/>
            </a:pPr>
            <a:r>
              <a:rPr lang="en-US" sz="1600" spc="100" dirty="0" smtClean="0">
                <a:solidFill>
                  <a:schemeClr val="bg1"/>
                </a:solidFill>
                <a:latin typeface="Arial"/>
                <a:ea typeface="+mn-ea"/>
                <a:cs typeface="Arial"/>
              </a:rPr>
              <a:t>Contact the University of Waterloo Enterprise Architecture Group</a:t>
            </a:r>
          </a:p>
          <a:p>
            <a:pPr algn="ctr" fontAlgn="auto">
              <a:lnSpc>
                <a:spcPct val="150000"/>
              </a:lnSpc>
              <a:spcBef>
                <a:spcPts val="0"/>
              </a:spcBef>
              <a:spcAft>
                <a:spcPts val="0"/>
              </a:spcAft>
              <a:defRPr/>
            </a:pPr>
            <a:r>
              <a:rPr lang="en-US" sz="1600" spc="100" dirty="0" smtClean="0">
                <a:solidFill>
                  <a:schemeClr val="bg1"/>
                </a:solidFill>
                <a:latin typeface="Arial"/>
                <a:ea typeface="+mn-ea"/>
                <a:cs typeface="Arial"/>
              </a:rPr>
              <a:t>@</a:t>
            </a:r>
            <a:endParaRPr lang="en-US" sz="1600" spc="100" dirty="0">
              <a:solidFill>
                <a:schemeClr val="bg1"/>
              </a:solidFill>
              <a:latin typeface="Arial"/>
              <a:ea typeface="+mn-ea"/>
              <a:cs typeface="Arial"/>
              <a:hlinkClick r:id="rId3"/>
            </a:endParaRPr>
          </a:p>
          <a:p>
            <a:pPr fontAlgn="auto">
              <a:lnSpc>
                <a:spcPct val="150000"/>
              </a:lnSpc>
              <a:spcBef>
                <a:spcPts val="0"/>
              </a:spcBef>
              <a:spcAft>
                <a:spcPts val="0"/>
              </a:spcAft>
              <a:defRPr/>
            </a:pPr>
            <a:r>
              <a:rPr lang="en-US" sz="1600" spc="100" dirty="0" smtClean="0">
                <a:solidFill>
                  <a:schemeClr val="bg1"/>
                </a:solidFill>
                <a:latin typeface="Arial"/>
                <a:ea typeface="+mn-ea"/>
                <a:cs typeface="Arial"/>
                <a:hlinkClick r:id="rId3"/>
              </a:rPr>
              <a:t>ist-ea@uwaterloo.ca</a:t>
            </a:r>
            <a:endParaRPr lang="en-US" sz="1600" spc="100" dirty="0" smtClean="0">
              <a:solidFill>
                <a:schemeClr val="bg1"/>
              </a:solidFill>
              <a:latin typeface="Arial"/>
              <a:ea typeface="+mn-ea"/>
              <a:cs typeface="Arial"/>
            </a:endParaRPr>
          </a:p>
        </p:txBody>
      </p:sp>
      <p:pic>
        <p:nvPicPr>
          <p:cNvPr id="12292" name="Picture 8" descr=" "/>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25863" y="4137025"/>
            <a:ext cx="3429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3" name="Content Placeholder 2"/>
          <p:cNvSpPr>
            <a:spLocks noGrp="1"/>
          </p:cNvSpPr>
          <p:nvPr>
            <p:ph idx="1"/>
          </p:nvPr>
        </p:nvSpPr>
        <p:spPr/>
        <p:txBody>
          <a:bodyPr/>
          <a:lstStyle/>
          <a:p>
            <a:r>
              <a:rPr lang="en-US" dirty="0" smtClean="0"/>
              <a:t>Responsibilities</a:t>
            </a:r>
          </a:p>
          <a:p>
            <a:pPr lvl="1"/>
            <a:r>
              <a:rPr lang="en-US" dirty="0"/>
              <a:t>Integration Development </a:t>
            </a:r>
            <a:r>
              <a:rPr lang="en-US" sz="1600" dirty="0"/>
              <a:t>(e.g., web, mobile, other)</a:t>
            </a:r>
          </a:p>
          <a:p>
            <a:pPr lvl="1"/>
            <a:r>
              <a:rPr lang="en-US" dirty="0"/>
              <a:t>Strategic Innovations</a:t>
            </a:r>
          </a:p>
          <a:p>
            <a:pPr lvl="1"/>
            <a:r>
              <a:rPr lang="en-US" dirty="0"/>
              <a:t>Information Management</a:t>
            </a:r>
          </a:p>
          <a:p>
            <a:pPr lvl="1"/>
            <a:r>
              <a:rPr lang="en-US" dirty="0"/>
              <a:t>Usability</a:t>
            </a:r>
          </a:p>
          <a:p>
            <a:pPr lvl="1"/>
            <a:r>
              <a:rPr lang="en-US" dirty="0"/>
              <a:t>Enterprise </a:t>
            </a:r>
            <a:r>
              <a:rPr lang="en-US" dirty="0" smtClean="0"/>
              <a:t>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85261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34664559"/>
              </p:ext>
            </p:extLst>
          </p:nvPr>
        </p:nvGraphicFramePr>
        <p:xfrm>
          <a:off x="682625" y="1430338"/>
          <a:ext cx="7728527" cy="425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205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WHY?</a:t>
            </a:r>
            <a:br>
              <a:rPr lang="en-US" dirty="0" smtClean="0"/>
            </a:br>
            <a:r>
              <a:rPr lang="en-US" dirty="0" smtClean="0"/>
              <a:t/>
            </a:r>
            <a:br>
              <a:rPr lang="en-US" dirty="0" smtClean="0"/>
            </a:br>
            <a:r>
              <a:rPr lang="en-US" dirty="0" smtClean="0"/>
              <a:t>Enterprise Architecture</a:t>
            </a:r>
            <a:br>
              <a:rPr lang="en-US" dirty="0" smtClean="0"/>
            </a:br>
            <a:r>
              <a:rPr lang="en-US" dirty="0" smtClean="0"/>
              <a:t>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35221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pic>
        <p:nvPicPr>
          <p:cNvPr id="5" name="Content Placeholder 4"/>
          <p:cNvPicPr>
            <a:picLocks noGrp="1" noChangeAspect="1"/>
          </p:cNvPicPr>
          <p:nvPr>
            <p:ph idx="1"/>
          </p:nvPr>
        </p:nvPicPr>
        <p:blipFill rotWithShape="1">
          <a:blip r:embed="rId3"/>
          <a:srcRect l="-615" r="-960"/>
          <a:stretch/>
        </p:blipFill>
        <p:spPr>
          <a:xfrm>
            <a:off x="570346" y="706150"/>
            <a:ext cx="7989454" cy="5072386"/>
          </a:xfrm>
        </p:spPr>
      </p:pic>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4263207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University of Waterloo">
      <a:dk1>
        <a:sysClr val="windowText" lastClr="000000"/>
      </a:dk1>
      <a:lt1>
        <a:sysClr val="window" lastClr="FFFFFF"/>
      </a:lt1>
      <a:dk2>
        <a:srgbClr val="757575"/>
      </a:dk2>
      <a:lt2>
        <a:srgbClr val="EEEEEE"/>
      </a:lt2>
      <a:accent1>
        <a:srgbClr val="757575"/>
      </a:accent1>
      <a:accent2>
        <a:srgbClr val="EEEEEE"/>
      </a:accent2>
      <a:accent3>
        <a:srgbClr val="FFD74E"/>
      </a:accent3>
      <a:accent4>
        <a:srgbClr val="C11F42"/>
      </a:accent4>
      <a:accent5>
        <a:srgbClr val="FFFFFF"/>
      </a:accent5>
      <a:accent6>
        <a:srgbClr val="FFFFFF"/>
      </a:accent6>
      <a:hlink>
        <a:srgbClr val="C11F42"/>
      </a:hlink>
      <a:folHlink>
        <a:srgbClr val="757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9477BE6E-335C-6A4D-9AC4-F2AD07DB35E5}" vid="{6E65C0AF-245B-1445-948D-96A7C6D0E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watitis2015</Template>
  <TotalTime>4357</TotalTime>
  <Words>3993</Words>
  <Application>Microsoft Macintosh PowerPoint</Application>
  <PresentationFormat>On-screen Show (4:3)</PresentationFormat>
  <Paragraphs>396</Paragraphs>
  <Slides>55</Slides>
  <Notes>13</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Calibri</vt:lpstr>
      <vt:lpstr>ＭＳ Ｐゴシック</vt:lpstr>
      <vt:lpstr>Times New Roman</vt:lpstr>
      <vt:lpstr>Arial</vt:lpstr>
      <vt:lpstr>Default Theme</vt:lpstr>
      <vt:lpstr>Enterprise Architecture (EA) at Waterloo: What's it all about? </vt:lpstr>
      <vt:lpstr>Outline</vt:lpstr>
      <vt:lpstr>WHO?  Enterprise Architecture Group</vt:lpstr>
      <vt:lpstr>Who – The enterprise architecture group</vt:lpstr>
      <vt:lpstr>Who – The enterprise architecture group</vt:lpstr>
      <vt:lpstr>Who – The enterprise architecture group</vt:lpstr>
      <vt:lpstr>Who – The enterprise architecture group</vt:lpstr>
      <vt:lpstr>WHY?  Enterprise Architecture value proposition</vt:lpstr>
      <vt:lpstr>Why – EA Value Proposition</vt:lpstr>
      <vt:lpstr>Why – EA Value Proposition</vt:lpstr>
      <vt:lpstr>Why – EA Value Proposition</vt:lpstr>
      <vt:lpstr>Why – EA Value Proposition</vt:lpstr>
      <vt:lpstr>Why – EA Value Proposition</vt:lpstr>
      <vt:lpstr>Why – EA Value Proposition</vt:lpstr>
      <vt:lpstr>Why – EA Value Proposition</vt:lpstr>
      <vt:lpstr>Enterprise Architecture (EA)</vt:lpstr>
      <vt:lpstr>Why – EA Value Proposition</vt:lpstr>
      <vt:lpstr>WHAT?  The “Enterprise Architecture”</vt:lpstr>
      <vt:lpstr>What IS Enterprise Architecture?</vt:lpstr>
      <vt:lpstr>Enterprise Architecture definitions</vt:lpstr>
      <vt:lpstr>Enterprise Architecture definitions</vt:lpstr>
      <vt:lpstr>Enterprise Architecture (EA) Domains </vt:lpstr>
      <vt:lpstr>Enterprise Architecture (EA) Domains </vt:lpstr>
      <vt:lpstr>Enterprise Architecture (EA) Domains </vt:lpstr>
      <vt:lpstr>Business Architecture</vt:lpstr>
      <vt:lpstr>Business Architecture</vt:lpstr>
      <vt:lpstr>Information Architecture</vt:lpstr>
      <vt:lpstr>Information Architecture</vt:lpstr>
      <vt:lpstr>Applications Architecture</vt:lpstr>
      <vt:lpstr>Applications Architecture</vt:lpstr>
      <vt:lpstr>Technology Architecture</vt:lpstr>
      <vt:lpstr>Technology Architecture</vt:lpstr>
      <vt:lpstr>Waterloo’s EA– SIMPLE Domain Hierarchy Model</vt:lpstr>
      <vt:lpstr>Waterloo’s EA– SIMPLE Domain Hierarchy MODEL </vt:lpstr>
      <vt:lpstr>Waterloo’s EA– SIMPLE Domain Banded MODEL </vt:lpstr>
      <vt:lpstr>Waterloo’s EA– DOMAIN INTERCONNECTED MODEL</vt:lpstr>
      <vt:lpstr>Waterloo’s EA- Governance Unpacked </vt:lpstr>
      <vt:lpstr>HOW?  EA Process and Maturity Model</vt:lpstr>
      <vt:lpstr>Enterprise Architecture Process – GPS Analogy</vt:lpstr>
      <vt:lpstr>Enterprise Architecture Process</vt:lpstr>
      <vt:lpstr>EA Artifact Repository – Current state</vt:lpstr>
      <vt:lpstr>EA Artifact Repository – Proposed Future state</vt:lpstr>
      <vt:lpstr>Enterprise Architecture Process</vt:lpstr>
      <vt:lpstr>Enterprise Architecture Maturity Model</vt:lpstr>
      <vt:lpstr>WHERE?  Are we today</vt:lpstr>
      <vt:lpstr>Along Maturity Model- Just starting.</vt:lpstr>
      <vt:lpstr>Along Maturity Model- Building required skills.</vt:lpstr>
      <vt:lpstr>Project Involvement – Architecture</vt:lpstr>
      <vt:lpstr>Project Involvement – Strategic Innovations</vt:lpstr>
      <vt:lpstr>Project Involvement – INTEGRATIONS</vt:lpstr>
      <vt:lpstr>When?  Can you get involved</vt:lpstr>
      <vt:lpstr>Get involved NOW!</vt:lpstr>
      <vt:lpstr>Where do you have expertise? </vt:lpstr>
      <vt:lpstr>We are ready when you are!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(EA) at Waterloo: What's it all about? </dc:title>
  <dc:creator>Colin Bell</dc:creator>
  <cp:lastModifiedBy>Colin Bell</cp:lastModifiedBy>
  <cp:revision>88</cp:revision>
  <dcterms:created xsi:type="dcterms:W3CDTF">2015-12-01T02:48:23Z</dcterms:created>
  <dcterms:modified xsi:type="dcterms:W3CDTF">2015-12-07T17:28:00Z</dcterms:modified>
</cp:coreProperties>
</file>