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4"/>
  </p:notesMasterIdLst>
  <p:handoutMasterIdLst>
    <p:handoutMasterId r:id="rId25"/>
  </p:handoutMasterIdLst>
  <p:sldIdLst>
    <p:sldId id="256" r:id="rId2"/>
    <p:sldId id="257" r:id="rId3"/>
    <p:sldId id="264" r:id="rId4"/>
    <p:sldId id="259" r:id="rId5"/>
    <p:sldId id="262" r:id="rId6"/>
    <p:sldId id="260" r:id="rId7"/>
    <p:sldId id="261" r:id="rId8"/>
    <p:sldId id="265" r:id="rId9"/>
    <p:sldId id="282" r:id="rId10"/>
    <p:sldId id="269" r:id="rId11"/>
    <p:sldId id="270" r:id="rId12"/>
    <p:sldId id="271" r:id="rId13"/>
    <p:sldId id="272" r:id="rId14"/>
    <p:sldId id="273" r:id="rId15"/>
    <p:sldId id="274" r:id="rId16"/>
    <p:sldId id="276" r:id="rId17"/>
    <p:sldId id="275" r:id="rId18"/>
    <p:sldId id="277" r:id="rId19"/>
    <p:sldId id="278" r:id="rId20"/>
    <p:sldId id="279" r:id="rId21"/>
    <p:sldId id="280" r:id="rId22"/>
    <p:sldId id="258" r:id="rId2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002B"/>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09"/>
    <p:restoredTop sz="42468"/>
  </p:normalViewPr>
  <p:slideViewPr>
    <p:cSldViewPr snapToGrid="0" snapToObjects="1">
      <p:cViewPr>
        <p:scale>
          <a:sx n="110" d="100"/>
          <a:sy n="110" d="100"/>
        </p:scale>
        <p:origin x="1296" y="-816"/>
      </p:cViewPr>
      <p:guideLst>
        <p:guide orient="horz" pos="2160"/>
        <p:guide pos="2880"/>
      </p:guideLst>
    </p:cSldViewPr>
  </p:slideViewPr>
  <p:notesTextViewPr>
    <p:cViewPr>
      <p:scale>
        <a:sx n="100" d="100"/>
        <a:sy n="100" d="100"/>
      </p:scale>
      <p:origin x="0" y="-8816"/>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EDF43F-DFCF-4340-89C9-B6223A8A9A60}" type="doc">
      <dgm:prSet loTypeId="urn:microsoft.com/office/officeart/2005/8/layout/hierarchy1" loCatId="" qsTypeId="urn:microsoft.com/office/officeart/2005/8/quickstyle/3D4" qsCatId="3D" csTypeId="urn:microsoft.com/office/officeart/2005/8/colors/colorful1" csCatId="colorful" phldr="1"/>
      <dgm:spPr/>
      <dgm:t>
        <a:bodyPr/>
        <a:lstStyle/>
        <a:p>
          <a:endParaRPr lang="en-US"/>
        </a:p>
      </dgm:t>
    </dgm:pt>
    <dgm:pt modelId="{AF60A7E9-7B4B-1741-AE37-945B59D779F4}">
      <dgm:prSet phldrT="[Text]"/>
      <dgm:spPr/>
      <dgm:t>
        <a:bodyPr/>
        <a:lstStyle/>
        <a:p>
          <a:r>
            <a:rPr lang="en-US" dirty="0" smtClean="0"/>
            <a:t>Director, EA</a:t>
          </a:r>
        </a:p>
        <a:p>
          <a:r>
            <a:rPr lang="en-US" dirty="0" smtClean="0"/>
            <a:t>Colin Bell</a:t>
          </a:r>
          <a:endParaRPr lang="en-US" dirty="0"/>
        </a:p>
      </dgm:t>
    </dgm:pt>
    <dgm:pt modelId="{246AAB7D-8E1F-B947-B89B-9C899A737DF6}" type="parTrans" cxnId="{26E4B017-4959-FF4D-9584-725959646593}">
      <dgm:prSet/>
      <dgm:spPr/>
      <dgm:t>
        <a:bodyPr/>
        <a:lstStyle/>
        <a:p>
          <a:endParaRPr lang="en-US"/>
        </a:p>
      </dgm:t>
    </dgm:pt>
    <dgm:pt modelId="{D7CB0B9B-6934-984C-8C74-3508EC9F3B1B}" type="sibTrans" cxnId="{26E4B017-4959-FF4D-9584-725959646593}">
      <dgm:prSet/>
      <dgm:spPr/>
      <dgm:t>
        <a:bodyPr/>
        <a:lstStyle/>
        <a:p>
          <a:endParaRPr lang="en-US"/>
        </a:p>
      </dgm:t>
    </dgm:pt>
    <dgm:pt modelId="{9C6EE8EB-0605-954B-AB69-CA10019F8270}">
      <dgm:prSet phldrT="[Text]"/>
      <dgm:spPr/>
      <dgm:t>
        <a:bodyPr/>
        <a:lstStyle/>
        <a:p>
          <a:r>
            <a:rPr lang="en-US" dirty="0" smtClean="0"/>
            <a:t>Architecture Practice</a:t>
          </a:r>
          <a:endParaRPr lang="en-US" dirty="0"/>
        </a:p>
      </dgm:t>
    </dgm:pt>
    <dgm:pt modelId="{DA12EF2D-271B-C94B-95CA-CB9DE98C9A6F}" type="parTrans" cxnId="{2D66FD8D-B7A9-3E43-B775-69781BBE46D7}">
      <dgm:prSet/>
      <dgm:spPr/>
      <dgm:t>
        <a:bodyPr/>
        <a:lstStyle/>
        <a:p>
          <a:endParaRPr lang="en-US"/>
        </a:p>
      </dgm:t>
    </dgm:pt>
    <dgm:pt modelId="{65EEB55A-4F03-B04B-864E-27FD36C078DE}" type="sibTrans" cxnId="{2D66FD8D-B7A9-3E43-B775-69781BBE46D7}">
      <dgm:prSet/>
      <dgm:spPr/>
      <dgm:t>
        <a:bodyPr/>
        <a:lstStyle/>
        <a:p>
          <a:endParaRPr lang="en-US"/>
        </a:p>
      </dgm:t>
    </dgm:pt>
    <dgm:pt modelId="{F4C30524-E4F6-DF48-936C-5D5395C6BA27}">
      <dgm:prSet phldrT="[Text]"/>
      <dgm:spPr/>
      <dgm:t>
        <a:bodyPr/>
        <a:lstStyle/>
        <a:p>
          <a:r>
            <a:rPr lang="en-US" dirty="0" smtClean="0"/>
            <a:t>Business and Information</a:t>
          </a:r>
          <a:endParaRPr lang="en-US" dirty="0"/>
        </a:p>
      </dgm:t>
    </dgm:pt>
    <dgm:pt modelId="{1EAA066F-E382-DE43-ACAE-A8AC34E9D638}" type="parTrans" cxnId="{CD625556-608F-B047-8469-006BA6443E81}">
      <dgm:prSet/>
      <dgm:spPr/>
      <dgm:t>
        <a:bodyPr/>
        <a:lstStyle/>
        <a:p>
          <a:endParaRPr lang="en-US"/>
        </a:p>
      </dgm:t>
    </dgm:pt>
    <dgm:pt modelId="{E3ABFA7B-C686-F540-BBB0-418AD989B14D}" type="sibTrans" cxnId="{CD625556-608F-B047-8469-006BA6443E81}">
      <dgm:prSet/>
      <dgm:spPr/>
      <dgm:t>
        <a:bodyPr/>
        <a:lstStyle/>
        <a:p>
          <a:endParaRPr lang="en-US"/>
        </a:p>
      </dgm:t>
    </dgm:pt>
    <dgm:pt modelId="{26288953-E0B3-794A-889F-A75F0656E573}">
      <dgm:prSet phldrT="[Text]"/>
      <dgm:spPr/>
      <dgm:t>
        <a:bodyPr/>
        <a:lstStyle/>
        <a:p>
          <a:r>
            <a:rPr lang="en-US" dirty="0" smtClean="0"/>
            <a:t>Strategic</a:t>
          </a:r>
          <a:endParaRPr lang="en-US" dirty="0"/>
        </a:p>
      </dgm:t>
    </dgm:pt>
    <dgm:pt modelId="{5270322C-0368-8F49-A254-87FB3926A792}" type="parTrans" cxnId="{2FF1114C-1B5A-1445-8B1D-8D33D4F2662E}">
      <dgm:prSet/>
      <dgm:spPr/>
      <dgm:t>
        <a:bodyPr/>
        <a:lstStyle/>
        <a:p>
          <a:endParaRPr lang="en-US"/>
        </a:p>
      </dgm:t>
    </dgm:pt>
    <dgm:pt modelId="{7BB65941-FDF8-F14C-B39C-EF013B98BFC0}" type="sibTrans" cxnId="{2FF1114C-1B5A-1445-8B1D-8D33D4F2662E}">
      <dgm:prSet/>
      <dgm:spPr/>
      <dgm:t>
        <a:bodyPr/>
        <a:lstStyle/>
        <a:p>
          <a:endParaRPr lang="en-US"/>
        </a:p>
      </dgm:t>
    </dgm:pt>
    <dgm:pt modelId="{750F6115-83C1-2B48-81D5-4A872946DC58}">
      <dgm:prSet phldrT="[Text]"/>
      <dgm:spPr/>
      <dgm:t>
        <a:bodyPr/>
        <a:lstStyle/>
        <a:p>
          <a:r>
            <a:rPr lang="en-US" dirty="0" smtClean="0"/>
            <a:t>EIM: Information Management</a:t>
          </a:r>
          <a:endParaRPr lang="en-US" dirty="0"/>
        </a:p>
      </dgm:t>
    </dgm:pt>
    <dgm:pt modelId="{7EBFA951-74F2-FB46-B66A-7D6DBA6184DA}" type="parTrans" cxnId="{B0D89D6B-A3BE-FC4B-BB53-D17E80FE5262}">
      <dgm:prSet/>
      <dgm:spPr/>
      <dgm:t>
        <a:bodyPr/>
        <a:lstStyle/>
        <a:p>
          <a:endParaRPr lang="en-US"/>
        </a:p>
      </dgm:t>
    </dgm:pt>
    <dgm:pt modelId="{E42F8D11-CAC4-204F-810E-F5C495A439FC}" type="sibTrans" cxnId="{B0D89D6B-A3BE-FC4B-BB53-D17E80FE5262}">
      <dgm:prSet/>
      <dgm:spPr/>
      <dgm:t>
        <a:bodyPr/>
        <a:lstStyle/>
        <a:p>
          <a:endParaRPr lang="en-US"/>
        </a:p>
      </dgm:t>
    </dgm:pt>
    <dgm:pt modelId="{F2D0900B-5FAE-8E4C-BCD9-6485F3F02CDF}">
      <dgm:prSet phldrT="[Text]"/>
      <dgm:spPr/>
      <dgm:t>
        <a:bodyPr/>
        <a:lstStyle/>
        <a:p>
          <a:r>
            <a:rPr lang="en-US" dirty="0" smtClean="0"/>
            <a:t>EDM: Data Management</a:t>
          </a:r>
          <a:endParaRPr lang="en-US" dirty="0"/>
        </a:p>
      </dgm:t>
    </dgm:pt>
    <dgm:pt modelId="{5554DB3E-F44C-D547-BFA2-43C61D297E19}" type="parTrans" cxnId="{89FDB62F-45D6-FE4A-9C49-25EFE2408C61}">
      <dgm:prSet/>
      <dgm:spPr/>
      <dgm:t>
        <a:bodyPr/>
        <a:lstStyle/>
        <a:p>
          <a:endParaRPr lang="en-US"/>
        </a:p>
      </dgm:t>
    </dgm:pt>
    <dgm:pt modelId="{44CB860F-77DD-7B4F-8E3F-7772976A3D8A}" type="sibTrans" cxnId="{89FDB62F-45D6-FE4A-9C49-25EFE2408C61}">
      <dgm:prSet/>
      <dgm:spPr/>
      <dgm:t>
        <a:bodyPr/>
        <a:lstStyle/>
        <a:p>
          <a:endParaRPr lang="en-US"/>
        </a:p>
      </dgm:t>
    </dgm:pt>
    <dgm:pt modelId="{0B819BEE-8E36-9E46-ABAC-E924A7B068D9}">
      <dgm:prSet phldrT="[Text]"/>
      <dgm:spPr/>
      <dgm:t>
        <a:bodyPr/>
        <a:lstStyle/>
        <a:p>
          <a:r>
            <a:rPr lang="en-US" dirty="0" smtClean="0"/>
            <a:t>ECM: Content Management</a:t>
          </a:r>
          <a:endParaRPr lang="en-US" dirty="0"/>
        </a:p>
      </dgm:t>
    </dgm:pt>
    <dgm:pt modelId="{E35252ED-AC6B-2C49-835C-72D69D9BD05B}" type="parTrans" cxnId="{51DD5032-060A-A64D-8631-BF8FB731BBC3}">
      <dgm:prSet/>
      <dgm:spPr/>
      <dgm:t>
        <a:bodyPr/>
        <a:lstStyle/>
        <a:p>
          <a:endParaRPr lang="en-US"/>
        </a:p>
      </dgm:t>
    </dgm:pt>
    <dgm:pt modelId="{676F88F8-18A0-C648-B69C-6D8A6E90AC14}" type="sibTrans" cxnId="{51DD5032-060A-A64D-8631-BF8FB731BBC3}">
      <dgm:prSet/>
      <dgm:spPr/>
      <dgm:t>
        <a:bodyPr/>
        <a:lstStyle/>
        <a:p>
          <a:endParaRPr lang="en-US"/>
        </a:p>
      </dgm:t>
    </dgm:pt>
    <dgm:pt modelId="{78EDDD28-C3E5-E046-B06B-6AAD3B93B13F}">
      <dgm:prSet phldrT="[Text]"/>
      <dgm:spPr/>
      <dgm:t>
        <a:bodyPr/>
        <a:lstStyle/>
        <a:p>
          <a:r>
            <a:rPr lang="en-US" dirty="0" smtClean="0"/>
            <a:t>Sarah Vela</a:t>
          </a:r>
          <a:endParaRPr lang="en-US" dirty="0"/>
        </a:p>
      </dgm:t>
    </dgm:pt>
    <dgm:pt modelId="{CC009DD9-ED07-1A4E-BBD1-514FD6464B66}" type="parTrans" cxnId="{5AB00A3A-4FE5-EE4D-AA43-3D22B1596F8D}">
      <dgm:prSet/>
      <dgm:spPr/>
      <dgm:t>
        <a:bodyPr/>
        <a:lstStyle/>
        <a:p>
          <a:endParaRPr lang="en-US"/>
        </a:p>
      </dgm:t>
    </dgm:pt>
    <dgm:pt modelId="{1FA2F17C-A565-4C49-82E3-ADE818EB5B95}" type="sibTrans" cxnId="{5AB00A3A-4FE5-EE4D-AA43-3D22B1596F8D}">
      <dgm:prSet/>
      <dgm:spPr/>
      <dgm:t>
        <a:bodyPr/>
        <a:lstStyle/>
        <a:p>
          <a:endParaRPr lang="en-US"/>
        </a:p>
      </dgm:t>
    </dgm:pt>
    <dgm:pt modelId="{CFC94B76-8A25-E347-9C2D-BC9A47E34853}">
      <dgm:prSet phldrT="[Text]"/>
      <dgm:spPr/>
      <dgm:t>
        <a:bodyPr/>
        <a:lstStyle/>
        <a:p>
          <a:r>
            <a:rPr lang="en-US" dirty="0" smtClean="0"/>
            <a:t>Maher </a:t>
          </a:r>
          <a:r>
            <a:rPr lang="en-US" dirty="0" err="1" smtClean="0"/>
            <a:t>Shinouda</a:t>
          </a:r>
          <a:endParaRPr lang="en-US" dirty="0"/>
        </a:p>
      </dgm:t>
    </dgm:pt>
    <dgm:pt modelId="{B6A31B2B-14F6-5341-91B0-167E851FA046}" type="parTrans" cxnId="{6D3B1981-DA5A-7740-BCAA-547FC1201425}">
      <dgm:prSet/>
      <dgm:spPr/>
      <dgm:t>
        <a:bodyPr/>
        <a:lstStyle/>
        <a:p>
          <a:endParaRPr lang="en-US"/>
        </a:p>
      </dgm:t>
    </dgm:pt>
    <dgm:pt modelId="{D568A483-2E6E-0647-B512-E91F7C04647B}" type="sibTrans" cxnId="{6D3B1981-DA5A-7740-BCAA-547FC1201425}">
      <dgm:prSet/>
      <dgm:spPr/>
      <dgm:t>
        <a:bodyPr/>
        <a:lstStyle/>
        <a:p>
          <a:endParaRPr lang="en-US"/>
        </a:p>
      </dgm:t>
    </dgm:pt>
    <dgm:pt modelId="{EF094513-4F09-2D49-95B9-C993DDD5D312}">
      <dgm:prSet phldrT="[Text]"/>
      <dgm:spPr/>
      <dgm:t>
        <a:bodyPr/>
        <a:lstStyle/>
        <a:p>
          <a:r>
            <a:rPr lang="en-US" dirty="0" smtClean="0"/>
            <a:t>John Kemp (Cognos)</a:t>
          </a:r>
          <a:endParaRPr lang="en-US" dirty="0"/>
        </a:p>
      </dgm:t>
    </dgm:pt>
    <dgm:pt modelId="{6E665B2E-3653-7A4E-821D-AB21839E6B33}" type="parTrans" cxnId="{9E725E2C-EE3C-D547-9746-DFEC0B574616}">
      <dgm:prSet/>
      <dgm:spPr/>
      <dgm:t>
        <a:bodyPr/>
        <a:lstStyle/>
        <a:p>
          <a:endParaRPr lang="en-US"/>
        </a:p>
      </dgm:t>
    </dgm:pt>
    <dgm:pt modelId="{034EFB4A-A057-D540-B9D9-CAF2FD436BD6}" type="sibTrans" cxnId="{9E725E2C-EE3C-D547-9746-DFEC0B574616}">
      <dgm:prSet/>
      <dgm:spPr/>
      <dgm:t>
        <a:bodyPr/>
        <a:lstStyle/>
        <a:p>
          <a:endParaRPr lang="en-US"/>
        </a:p>
      </dgm:t>
    </dgm:pt>
    <dgm:pt modelId="{B86784D9-7224-2342-8F81-D7FBCE13400D}">
      <dgm:prSet phldrT="[Text]"/>
      <dgm:spPr/>
      <dgm:t>
        <a:bodyPr/>
        <a:lstStyle/>
        <a:p>
          <a:r>
            <a:rPr lang="en-US" dirty="0" smtClean="0"/>
            <a:t>Gina </a:t>
          </a:r>
          <a:r>
            <a:rPr lang="en-US" dirty="0" err="1" smtClean="0"/>
            <a:t>Reichard</a:t>
          </a:r>
          <a:r>
            <a:rPr lang="en-US" dirty="0" smtClean="0"/>
            <a:t> (</a:t>
          </a:r>
          <a:r>
            <a:rPr lang="en-US" dirty="0" err="1" smtClean="0"/>
            <a:t>OnBase</a:t>
          </a:r>
          <a:r>
            <a:rPr lang="en-US" dirty="0" smtClean="0"/>
            <a:t>)</a:t>
          </a:r>
          <a:endParaRPr lang="en-US" dirty="0"/>
        </a:p>
      </dgm:t>
    </dgm:pt>
    <dgm:pt modelId="{3B14A212-A46B-9841-AF80-55223416BB0C}" type="parTrans" cxnId="{F9DB5A3A-65E1-244A-AC8B-B26D4B5A99EF}">
      <dgm:prSet/>
      <dgm:spPr/>
      <dgm:t>
        <a:bodyPr/>
        <a:lstStyle/>
        <a:p>
          <a:endParaRPr lang="en-US"/>
        </a:p>
      </dgm:t>
    </dgm:pt>
    <dgm:pt modelId="{552AC828-1ECD-D540-A94C-13DD5DBAC5A0}" type="sibTrans" cxnId="{F9DB5A3A-65E1-244A-AC8B-B26D4B5A99EF}">
      <dgm:prSet/>
      <dgm:spPr/>
      <dgm:t>
        <a:bodyPr/>
        <a:lstStyle/>
        <a:p>
          <a:endParaRPr lang="en-US"/>
        </a:p>
      </dgm:t>
    </dgm:pt>
    <dgm:pt modelId="{4F466830-CB6A-6E4A-A172-CDCA01C18AC4}" type="pres">
      <dgm:prSet presAssocID="{A8EDF43F-DFCF-4340-89C9-B6223A8A9A60}" presName="hierChild1" presStyleCnt="0">
        <dgm:presLayoutVars>
          <dgm:chPref val="1"/>
          <dgm:dir/>
          <dgm:animOne val="branch"/>
          <dgm:animLvl val="lvl"/>
          <dgm:resizeHandles/>
        </dgm:presLayoutVars>
      </dgm:prSet>
      <dgm:spPr/>
      <dgm:t>
        <a:bodyPr/>
        <a:lstStyle/>
        <a:p>
          <a:endParaRPr lang="en-US"/>
        </a:p>
      </dgm:t>
    </dgm:pt>
    <dgm:pt modelId="{E23A91C0-334A-E240-8E43-1BE16E7D91C2}" type="pres">
      <dgm:prSet presAssocID="{AF60A7E9-7B4B-1741-AE37-945B59D779F4}" presName="hierRoot1" presStyleCnt="0"/>
      <dgm:spPr/>
    </dgm:pt>
    <dgm:pt modelId="{5DA14854-2F95-9945-BCB7-608422DB89CC}" type="pres">
      <dgm:prSet presAssocID="{AF60A7E9-7B4B-1741-AE37-945B59D779F4}" presName="composite" presStyleCnt="0"/>
      <dgm:spPr/>
    </dgm:pt>
    <dgm:pt modelId="{C3B27E84-8128-E34C-B10F-FD3400D4F167}" type="pres">
      <dgm:prSet presAssocID="{AF60A7E9-7B4B-1741-AE37-945B59D779F4}" presName="background" presStyleLbl="node0" presStyleIdx="0" presStyleCnt="1"/>
      <dgm:spPr/>
    </dgm:pt>
    <dgm:pt modelId="{45FA114C-61AB-0149-BC93-F749679C9A74}" type="pres">
      <dgm:prSet presAssocID="{AF60A7E9-7B4B-1741-AE37-945B59D779F4}" presName="text" presStyleLbl="fgAcc0" presStyleIdx="0" presStyleCnt="1">
        <dgm:presLayoutVars>
          <dgm:chPref val="3"/>
        </dgm:presLayoutVars>
      </dgm:prSet>
      <dgm:spPr/>
      <dgm:t>
        <a:bodyPr/>
        <a:lstStyle/>
        <a:p>
          <a:endParaRPr lang="en-US"/>
        </a:p>
      </dgm:t>
    </dgm:pt>
    <dgm:pt modelId="{E7F87752-5D2E-194C-9565-6C2207E7DB39}" type="pres">
      <dgm:prSet presAssocID="{AF60A7E9-7B4B-1741-AE37-945B59D779F4}" presName="hierChild2" presStyleCnt="0"/>
      <dgm:spPr/>
    </dgm:pt>
    <dgm:pt modelId="{320D9C45-FD56-AB4E-ABC0-9267EFBBD48E}" type="pres">
      <dgm:prSet presAssocID="{DA12EF2D-271B-C94B-95CA-CB9DE98C9A6F}" presName="Name10" presStyleLbl="parChTrans1D2" presStyleIdx="0" presStyleCnt="2"/>
      <dgm:spPr/>
      <dgm:t>
        <a:bodyPr/>
        <a:lstStyle/>
        <a:p>
          <a:endParaRPr lang="en-US"/>
        </a:p>
      </dgm:t>
    </dgm:pt>
    <dgm:pt modelId="{F393F718-246B-2049-A663-BB6020B885A5}" type="pres">
      <dgm:prSet presAssocID="{9C6EE8EB-0605-954B-AB69-CA10019F8270}" presName="hierRoot2" presStyleCnt="0"/>
      <dgm:spPr/>
    </dgm:pt>
    <dgm:pt modelId="{C9103AEA-CF77-9A45-B6C2-97889DD7D304}" type="pres">
      <dgm:prSet presAssocID="{9C6EE8EB-0605-954B-AB69-CA10019F8270}" presName="composite2" presStyleCnt="0"/>
      <dgm:spPr/>
    </dgm:pt>
    <dgm:pt modelId="{B2F57609-2A9D-E24E-8C69-08F0EAAD828D}" type="pres">
      <dgm:prSet presAssocID="{9C6EE8EB-0605-954B-AB69-CA10019F8270}" presName="background2" presStyleLbl="node2" presStyleIdx="0" presStyleCnt="2"/>
      <dgm:spPr/>
    </dgm:pt>
    <dgm:pt modelId="{055F9B1E-CE94-794B-A2EC-380B4A6FE0CC}" type="pres">
      <dgm:prSet presAssocID="{9C6EE8EB-0605-954B-AB69-CA10019F8270}" presName="text2" presStyleLbl="fgAcc2" presStyleIdx="0" presStyleCnt="2">
        <dgm:presLayoutVars>
          <dgm:chPref val="3"/>
        </dgm:presLayoutVars>
      </dgm:prSet>
      <dgm:spPr/>
      <dgm:t>
        <a:bodyPr/>
        <a:lstStyle/>
        <a:p>
          <a:endParaRPr lang="en-US"/>
        </a:p>
      </dgm:t>
    </dgm:pt>
    <dgm:pt modelId="{925A9814-9145-E242-A0A2-C118371F76B3}" type="pres">
      <dgm:prSet presAssocID="{9C6EE8EB-0605-954B-AB69-CA10019F8270}" presName="hierChild3" presStyleCnt="0"/>
      <dgm:spPr/>
    </dgm:pt>
    <dgm:pt modelId="{F9A19B5E-33B3-2D46-8442-DB5D2D916681}" type="pres">
      <dgm:prSet presAssocID="{1EAA066F-E382-DE43-ACAE-A8AC34E9D638}" presName="Name17" presStyleLbl="parChTrans1D3" presStyleIdx="0" presStyleCnt="4"/>
      <dgm:spPr/>
      <dgm:t>
        <a:bodyPr/>
        <a:lstStyle/>
        <a:p>
          <a:endParaRPr lang="en-US"/>
        </a:p>
      </dgm:t>
    </dgm:pt>
    <dgm:pt modelId="{F7F9C3D0-973E-D044-B1A4-AE6012A29E94}" type="pres">
      <dgm:prSet presAssocID="{F4C30524-E4F6-DF48-936C-5D5395C6BA27}" presName="hierRoot3" presStyleCnt="0"/>
      <dgm:spPr/>
    </dgm:pt>
    <dgm:pt modelId="{6591A149-F72D-6B44-A20F-A96C759BA8EE}" type="pres">
      <dgm:prSet presAssocID="{F4C30524-E4F6-DF48-936C-5D5395C6BA27}" presName="composite3" presStyleCnt="0"/>
      <dgm:spPr/>
    </dgm:pt>
    <dgm:pt modelId="{D2C45394-3D45-374D-9898-89516508EC31}" type="pres">
      <dgm:prSet presAssocID="{F4C30524-E4F6-DF48-936C-5D5395C6BA27}" presName="background3" presStyleLbl="node3" presStyleIdx="0" presStyleCnt="4"/>
      <dgm:spPr/>
    </dgm:pt>
    <dgm:pt modelId="{79F7EA0C-D4BF-3546-B249-F1BD100F9346}" type="pres">
      <dgm:prSet presAssocID="{F4C30524-E4F6-DF48-936C-5D5395C6BA27}" presName="text3" presStyleLbl="fgAcc3" presStyleIdx="0" presStyleCnt="4">
        <dgm:presLayoutVars>
          <dgm:chPref val="3"/>
        </dgm:presLayoutVars>
      </dgm:prSet>
      <dgm:spPr/>
      <dgm:t>
        <a:bodyPr/>
        <a:lstStyle/>
        <a:p>
          <a:endParaRPr lang="en-US"/>
        </a:p>
      </dgm:t>
    </dgm:pt>
    <dgm:pt modelId="{BF7AE6AB-8CD0-4745-A723-21DC8D240884}" type="pres">
      <dgm:prSet presAssocID="{F4C30524-E4F6-DF48-936C-5D5395C6BA27}" presName="hierChild4" presStyleCnt="0"/>
      <dgm:spPr/>
    </dgm:pt>
    <dgm:pt modelId="{3903562F-CDA4-D04D-BF97-9AD7AF9A640A}" type="pres">
      <dgm:prSet presAssocID="{CC009DD9-ED07-1A4E-BBD1-514FD6464B66}" presName="Name23" presStyleLbl="parChTrans1D4" presStyleIdx="0" presStyleCnt="4"/>
      <dgm:spPr/>
      <dgm:t>
        <a:bodyPr/>
        <a:lstStyle/>
        <a:p>
          <a:endParaRPr lang="en-US"/>
        </a:p>
      </dgm:t>
    </dgm:pt>
    <dgm:pt modelId="{29081C05-E4C9-5146-BA5F-3D58EB38C627}" type="pres">
      <dgm:prSet presAssocID="{78EDDD28-C3E5-E046-B06B-6AAD3B93B13F}" presName="hierRoot4" presStyleCnt="0"/>
      <dgm:spPr/>
    </dgm:pt>
    <dgm:pt modelId="{4F39D4E2-B8B3-2441-BBF6-A7D354F433A1}" type="pres">
      <dgm:prSet presAssocID="{78EDDD28-C3E5-E046-B06B-6AAD3B93B13F}" presName="composite4" presStyleCnt="0"/>
      <dgm:spPr/>
    </dgm:pt>
    <dgm:pt modelId="{0D7C8700-F6A5-9147-8C98-C4E2ADC7F976}" type="pres">
      <dgm:prSet presAssocID="{78EDDD28-C3E5-E046-B06B-6AAD3B93B13F}" presName="background4" presStyleLbl="node4" presStyleIdx="0" presStyleCnt="4"/>
      <dgm:spPr/>
    </dgm:pt>
    <dgm:pt modelId="{CB82861A-F8B8-EE45-8163-36DA03331D91}" type="pres">
      <dgm:prSet presAssocID="{78EDDD28-C3E5-E046-B06B-6AAD3B93B13F}" presName="text4" presStyleLbl="fgAcc4" presStyleIdx="0" presStyleCnt="4">
        <dgm:presLayoutVars>
          <dgm:chPref val="3"/>
        </dgm:presLayoutVars>
      </dgm:prSet>
      <dgm:spPr/>
      <dgm:t>
        <a:bodyPr/>
        <a:lstStyle/>
        <a:p>
          <a:endParaRPr lang="en-US"/>
        </a:p>
      </dgm:t>
    </dgm:pt>
    <dgm:pt modelId="{13B39187-0B49-664B-9E31-00A691EF3D52}" type="pres">
      <dgm:prSet presAssocID="{78EDDD28-C3E5-E046-B06B-6AAD3B93B13F}" presName="hierChild5" presStyleCnt="0"/>
      <dgm:spPr/>
    </dgm:pt>
    <dgm:pt modelId="{CE90EECC-09AF-BB42-9F0C-29E885392FDD}" type="pres">
      <dgm:prSet presAssocID="{5270322C-0368-8F49-A254-87FB3926A792}" presName="Name17" presStyleLbl="parChTrans1D3" presStyleIdx="1" presStyleCnt="4"/>
      <dgm:spPr/>
      <dgm:t>
        <a:bodyPr/>
        <a:lstStyle/>
        <a:p>
          <a:endParaRPr lang="en-US"/>
        </a:p>
      </dgm:t>
    </dgm:pt>
    <dgm:pt modelId="{57D07957-8DB9-D44A-8E2F-D563F282466A}" type="pres">
      <dgm:prSet presAssocID="{26288953-E0B3-794A-889F-A75F0656E573}" presName="hierRoot3" presStyleCnt="0"/>
      <dgm:spPr/>
    </dgm:pt>
    <dgm:pt modelId="{5837C29E-E81F-7749-B1FF-211232254FBF}" type="pres">
      <dgm:prSet presAssocID="{26288953-E0B3-794A-889F-A75F0656E573}" presName="composite3" presStyleCnt="0"/>
      <dgm:spPr/>
    </dgm:pt>
    <dgm:pt modelId="{0EE8C0F5-2450-8546-999C-0A54AC759B1E}" type="pres">
      <dgm:prSet presAssocID="{26288953-E0B3-794A-889F-A75F0656E573}" presName="background3" presStyleLbl="node3" presStyleIdx="1" presStyleCnt="4"/>
      <dgm:spPr/>
    </dgm:pt>
    <dgm:pt modelId="{508B2945-1CC7-7049-A182-9F9988270D18}" type="pres">
      <dgm:prSet presAssocID="{26288953-E0B3-794A-889F-A75F0656E573}" presName="text3" presStyleLbl="fgAcc3" presStyleIdx="1" presStyleCnt="4">
        <dgm:presLayoutVars>
          <dgm:chPref val="3"/>
        </dgm:presLayoutVars>
      </dgm:prSet>
      <dgm:spPr/>
      <dgm:t>
        <a:bodyPr/>
        <a:lstStyle/>
        <a:p>
          <a:endParaRPr lang="en-US"/>
        </a:p>
      </dgm:t>
    </dgm:pt>
    <dgm:pt modelId="{5F0573BA-2B44-C54E-A4DE-6F8A094FBE50}" type="pres">
      <dgm:prSet presAssocID="{26288953-E0B3-794A-889F-A75F0656E573}" presName="hierChild4" presStyleCnt="0"/>
      <dgm:spPr/>
    </dgm:pt>
    <dgm:pt modelId="{69171C6E-5D9F-9E43-9363-E1BEE9A94213}" type="pres">
      <dgm:prSet presAssocID="{B6A31B2B-14F6-5341-91B0-167E851FA046}" presName="Name23" presStyleLbl="parChTrans1D4" presStyleIdx="1" presStyleCnt="4"/>
      <dgm:spPr/>
      <dgm:t>
        <a:bodyPr/>
        <a:lstStyle/>
        <a:p>
          <a:endParaRPr lang="en-US"/>
        </a:p>
      </dgm:t>
    </dgm:pt>
    <dgm:pt modelId="{51240441-B5D4-5541-8BC9-9B0CDEBE369A}" type="pres">
      <dgm:prSet presAssocID="{CFC94B76-8A25-E347-9C2D-BC9A47E34853}" presName="hierRoot4" presStyleCnt="0"/>
      <dgm:spPr/>
    </dgm:pt>
    <dgm:pt modelId="{E5CD385F-85E0-5B44-B615-397A955AA734}" type="pres">
      <dgm:prSet presAssocID="{CFC94B76-8A25-E347-9C2D-BC9A47E34853}" presName="composite4" presStyleCnt="0"/>
      <dgm:spPr/>
    </dgm:pt>
    <dgm:pt modelId="{72BACF48-486D-0149-BC48-BFDE4B075D46}" type="pres">
      <dgm:prSet presAssocID="{CFC94B76-8A25-E347-9C2D-BC9A47E34853}" presName="background4" presStyleLbl="node4" presStyleIdx="1" presStyleCnt="4"/>
      <dgm:spPr/>
    </dgm:pt>
    <dgm:pt modelId="{85376042-4EBE-334E-9442-8FBDC7C273BA}" type="pres">
      <dgm:prSet presAssocID="{CFC94B76-8A25-E347-9C2D-BC9A47E34853}" presName="text4" presStyleLbl="fgAcc4" presStyleIdx="1" presStyleCnt="4">
        <dgm:presLayoutVars>
          <dgm:chPref val="3"/>
        </dgm:presLayoutVars>
      </dgm:prSet>
      <dgm:spPr/>
      <dgm:t>
        <a:bodyPr/>
        <a:lstStyle/>
        <a:p>
          <a:endParaRPr lang="en-US"/>
        </a:p>
      </dgm:t>
    </dgm:pt>
    <dgm:pt modelId="{24D1F27B-15A8-D241-AAB9-D2D04549B2A6}" type="pres">
      <dgm:prSet presAssocID="{CFC94B76-8A25-E347-9C2D-BC9A47E34853}" presName="hierChild5" presStyleCnt="0"/>
      <dgm:spPr/>
    </dgm:pt>
    <dgm:pt modelId="{99DCB216-4A8E-E341-B2EC-531CB38158B5}" type="pres">
      <dgm:prSet presAssocID="{7EBFA951-74F2-FB46-B66A-7D6DBA6184DA}" presName="Name10" presStyleLbl="parChTrans1D2" presStyleIdx="1" presStyleCnt="2"/>
      <dgm:spPr/>
      <dgm:t>
        <a:bodyPr/>
        <a:lstStyle/>
        <a:p>
          <a:endParaRPr lang="en-US"/>
        </a:p>
      </dgm:t>
    </dgm:pt>
    <dgm:pt modelId="{0F490088-A192-FD47-88D3-29208AD463D4}" type="pres">
      <dgm:prSet presAssocID="{750F6115-83C1-2B48-81D5-4A872946DC58}" presName="hierRoot2" presStyleCnt="0"/>
      <dgm:spPr/>
    </dgm:pt>
    <dgm:pt modelId="{0672A4EE-4219-B849-84B5-763EA9AF90F2}" type="pres">
      <dgm:prSet presAssocID="{750F6115-83C1-2B48-81D5-4A872946DC58}" presName="composite2" presStyleCnt="0"/>
      <dgm:spPr/>
    </dgm:pt>
    <dgm:pt modelId="{BA748B4C-9B19-EC42-8A26-B90E87F3345F}" type="pres">
      <dgm:prSet presAssocID="{750F6115-83C1-2B48-81D5-4A872946DC58}" presName="background2" presStyleLbl="node2" presStyleIdx="1" presStyleCnt="2"/>
      <dgm:spPr/>
    </dgm:pt>
    <dgm:pt modelId="{73D9F737-930F-6D46-BF96-12255840E6EF}" type="pres">
      <dgm:prSet presAssocID="{750F6115-83C1-2B48-81D5-4A872946DC58}" presName="text2" presStyleLbl="fgAcc2" presStyleIdx="1" presStyleCnt="2">
        <dgm:presLayoutVars>
          <dgm:chPref val="3"/>
        </dgm:presLayoutVars>
      </dgm:prSet>
      <dgm:spPr/>
      <dgm:t>
        <a:bodyPr/>
        <a:lstStyle/>
        <a:p>
          <a:endParaRPr lang="en-US"/>
        </a:p>
      </dgm:t>
    </dgm:pt>
    <dgm:pt modelId="{976F9E91-D593-3646-8C7F-57C49B6C9FEE}" type="pres">
      <dgm:prSet presAssocID="{750F6115-83C1-2B48-81D5-4A872946DC58}" presName="hierChild3" presStyleCnt="0"/>
      <dgm:spPr/>
    </dgm:pt>
    <dgm:pt modelId="{D8E01C4E-19C0-9445-BB0B-96178876A8D8}" type="pres">
      <dgm:prSet presAssocID="{5554DB3E-F44C-D547-BFA2-43C61D297E19}" presName="Name17" presStyleLbl="parChTrans1D3" presStyleIdx="2" presStyleCnt="4"/>
      <dgm:spPr/>
      <dgm:t>
        <a:bodyPr/>
        <a:lstStyle/>
        <a:p>
          <a:endParaRPr lang="en-US"/>
        </a:p>
      </dgm:t>
    </dgm:pt>
    <dgm:pt modelId="{1200DC56-5C9B-454E-A7C1-E9BA5C30774A}" type="pres">
      <dgm:prSet presAssocID="{F2D0900B-5FAE-8E4C-BCD9-6485F3F02CDF}" presName="hierRoot3" presStyleCnt="0"/>
      <dgm:spPr/>
    </dgm:pt>
    <dgm:pt modelId="{37D28CFC-15F4-474B-9F9F-E7E6A7FB4F7B}" type="pres">
      <dgm:prSet presAssocID="{F2D0900B-5FAE-8E4C-BCD9-6485F3F02CDF}" presName="composite3" presStyleCnt="0"/>
      <dgm:spPr/>
    </dgm:pt>
    <dgm:pt modelId="{2E3D7A66-6DAC-B141-8905-88AC33B23F34}" type="pres">
      <dgm:prSet presAssocID="{F2D0900B-5FAE-8E4C-BCD9-6485F3F02CDF}" presName="background3" presStyleLbl="node3" presStyleIdx="2" presStyleCnt="4"/>
      <dgm:spPr/>
    </dgm:pt>
    <dgm:pt modelId="{9A4FBC09-E4D8-964A-81F7-FA23737D74EC}" type="pres">
      <dgm:prSet presAssocID="{F2D0900B-5FAE-8E4C-BCD9-6485F3F02CDF}" presName="text3" presStyleLbl="fgAcc3" presStyleIdx="2" presStyleCnt="4">
        <dgm:presLayoutVars>
          <dgm:chPref val="3"/>
        </dgm:presLayoutVars>
      </dgm:prSet>
      <dgm:spPr/>
      <dgm:t>
        <a:bodyPr/>
        <a:lstStyle/>
        <a:p>
          <a:endParaRPr lang="en-US"/>
        </a:p>
      </dgm:t>
    </dgm:pt>
    <dgm:pt modelId="{DD34EE73-E539-454D-85BA-1FC7D1242C82}" type="pres">
      <dgm:prSet presAssocID="{F2D0900B-5FAE-8E4C-BCD9-6485F3F02CDF}" presName="hierChild4" presStyleCnt="0"/>
      <dgm:spPr/>
    </dgm:pt>
    <dgm:pt modelId="{385FD872-70F8-5241-A93F-162C31BDA5C5}" type="pres">
      <dgm:prSet presAssocID="{6E665B2E-3653-7A4E-821D-AB21839E6B33}" presName="Name23" presStyleLbl="parChTrans1D4" presStyleIdx="2" presStyleCnt="4"/>
      <dgm:spPr/>
      <dgm:t>
        <a:bodyPr/>
        <a:lstStyle/>
        <a:p>
          <a:endParaRPr lang="en-US"/>
        </a:p>
      </dgm:t>
    </dgm:pt>
    <dgm:pt modelId="{FC086B89-3D3D-854E-97CE-22F80E3453F2}" type="pres">
      <dgm:prSet presAssocID="{EF094513-4F09-2D49-95B9-C993DDD5D312}" presName="hierRoot4" presStyleCnt="0"/>
      <dgm:spPr/>
    </dgm:pt>
    <dgm:pt modelId="{38696444-B630-0848-BDF4-4CFFB8BDA1A1}" type="pres">
      <dgm:prSet presAssocID="{EF094513-4F09-2D49-95B9-C993DDD5D312}" presName="composite4" presStyleCnt="0"/>
      <dgm:spPr/>
    </dgm:pt>
    <dgm:pt modelId="{88C7BC0E-C562-9E46-BD23-C4DDC61C3F11}" type="pres">
      <dgm:prSet presAssocID="{EF094513-4F09-2D49-95B9-C993DDD5D312}" presName="background4" presStyleLbl="node4" presStyleIdx="2" presStyleCnt="4"/>
      <dgm:spPr/>
    </dgm:pt>
    <dgm:pt modelId="{229FC484-A2BD-9142-821A-02F33E492F9D}" type="pres">
      <dgm:prSet presAssocID="{EF094513-4F09-2D49-95B9-C993DDD5D312}" presName="text4" presStyleLbl="fgAcc4" presStyleIdx="2" presStyleCnt="4">
        <dgm:presLayoutVars>
          <dgm:chPref val="3"/>
        </dgm:presLayoutVars>
      </dgm:prSet>
      <dgm:spPr/>
      <dgm:t>
        <a:bodyPr/>
        <a:lstStyle/>
        <a:p>
          <a:endParaRPr lang="en-US"/>
        </a:p>
      </dgm:t>
    </dgm:pt>
    <dgm:pt modelId="{0FCAA549-9F47-3B42-B50C-BE5A8F428BFC}" type="pres">
      <dgm:prSet presAssocID="{EF094513-4F09-2D49-95B9-C993DDD5D312}" presName="hierChild5" presStyleCnt="0"/>
      <dgm:spPr/>
    </dgm:pt>
    <dgm:pt modelId="{C9602C4E-C116-CF4D-83AE-B9FD128A60F2}" type="pres">
      <dgm:prSet presAssocID="{E35252ED-AC6B-2C49-835C-72D69D9BD05B}" presName="Name17" presStyleLbl="parChTrans1D3" presStyleIdx="3" presStyleCnt="4"/>
      <dgm:spPr/>
      <dgm:t>
        <a:bodyPr/>
        <a:lstStyle/>
        <a:p>
          <a:endParaRPr lang="en-US"/>
        </a:p>
      </dgm:t>
    </dgm:pt>
    <dgm:pt modelId="{5712F4DB-9FD5-A84F-A133-E5E6BA7BCC7A}" type="pres">
      <dgm:prSet presAssocID="{0B819BEE-8E36-9E46-ABAC-E924A7B068D9}" presName="hierRoot3" presStyleCnt="0"/>
      <dgm:spPr/>
    </dgm:pt>
    <dgm:pt modelId="{08EBD674-2BAA-5344-BC17-1EDB80C224E4}" type="pres">
      <dgm:prSet presAssocID="{0B819BEE-8E36-9E46-ABAC-E924A7B068D9}" presName="composite3" presStyleCnt="0"/>
      <dgm:spPr/>
    </dgm:pt>
    <dgm:pt modelId="{FAFD70AB-E0B1-614F-B80B-A3E1814DBB03}" type="pres">
      <dgm:prSet presAssocID="{0B819BEE-8E36-9E46-ABAC-E924A7B068D9}" presName="background3" presStyleLbl="node3" presStyleIdx="3" presStyleCnt="4"/>
      <dgm:spPr/>
    </dgm:pt>
    <dgm:pt modelId="{8C83A6C8-A0AD-044A-9320-6F9E5A1C9E22}" type="pres">
      <dgm:prSet presAssocID="{0B819BEE-8E36-9E46-ABAC-E924A7B068D9}" presName="text3" presStyleLbl="fgAcc3" presStyleIdx="3" presStyleCnt="4">
        <dgm:presLayoutVars>
          <dgm:chPref val="3"/>
        </dgm:presLayoutVars>
      </dgm:prSet>
      <dgm:spPr/>
      <dgm:t>
        <a:bodyPr/>
        <a:lstStyle/>
        <a:p>
          <a:endParaRPr lang="en-US"/>
        </a:p>
      </dgm:t>
    </dgm:pt>
    <dgm:pt modelId="{4DE0090C-0C3E-3340-99C0-D1773C6B3BB4}" type="pres">
      <dgm:prSet presAssocID="{0B819BEE-8E36-9E46-ABAC-E924A7B068D9}" presName="hierChild4" presStyleCnt="0"/>
      <dgm:spPr/>
    </dgm:pt>
    <dgm:pt modelId="{C05847A9-5869-3344-B2DB-1DACEF36B6CE}" type="pres">
      <dgm:prSet presAssocID="{3B14A212-A46B-9841-AF80-55223416BB0C}" presName="Name23" presStyleLbl="parChTrans1D4" presStyleIdx="3" presStyleCnt="4"/>
      <dgm:spPr/>
      <dgm:t>
        <a:bodyPr/>
        <a:lstStyle/>
        <a:p>
          <a:endParaRPr lang="en-US"/>
        </a:p>
      </dgm:t>
    </dgm:pt>
    <dgm:pt modelId="{92E7021A-F11F-AB4E-AAA4-66F9C4F862FA}" type="pres">
      <dgm:prSet presAssocID="{B86784D9-7224-2342-8F81-D7FBCE13400D}" presName="hierRoot4" presStyleCnt="0"/>
      <dgm:spPr/>
    </dgm:pt>
    <dgm:pt modelId="{CC2F3365-1331-3F42-A086-B13B9B90FA27}" type="pres">
      <dgm:prSet presAssocID="{B86784D9-7224-2342-8F81-D7FBCE13400D}" presName="composite4" presStyleCnt="0"/>
      <dgm:spPr/>
    </dgm:pt>
    <dgm:pt modelId="{BA02425D-4875-9A47-AB98-D0525C5B881C}" type="pres">
      <dgm:prSet presAssocID="{B86784D9-7224-2342-8F81-D7FBCE13400D}" presName="background4" presStyleLbl="node4" presStyleIdx="3" presStyleCnt="4"/>
      <dgm:spPr/>
    </dgm:pt>
    <dgm:pt modelId="{8EF6B767-D51B-D744-8F02-FAE17B665321}" type="pres">
      <dgm:prSet presAssocID="{B86784D9-7224-2342-8F81-D7FBCE13400D}" presName="text4" presStyleLbl="fgAcc4" presStyleIdx="3" presStyleCnt="4">
        <dgm:presLayoutVars>
          <dgm:chPref val="3"/>
        </dgm:presLayoutVars>
      </dgm:prSet>
      <dgm:spPr/>
      <dgm:t>
        <a:bodyPr/>
        <a:lstStyle/>
        <a:p>
          <a:endParaRPr lang="en-US"/>
        </a:p>
      </dgm:t>
    </dgm:pt>
    <dgm:pt modelId="{3CAA4C57-F63F-C849-9972-18D6D0AA5AA1}" type="pres">
      <dgm:prSet presAssocID="{B86784D9-7224-2342-8F81-D7FBCE13400D}" presName="hierChild5" presStyleCnt="0"/>
      <dgm:spPr/>
    </dgm:pt>
  </dgm:ptLst>
  <dgm:cxnLst>
    <dgm:cxn modelId="{5AB00A3A-4FE5-EE4D-AA43-3D22B1596F8D}" srcId="{F4C30524-E4F6-DF48-936C-5D5395C6BA27}" destId="{78EDDD28-C3E5-E046-B06B-6AAD3B93B13F}" srcOrd="0" destOrd="0" parTransId="{CC009DD9-ED07-1A4E-BBD1-514FD6464B66}" sibTransId="{1FA2F17C-A565-4C49-82E3-ADE818EB5B95}"/>
    <dgm:cxn modelId="{DF0061F5-CF5D-F54A-8077-B4793022FA31}" type="presOf" srcId="{9C6EE8EB-0605-954B-AB69-CA10019F8270}" destId="{055F9B1E-CE94-794B-A2EC-380B4A6FE0CC}" srcOrd="0" destOrd="0" presId="urn:microsoft.com/office/officeart/2005/8/layout/hierarchy1"/>
    <dgm:cxn modelId="{DA1C98E6-EEFF-9C47-A604-F734384D88E8}" type="presOf" srcId="{3B14A212-A46B-9841-AF80-55223416BB0C}" destId="{C05847A9-5869-3344-B2DB-1DACEF36B6CE}" srcOrd="0" destOrd="0" presId="urn:microsoft.com/office/officeart/2005/8/layout/hierarchy1"/>
    <dgm:cxn modelId="{CD625556-608F-B047-8469-006BA6443E81}" srcId="{9C6EE8EB-0605-954B-AB69-CA10019F8270}" destId="{F4C30524-E4F6-DF48-936C-5D5395C6BA27}" srcOrd="0" destOrd="0" parTransId="{1EAA066F-E382-DE43-ACAE-A8AC34E9D638}" sibTransId="{E3ABFA7B-C686-F540-BBB0-418AD989B14D}"/>
    <dgm:cxn modelId="{B3D8557B-6429-A241-9544-5EE854227F2A}" type="presOf" srcId="{0B819BEE-8E36-9E46-ABAC-E924A7B068D9}" destId="{8C83A6C8-A0AD-044A-9320-6F9E5A1C9E22}" srcOrd="0" destOrd="0" presId="urn:microsoft.com/office/officeart/2005/8/layout/hierarchy1"/>
    <dgm:cxn modelId="{BC2EC009-B0D0-1A44-9C89-A1F6F2978323}" type="presOf" srcId="{26288953-E0B3-794A-889F-A75F0656E573}" destId="{508B2945-1CC7-7049-A182-9F9988270D18}" srcOrd="0" destOrd="0" presId="urn:microsoft.com/office/officeart/2005/8/layout/hierarchy1"/>
    <dgm:cxn modelId="{89FDB62F-45D6-FE4A-9C49-25EFE2408C61}" srcId="{750F6115-83C1-2B48-81D5-4A872946DC58}" destId="{F2D0900B-5FAE-8E4C-BCD9-6485F3F02CDF}" srcOrd="0" destOrd="0" parTransId="{5554DB3E-F44C-D547-BFA2-43C61D297E19}" sibTransId="{44CB860F-77DD-7B4F-8E3F-7772976A3D8A}"/>
    <dgm:cxn modelId="{21E35E9B-9EC0-1C41-9676-45C8810A36B4}" type="presOf" srcId="{F2D0900B-5FAE-8E4C-BCD9-6485F3F02CDF}" destId="{9A4FBC09-E4D8-964A-81F7-FA23737D74EC}" srcOrd="0" destOrd="0" presId="urn:microsoft.com/office/officeart/2005/8/layout/hierarchy1"/>
    <dgm:cxn modelId="{18269101-63E3-F143-860F-2B5286E1159B}" type="presOf" srcId="{A8EDF43F-DFCF-4340-89C9-B6223A8A9A60}" destId="{4F466830-CB6A-6E4A-A172-CDCA01C18AC4}" srcOrd="0" destOrd="0" presId="urn:microsoft.com/office/officeart/2005/8/layout/hierarchy1"/>
    <dgm:cxn modelId="{425076D2-B102-5B4B-BA79-A39F8CEED86C}" type="presOf" srcId="{EF094513-4F09-2D49-95B9-C993DDD5D312}" destId="{229FC484-A2BD-9142-821A-02F33E492F9D}" srcOrd="0" destOrd="0" presId="urn:microsoft.com/office/officeart/2005/8/layout/hierarchy1"/>
    <dgm:cxn modelId="{17D5FA1E-40DF-B840-94FD-3A5C44F9D449}" type="presOf" srcId="{750F6115-83C1-2B48-81D5-4A872946DC58}" destId="{73D9F737-930F-6D46-BF96-12255840E6EF}" srcOrd="0" destOrd="0" presId="urn:microsoft.com/office/officeart/2005/8/layout/hierarchy1"/>
    <dgm:cxn modelId="{B759839F-8356-CA48-BE3E-AB20670586D8}" type="presOf" srcId="{5554DB3E-F44C-D547-BFA2-43C61D297E19}" destId="{D8E01C4E-19C0-9445-BB0B-96178876A8D8}" srcOrd="0" destOrd="0" presId="urn:microsoft.com/office/officeart/2005/8/layout/hierarchy1"/>
    <dgm:cxn modelId="{5452ADE5-29AD-564A-842C-AFFA0D37AC40}" type="presOf" srcId="{78EDDD28-C3E5-E046-B06B-6AAD3B93B13F}" destId="{CB82861A-F8B8-EE45-8163-36DA03331D91}" srcOrd="0" destOrd="0" presId="urn:microsoft.com/office/officeart/2005/8/layout/hierarchy1"/>
    <dgm:cxn modelId="{AEDC45CD-3F77-BE4F-9DBA-D30B389F6C8C}" type="presOf" srcId="{CFC94B76-8A25-E347-9C2D-BC9A47E34853}" destId="{85376042-4EBE-334E-9442-8FBDC7C273BA}" srcOrd="0" destOrd="0" presId="urn:microsoft.com/office/officeart/2005/8/layout/hierarchy1"/>
    <dgm:cxn modelId="{57ACF7E7-9A0D-0D40-97B5-507128248DEA}" type="presOf" srcId="{B86784D9-7224-2342-8F81-D7FBCE13400D}" destId="{8EF6B767-D51B-D744-8F02-FAE17B665321}" srcOrd="0" destOrd="0" presId="urn:microsoft.com/office/officeart/2005/8/layout/hierarchy1"/>
    <dgm:cxn modelId="{FA14DA2B-1D80-8142-8B7F-C0DFF08982D3}" type="presOf" srcId="{AF60A7E9-7B4B-1741-AE37-945B59D779F4}" destId="{45FA114C-61AB-0149-BC93-F749679C9A74}" srcOrd="0" destOrd="0" presId="urn:microsoft.com/office/officeart/2005/8/layout/hierarchy1"/>
    <dgm:cxn modelId="{6D3B1981-DA5A-7740-BCAA-547FC1201425}" srcId="{26288953-E0B3-794A-889F-A75F0656E573}" destId="{CFC94B76-8A25-E347-9C2D-BC9A47E34853}" srcOrd="0" destOrd="0" parTransId="{B6A31B2B-14F6-5341-91B0-167E851FA046}" sibTransId="{D568A483-2E6E-0647-B512-E91F7C04647B}"/>
    <dgm:cxn modelId="{D29EB8EA-52F6-4D47-82C4-E2C2A86AAF0B}" type="presOf" srcId="{CC009DD9-ED07-1A4E-BBD1-514FD6464B66}" destId="{3903562F-CDA4-D04D-BF97-9AD7AF9A640A}" srcOrd="0" destOrd="0" presId="urn:microsoft.com/office/officeart/2005/8/layout/hierarchy1"/>
    <dgm:cxn modelId="{09E1E5AE-1516-8246-8326-FC2DDF3C297C}" type="presOf" srcId="{6E665B2E-3653-7A4E-821D-AB21839E6B33}" destId="{385FD872-70F8-5241-A93F-162C31BDA5C5}" srcOrd="0" destOrd="0" presId="urn:microsoft.com/office/officeart/2005/8/layout/hierarchy1"/>
    <dgm:cxn modelId="{BB17BA35-4558-9D40-8856-8F2FB8BBB27D}" type="presOf" srcId="{DA12EF2D-271B-C94B-95CA-CB9DE98C9A6F}" destId="{320D9C45-FD56-AB4E-ABC0-9267EFBBD48E}" srcOrd="0" destOrd="0" presId="urn:microsoft.com/office/officeart/2005/8/layout/hierarchy1"/>
    <dgm:cxn modelId="{51DD5032-060A-A64D-8631-BF8FB731BBC3}" srcId="{750F6115-83C1-2B48-81D5-4A872946DC58}" destId="{0B819BEE-8E36-9E46-ABAC-E924A7B068D9}" srcOrd="1" destOrd="0" parTransId="{E35252ED-AC6B-2C49-835C-72D69D9BD05B}" sibTransId="{676F88F8-18A0-C648-B69C-6D8A6E90AC14}"/>
    <dgm:cxn modelId="{49425FF1-7328-1443-9558-78451B49F8A0}" type="presOf" srcId="{F4C30524-E4F6-DF48-936C-5D5395C6BA27}" destId="{79F7EA0C-D4BF-3546-B249-F1BD100F9346}" srcOrd="0" destOrd="0" presId="urn:microsoft.com/office/officeart/2005/8/layout/hierarchy1"/>
    <dgm:cxn modelId="{C2BA5F7E-FD29-774A-B28E-F82012F21578}" type="presOf" srcId="{E35252ED-AC6B-2C49-835C-72D69D9BD05B}" destId="{C9602C4E-C116-CF4D-83AE-B9FD128A60F2}" srcOrd="0" destOrd="0" presId="urn:microsoft.com/office/officeart/2005/8/layout/hierarchy1"/>
    <dgm:cxn modelId="{9E725E2C-EE3C-D547-9746-DFEC0B574616}" srcId="{F2D0900B-5FAE-8E4C-BCD9-6485F3F02CDF}" destId="{EF094513-4F09-2D49-95B9-C993DDD5D312}" srcOrd="0" destOrd="0" parTransId="{6E665B2E-3653-7A4E-821D-AB21839E6B33}" sibTransId="{034EFB4A-A057-D540-B9D9-CAF2FD436BD6}"/>
    <dgm:cxn modelId="{F9DB5A3A-65E1-244A-AC8B-B26D4B5A99EF}" srcId="{0B819BEE-8E36-9E46-ABAC-E924A7B068D9}" destId="{B86784D9-7224-2342-8F81-D7FBCE13400D}" srcOrd="0" destOrd="0" parTransId="{3B14A212-A46B-9841-AF80-55223416BB0C}" sibTransId="{552AC828-1ECD-D540-A94C-13DD5DBAC5A0}"/>
    <dgm:cxn modelId="{2D66FD8D-B7A9-3E43-B775-69781BBE46D7}" srcId="{AF60A7E9-7B4B-1741-AE37-945B59D779F4}" destId="{9C6EE8EB-0605-954B-AB69-CA10019F8270}" srcOrd="0" destOrd="0" parTransId="{DA12EF2D-271B-C94B-95CA-CB9DE98C9A6F}" sibTransId="{65EEB55A-4F03-B04B-864E-27FD36C078DE}"/>
    <dgm:cxn modelId="{4F1A9C92-1207-5C4F-A82C-C7CC0B446CBB}" type="presOf" srcId="{B6A31B2B-14F6-5341-91B0-167E851FA046}" destId="{69171C6E-5D9F-9E43-9363-E1BEE9A94213}" srcOrd="0" destOrd="0" presId="urn:microsoft.com/office/officeart/2005/8/layout/hierarchy1"/>
    <dgm:cxn modelId="{26E4B017-4959-FF4D-9584-725959646593}" srcId="{A8EDF43F-DFCF-4340-89C9-B6223A8A9A60}" destId="{AF60A7E9-7B4B-1741-AE37-945B59D779F4}" srcOrd="0" destOrd="0" parTransId="{246AAB7D-8E1F-B947-B89B-9C899A737DF6}" sibTransId="{D7CB0B9B-6934-984C-8C74-3508EC9F3B1B}"/>
    <dgm:cxn modelId="{F381F491-25BA-0049-BFA9-AF0AEB7472D8}" type="presOf" srcId="{7EBFA951-74F2-FB46-B66A-7D6DBA6184DA}" destId="{99DCB216-4A8E-E341-B2EC-531CB38158B5}" srcOrd="0" destOrd="0" presId="urn:microsoft.com/office/officeart/2005/8/layout/hierarchy1"/>
    <dgm:cxn modelId="{6462A309-D391-804F-B8DE-9046B7937964}" type="presOf" srcId="{1EAA066F-E382-DE43-ACAE-A8AC34E9D638}" destId="{F9A19B5E-33B3-2D46-8442-DB5D2D916681}" srcOrd="0" destOrd="0" presId="urn:microsoft.com/office/officeart/2005/8/layout/hierarchy1"/>
    <dgm:cxn modelId="{2FF1114C-1B5A-1445-8B1D-8D33D4F2662E}" srcId="{9C6EE8EB-0605-954B-AB69-CA10019F8270}" destId="{26288953-E0B3-794A-889F-A75F0656E573}" srcOrd="1" destOrd="0" parTransId="{5270322C-0368-8F49-A254-87FB3926A792}" sibTransId="{7BB65941-FDF8-F14C-B39C-EF013B98BFC0}"/>
    <dgm:cxn modelId="{BBC3CC7B-B614-9446-BA93-4929BA224959}" type="presOf" srcId="{5270322C-0368-8F49-A254-87FB3926A792}" destId="{CE90EECC-09AF-BB42-9F0C-29E885392FDD}" srcOrd="0" destOrd="0" presId="urn:microsoft.com/office/officeart/2005/8/layout/hierarchy1"/>
    <dgm:cxn modelId="{B0D89D6B-A3BE-FC4B-BB53-D17E80FE5262}" srcId="{AF60A7E9-7B4B-1741-AE37-945B59D779F4}" destId="{750F6115-83C1-2B48-81D5-4A872946DC58}" srcOrd="1" destOrd="0" parTransId="{7EBFA951-74F2-FB46-B66A-7D6DBA6184DA}" sibTransId="{E42F8D11-CAC4-204F-810E-F5C495A439FC}"/>
    <dgm:cxn modelId="{6F050682-DA42-6644-8083-2C733B21CFE8}" type="presParOf" srcId="{4F466830-CB6A-6E4A-A172-CDCA01C18AC4}" destId="{E23A91C0-334A-E240-8E43-1BE16E7D91C2}" srcOrd="0" destOrd="0" presId="urn:microsoft.com/office/officeart/2005/8/layout/hierarchy1"/>
    <dgm:cxn modelId="{AA2BF110-B0D4-4A4F-A2F6-149A91413BFC}" type="presParOf" srcId="{E23A91C0-334A-E240-8E43-1BE16E7D91C2}" destId="{5DA14854-2F95-9945-BCB7-608422DB89CC}" srcOrd="0" destOrd="0" presId="urn:microsoft.com/office/officeart/2005/8/layout/hierarchy1"/>
    <dgm:cxn modelId="{0A306A90-B691-D04B-8416-D344F3B3086D}" type="presParOf" srcId="{5DA14854-2F95-9945-BCB7-608422DB89CC}" destId="{C3B27E84-8128-E34C-B10F-FD3400D4F167}" srcOrd="0" destOrd="0" presId="urn:microsoft.com/office/officeart/2005/8/layout/hierarchy1"/>
    <dgm:cxn modelId="{5D4DFBA4-A7E6-104C-B4E3-404E458ED365}" type="presParOf" srcId="{5DA14854-2F95-9945-BCB7-608422DB89CC}" destId="{45FA114C-61AB-0149-BC93-F749679C9A74}" srcOrd="1" destOrd="0" presId="urn:microsoft.com/office/officeart/2005/8/layout/hierarchy1"/>
    <dgm:cxn modelId="{E873FE8B-4624-B946-AE7B-8FA487F370A7}" type="presParOf" srcId="{E23A91C0-334A-E240-8E43-1BE16E7D91C2}" destId="{E7F87752-5D2E-194C-9565-6C2207E7DB39}" srcOrd="1" destOrd="0" presId="urn:microsoft.com/office/officeart/2005/8/layout/hierarchy1"/>
    <dgm:cxn modelId="{D093CFEC-D37D-1444-B719-201564C46282}" type="presParOf" srcId="{E7F87752-5D2E-194C-9565-6C2207E7DB39}" destId="{320D9C45-FD56-AB4E-ABC0-9267EFBBD48E}" srcOrd="0" destOrd="0" presId="urn:microsoft.com/office/officeart/2005/8/layout/hierarchy1"/>
    <dgm:cxn modelId="{47FB2FAB-0115-E148-8BA2-4947E6F65691}" type="presParOf" srcId="{E7F87752-5D2E-194C-9565-6C2207E7DB39}" destId="{F393F718-246B-2049-A663-BB6020B885A5}" srcOrd="1" destOrd="0" presId="urn:microsoft.com/office/officeart/2005/8/layout/hierarchy1"/>
    <dgm:cxn modelId="{9DDBFEC2-DE4B-1741-8F88-1207E1949F64}" type="presParOf" srcId="{F393F718-246B-2049-A663-BB6020B885A5}" destId="{C9103AEA-CF77-9A45-B6C2-97889DD7D304}" srcOrd="0" destOrd="0" presId="urn:microsoft.com/office/officeart/2005/8/layout/hierarchy1"/>
    <dgm:cxn modelId="{CB4B7495-D70D-6748-B298-773C72C5EE20}" type="presParOf" srcId="{C9103AEA-CF77-9A45-B6C2-97889DD7D304}" destId="{B2F57609-2A9D-E24E-8C69-08F0EAAD828D}" srcOrd="0" destOrd="0" presId="urn:microsoft.com/office/officeart/2005/8/layout/hierarchy1"/>
    <dgm:cxn modelId="{0014DC19-6A0D-B547-A125-F2418D8FC2CE}" type="presParOf" srcId="{C9103AEA-CF77-9A45-B6C2-97889DD7D304}" destId="{055F9B1E-CE94-794B-A2EC-380B4A6FE0CC}" srcOrd="1" destOrd="0" presId="urn:microsoft.com/office/officeart/2005/8/layout/hierarchy1"/>
    <dgm:cxn modelId="{3F0979A2-BBCD-6B4F-9E10-6F37B73D1B47}" type="presParOf" srcId="{F393F718-246B-2049-A663-BB6020B885A5}" destId="{925A9814-9145-E242-A0A2-C118371F76B3}" srcOrd="1" destOrd="0" presId="urn:microsoft.com/office/officeart/2005/8/layout/hierarchy1"/>
    <dgm:cxn modelId="{540DDDAA-6CF5-AC47-92D9-33B295190844}" type="presParOf" srcId="{925A9814-9145-E242-A0A2-C118371F76B3}" destId="{F9A19B5E-33B3-2D46-8442-DB5D2D916681}" srcOrd="0" destOrd="0" presId="urn:microsoft.com/office/officeart/2005/8/layout/hierarchy1"/>
    <dgm:cxn modelId="{DA64B8FE-47B4-E540-9451-8A7C0B690939}" type="presParOf" srcId="{925A9814-9145-E242-A0A2-C118371F76B3}" destId="{F7F9C3D0-973E-D044-B1A4-AE6012A29E94}" srcOrd="1" destOrd="0" presId="urn:microsoft.com/office/officeart/2005/8/layout/hierarchy1"/>
    <dgm:cxn modelId="{136386EB-FC25-2941-B9E7-B137E00E20F9}" type="presParOf" srcId="{F7F9C3D0-973E-D044-B1A4-AE6012A29E94}" destId="{6591A149-F72D-6B44-A20F-A96C759BA8EE}" srcOrd="0" destOrd="0" presId="urn:microsoft.com/office/officeart/2005/8/layout/hierarchy1"/>
    <dgm:cxn modelId="{25BC679F-C919-A648-9B34-BEE8A956D415}" type="presParOf" srcId="{6591A149-F72D-6B44-A20F-A96C759BA8EE}" destId="{D2C45394-3D45-374D-9898-89516508EC31}" srcOrd="0" destOrd="0" presId="urn:microsoft.com/office/officeart/2005/8/layout/hierarchy1"/>
    <dgm:cxn modelId="{23829601-5068-164E-87F2-0B409FEE296F}" type="presParOf" srcId="{6591A149-F72D-6B44-A20F-A96C759BA8EE}" destId="{79F7EA0C-D4BF-3546-B249-F1BD100F9346}" srcOrd="1" destOrd="0" presId="urn:microsoft.com/office/officeart/2005/8/layout/hierarchy1"/>
    <dgm:cxn modelId="{7EDA7A6D-DCC3-1D42-80E9-0CCD897D75F6}" type="presParOf" srcId="{F7F9C3D0-973E-D044-B1A4-AE6012A29E94}" destId="{BF7AE6AB-8CD0-4745-A723-21DC8D240884}" srcOrd="1" destOrd="0" presId="urn:microsoft.com/office/officeart/2005/8/layout/hierarchy1"/>
    <dgm:cxn modelId="{1ED17B19-0828-944B-8FE5-6E792BECA346}" type="presParOf" srcId="{BF7AE6AB-8CD0-4745-A723-21DC8D240884}" destId="{3903562F-CDA4-D04D-BF97-9AD7AF9A640A}" srcOrd="0" destOrd="0" presId="urn:microsoft.com/office/officeart/2005/8/layout/hierarchy1"/>
    <dgm:cxn modelId="{E53B0724-F385-B144-AADA-37B2EF2CA78E}" type="presParOf" srcId="{BF7AE6AB-8CD0-4745-A723-21DC8D240884}" destId="{29081C05-E4C9-5146-BA5F-3D58EB38C627}" srcOrd="1" destOrd="0" presId="urn:microsoft.com/office/officeart/2005/8/layout/hierarchy1"/>
    <dgm:cxn modelId="{C66AFD54-D7B2-9942-A62D-2B294B183672}" type="presParOf" srcId="{29081C05-E4C9-5146-BA5F-3D58EB38C627}" destId="{4F39D4E2-B8B3-2441-BBF6-A7D354F433A1}" srcOrd="0" destOrd="0" presId="urn:microsoft.com/office/officeart/2005/8/layout/hierarchy1"/>
    <dgm:cxn modelId="{D7845AE5-A379-1743-8FB8-F39E624BCDD2}" type="presParOf" srcId="{4F39D4E2-B8B3-2441-BBF6-A7D354F433A1}" destId="{0D7C8700-F6A5-9147-8C98-C4E2ADC7F976}" srcOrd="0" destOrd="0" presId="urn:microsoft.com/office/officeart/2005/8/layout/hierarchy1"/>
    <dgm:cxn modelId="{CAE8DBBE-0E77-D64B-A192-6A4801621CFB}" type="presParOf" srcId="{4F39D4E2-B8B3-2441-BBF6-A7D354F433A1}" destId="{CB82861A-F8B8-EE45-8163-36DA03331D91}" srcOrd="1" destOrd="0" presId="urn:microsoft.com/office/officeart/2005/8/layout/hierarchy1"/>
    <dgm:cxn modelId="{3B62CA08-7567-C042-92EC-BA55690B08CA}" type="presParOf" srcId="{29081C05-E4C9-5146-BA5F-3D58EB38C627}" destId="{13B39187-0B49-664B-9E31-00A691EF3D52}" srcOrd="1" destOrd="0" presId="urn:microsoft.com/office/officeart/2005/8/layout/hierarchy1"/>
    <dgm:cxn modelId="{A1E0C7CE-5FB6-8D46-91ED-18A07A7C1BD6}" type="presParOf" srcId="{925A9814-9145-E242-A0A2-C118371F76B3}" destId="{CE90EECC-09AF-BB42-9F0C-29E885392FDD}" srcOrd="2" destOrd="0" presId="urn:microsoft.com/office/officeart/2005/8/layout/hierarchy1"/>
    <dgm:cxn modelId="{FC53464F-A9F8-F845-BA39-B27F615A6D07}" type="presParOf" srcId="{925A9814-9145-E242-A0A2-C118371F76B3}" destId="{57D07957-8DB9-D44A-8E2F-D563F282466A}" srcOrd="3" destOrd="0" presId="urn:microsoft.com/office/officeart/2005/8/layout/hierarchy1"/>
    <dgm:cxn modelId="{76F6413C-16F9-E143-A0AF-BC2AFBA962A3}" type="presParOf" srcId="{57D07957-8DB9-D44A-8E2F-D563F282466A}" destId="{5837C29E-E81F-7749-B1FF-211232254FBF}" srcOrd="0" destOrd="0" presId="urn:microsoft.com/office/officeart/2005/8/layout/hierarchy1"/>
    <dgm:cxn modelId="{89D22038-E21A-D548-9D0F-0F6B84220874}" type="presParOf" srcId="{5837C29E-E81F-7749-B1FF-211232254FBF}" destId="{0EE8C0F5-2450-8546-999C-0A54AC759B1E}" srcOrd="0" destOrd="0" presId="urn:microsoft.com/office/officeart/2005/8/layout/hierarchy1"/>
    <dgm:cxn modelId="{36E431A5-6CD1-E942-8797-FC9D084A2C9B}" type="presParOf" srcId="{5837C29E-E81F-7749-B1FF-211232254FBF}" destId="{508B2945-1CC7-7049-A182-9F9988270D18}" srcOrd="1" destOrd="0" presId="urn:microsoft.com/office/officeart/2005/8/layout/hierarchy1"/>
    <dgm:cxn modelId="{ED164261-61E0-324E-8FDE-5E7D7BB15A37}" type="presParOf" srcId="{57D07957-8DB9-D44A-8E2F-D563F282466A}" destId="{5F0573BA-2B44-C54E-A4DE-6F8A094FBE50}" srcOrd="1" destOrd="0" presId="urn:microsoft.com/office/officeart/2005/8/layout/hierarchy1"/>
    <dgm:cxn modelId="{C9016594-D64A-C14E-887A-426A03CAE5C8}" type="presParOf" srcId="{5F0573BA-2B44-C54E-A4DE-6F8A094FBE50}" destId="{69171C6E-5D9F-9E43-9363-E1BEE9A94213}" srcOrd="0" destOrd="0" presId="urn:microsoft.com/office/officeart/2005/8/layout/hierarchy1"/>
    <dgm:cxn modelId="{14EC5206-6B34-3547-A228-F3140A491B9F}" type="presParOf" srcId="{5F0573BA-2B44-C54E-A4DE-6F8A094FBE50}" destId="{51240441-B5D4-5541-8BC9-9B0CDEBE369A}" srcOrd="1" destOrd="0" presId="urn:microsoft.com/office/officeart/2005/8/layout/hierarchy1"/>
    <dgm:cxn modelId="{6B9B1590-E3A2-D744-BD7B-10E6D50DAA9F}" type="presParOf" srcId="{51240441-B5D4-5541-8BC9-9B0CDEBE369A}" destId="{E5CD385F-85E0-5B44-B615-397A955AA734}" srcOrd="0" destOrd="0" presId="urn:microsoft.com/office/officeart/2005/8/layout/hierarchy1"/>
    <dgm:cxn modelId="{D6FF1B66-36F4-3E4A-8A2C-DF5C99C3D5B8}" type="presParOf" srcId="{E5CD385F-85E0-5B44-B615-397A955AA734}" destId="{72BACF48-486D-0149-BC48-BFDE4B075D46}" srcOrd="0" destOrd="0" presId="urn:microsoft.com/office/officeart/2005/8/layout/hierarchy1"/>
    <dgm:cxn modelId="{60B9AFB4-D981-F14B-B8FD-46190CC5F0DE}" type="presParOf" srcId="{E5CD385F-85E0-5B44-B615-397A955AA734}" destId="{85376042-4EBE-334E-9442-8FBDC7C273BA}" srcOrd="1" destOrd="0" presId="urn:microsoft.com/office/officeart/2005/8/layout/hierarchy1"/>
    <dgm:cxn modelId="{F55F7D61-8233-1B4B-95B7-8FC755492A5F}" type="presParOf" srcId="{51240441-B5D4-5541-8BC9-9B0CDEBE369A}" destId="{24D1F27B-15A8-D241-AAB9-D2D04549B2A6}" srcOrd="1" destOrd="0" presId="urn:microsoft.com/office/officeart/2005/8/layout/hierarchy1"/>
    <dgm:cxn modelId="{81459CBC-37CD-AF47-A597-0B9F2F9945DD}" type="presParOf" srcId="{E7F87752-5D2E-194C-9565-6C2207E7DB39}" destId="{99DCB216-4A8E-E341-B2EC-531CB38158B5}" srcOrd="2" destOrd="0" presId="urn:microsoft.com/office/officeart/2005/8/layout/hierarchy1"/>
    <dgm:cxn modelId="{B87FBBDD-2B27-C94D-B190-DEC2C1CBD555}" type="presParOf" srcId="{E7F87752-5D2E-194C-9565-6C2207E7DB39}" destId="{0F490088-A192-FD47-88D3-29208AD463D4}" srcOrd="3" destOrd="0" presId="urn:microsoft.com/office/officeart/2005/8/layout/hierarchy1"/>
    <dgm:cxn modelId="{AAF1B1E5-4388-A345-8B73-C9E1E66ADE73}" type="presParOf" srcId="{0F490088-A192-FD47-88D3-29208AD463D4}" destId="{0672A4EE-4219-B849-84B5-763EA9AF90F2}" srcOrd="0" destOrd="0" presId="urn:microsoft.com/office/officeart/2005/8/layout/hierarchy1"/>
    <dgm:cxn modelId="{DDC7A847-336B-6B4E-B227-F5F6E7B667BB}" type="presParOf" srcId="{0672A4EE-4219-B849-84B5-763EA9AF90F2}" destId="{BA748B4C-9B19-EC42-8A26-B90E87F3345F}" srcOrd="0" destOrd="0" presId="urn:microsoft.com/office/officeart/2005/8/layout/hierarchy1"/>
    <dgm:cxn modelId="{18BD51F8-D5C1-3648-8412-0F2CBCA168AD}" type="presParOf" srcId="{0672A4EE-4219-B849-84B5-763EA9AF90F2}" destId="{73D9F737-930F-6D46-BF96-12255840E6EF}" srcOrd="1" destOrd="0" presId="urn:microsoft.com/office/officeart/2005/8/layout/hierarchy1"/>
    <dgm:cxn modelId="{3CDC7876-633F-AB44-989D-CA79E5111B1E}" type="presParOf" srcId="{0F490088-A192-FD47-88D3-29208AD463D4}" destId="{976F9E91-D593-3646-8C7F-57C49B6C9FEE}" srcOrd="1" destOrd="0" presId="urn:microsoft.com/office/officeart/2005/8/layout/hierarchy1"/>
    <dgm:cxn modelId="{9A5BC4C8-4F3A-984A-9634-AC40B37A612B}" type="presParOf" srcId="{976F9E91-D593-3646-8C7F-57C49B6C9FEE}" destId="{D8E01C4E-19C0-9445-BB0B-96178876A8D8}" srcOrd="0" destOrd="0" presId="urn:microsoft.com/office/officeart/2005/8/layout/hierarchy1"/>
    <dgm:cxn modelId="{555C3AE6-10D7-D64A-8630-F68A00DD06A2}" type="presParOf" srcId="{976F9E91-D593-3646-8C7F-57C49B6C9FEE}" destId="{1200DC56-5C9B-454E-A7C1-E9BA5C30774A}" srcOrd="1" destOrd="0" presId="urn:microsoft.com/office/officeart/2005/8/layout/hierarchy1"/>
    <dgm:cxn modelId="{AF360F43-0E0B-D74C-AA7B-058CFC5EA2BC}" type="presParOf" srcId="{1200DC56-5C9B-454E-A7C1-E9BA5C30774A}" destId="{37D28CFC-15F4-474B-9F9F-E7E6A7FB4F7B}" srcOrd="0" destOrd="0" presId="urn:microsoft.com/office/officeart/2005/8/layout/hierarchy1"/>
    <dgm:cxn modelId="{D0E4C073-DBB2-894F-8C3C-0ACE4A547E27}" type="presParOf" srcId="{37D28CFC-15F4-474B-9F9F-E7E6A7FB4F7B}" destId="{2E3D7A66-6DAC-B141-8905-88AC33B23F34}" srcOrd="0" destOrd="0" presId="urn:microsoft.com/office/officeart/2005/8/layout/hierarchy1"/>
    <dgm:cxn modelId="{66318240-9E5F-7942-87AE-5C3D6D00B981}" type="presParOf" srcId="{37D28CFC-15F4-474B-9F9F-E7E6A7FB4F7B}" destId="{9A4FBC09-E4D8-964A-81F7-FA23737D74EC}" srcOrd="1" destOrd="0" presId="urn:microsoft.com/office/officeart/2005/8/layout/hierarchy1"/>
    <dgm:cxn modelId="{C8F44050-0F09-F94D-B08E-44E45B43C303}" type="presParOf" srcId="{1200DC56-5C9B-454E-A7C1-E9BA5C30774A}" destId="{DD34EE73-E539-454D-85BA-1FC7D1242C82}" srcOrd="1" destOrd="0" presId="urn:microsoft.com/office/officeart/2005/8/layout/hierarchy1"/>
    <dgm:cxn modelId="{73B7FDF8-4447-0342-BEB2-BB1F4B610C8F}" type="presParOf" srcId="{DD34EE73-E539-454D-85BA-1FC7D1242C82}" destId="{385FD872-70F8-5241-A93F-162C31BDA5C5}" srcOrd="0" destOrd="0" presId="urn:microsoft.com/office/officeart/2005/8/layout/hierarchy1"/>
    <dgm:cxn modelId="{4C8B3598-82E1-0640-990F-B5112381D422}" type="presParOf" srcId="{DD34EE73-E539-454D-85BA-1FC7D1242C82}" destId="{FC086B89-3D3D-854E-97CE-22F80E3453F2}" srcOrd="1" destOrd="0" presId="urn:microsoft.com/office/officeart/2005/8/layout/hierarchy1"/>
    <dgm:cxn modelId="{237C8861-F089-774F-95D2-6186F7E0462F}" type="presParOf" srcId="{FC086B89-3D3D-854E-97CE-22F80E3453F2}" destId="{38696444-B630-0848-BDF4-4CFFB8BDA1A1}" srcOrd="0" destOrd="0" presId="urn:microsoft.com/office/officeart/2005/8/layout/hierarchy1"/>
    <dgm:cxn modelId="{70AA4735-BE96-2E46-88B7-2FCECDE0EA16}" type="presParOf" srcId="{38696444-B630-0848-BDF4-4CFFB8BDA1A1}" destId="{88C7BC0E-C562-9E46-BD23-C4DDC61C3F11}" srcOrd="0" destOrd="0" presId="urn:microsoft.com/office/officeart/2005/8/layout/hierarchy1"/>
    <dgm:cxn modelId="{FA57966A-3246-E644-A286-B3F2DBBD2248}" type="presParOf" srcId="{38696444-B630-0848-BDF4-4CFFB8BDA1A1}" destId="{229FC484-A2BD-9142-821A-02F33E492F9D}" srcOrd="1" destOrd="0" presId="urn:microsoft.com/office/officeart/2005/8/layout/hierarchy1"/>
    <dgm:cxn modelId="{34C80F95-9136-AD4C-800E-AAC7D03C29AB}" type="presParOf" srcId="{FC086B89-3D3D-854E-97CE-22F80E3453F2}" destId="{0FCAA549-9F47-3B42-B50C-BE5A8F428BFC}" srcOrd="1" destOrd="0" presId="urn:microsoft.com/office/officeart/2005/8/layout/hierarchy1"/>
    <dgm:cxn modelId="{48689B86-D5B6-7A4E-A934-C683942C7252}" type="presParOf" srcId="{976F9E91-D593-3646-8C7F-57C49B6C9FEE}" destId="{C9602C4E-C116-CF4D-83AE-B9FD128A60F2}" srcOrd="2" destOrd="0" presId="urn:microsoft.com/office/officeart/2005/8/layout/hierarchy1"/>
    <dgm:cxn modelId="{CE507B5E-5A5F-EC44-B57F-907C3B707E49}" type="presParOf" srcId="{976F9E91-D593-3646-8C7F-57C49B6C9FEE}" destId="{5712F4DB-9FD5-A84F-A133-E5E6BA7BCC7A}" srcOrd="3" destOrd="0" presId="urn:microsoft.com/office/officeart/2005/8/layout/hierarchy1"/>
    <dgm:cxn modelId="{EA0C2666-24CC-924B-B488-EB1E35F202E1}" type="presParOf" srcId="{5712F4DB-9FD5-A84F-A133-E5E6BA7BCC7A}" destId="{08EBD674-2BAA-5344-BC17-1EDB80C224E4}" srcOrd="0" destOrd="0" presId="urn:microsoft.com/office/officeart/2005/8/layout/hierarchy1"/>
    <dgm:cxn modelId="{08125051-3A2C-4A41-A511-6FB96D7E8F7B}" type="presParOf" srcId="{08EBD674-2BAA-5344-BC17-1EDB80C224E4}" destId="{FAFD70AB-E0B1-614F-B80B-A3E1814DBB03}" srcOrd="0" destOrd="0" presId="urn:microsoft.com/office/officeart/2005/8/layout/hierarchy1"/>
    <dgm:cxn modelId="{D8102FCF-0A2B-BD45-B052-52BF7D24518B}" type="presParOf" srcId="{08EBD674-2BAA-5344-BC17-1EDB80C224E4}" destId="{8C83A6C8-A0AD-044A-9320-6F9E5A1C9E22}" srcOrd="1" destOrd="0" presId="urn:microsoft.com/office/officeart/2005/8/layout/hierarchy1"/>
    <dgm:cxn modelId="{B981A05C-AA83-F547-A5DA-A0034926E297}" type="presParOf" srcId="{5712F4DB-9FD5-A84F-A133-E5E6BA7BCC7A}" destId="{4DE0090C-0C3E-3340-99C0-D1773C6B3BB4}" srcOrd="1" destOrd="0" presId="urn:microsoft.com/office/officeart/2005/8/layout/hierarchy1"/>
    <dgm:cxn modelId="{8FBCD93D-A38C-E04D-8618-0117288BDF16}" type="presParOf" srcId="{4DE0090C-0C3E-3340-99C0-D1773C6B3BB4}" destId="{C05847A9-5869-3344-B2DB-1DACEF36B6CE}" srcOrd="0" destOrd="0" presId="urn:microsoft.com/office/officeart/2005/8/layout/hierarchy1"/>
    <dgm:cxn modelId="{4E23E362-F4EE-A347-99F5-D41964A7C50C}" type="presParOf" srcId="{4DE0090C-0C3E-3340-99C0-D1773C6B3BB4}" destId="{92E7021A-F11F-AB4E-AAA4-66F9C4F862FA}" srcOrd="1" destOrd="0" presId="urn:microsoft.com/office/officeart/2005/8/layout/hierarchy1"/>
    <dgm:cxn modelId="{11B7E1BD-FB72-3A46-8011-10E6E96D9F3E}" type="presParOf" srcId="{92E7021A-F11F-AB4E-AAA4-66F9C4F862FA}" destId="{CC2F3365-1331-3F42-A086-B13B9B90FA27}" srcOrd="0" destOrd="0" presId="urn:microsoft.com/office/officeart/2005/8/layout/hierarchy1"/>
    <dgm:cxn modelId="{338E66BF-1F17-C14F-AA69-430822F6331F}" type="presParOf" srcId="{CC2F3365-1331-3F42-A086-B13B9B90FA27}" destId="{BA02425D-4875-9A47-AB98-D0525C5B881C}" srcOrd="0" destOrd="0" presId="urn:microsoft.com/office/officeart/2005/8/layout/hierarchy1"/>
    <dgm:cxn modelId="{FA8BA4A9-4226-E541-90DA-ECDC5B949C83}" type="presParOf" srcId="{CC2F3365-1331-3F42-A086-B13B9B90FA27}" destId="{8EF6B767-D51B-D744-8F02-FAE17B665321}" srcOrd="1" destOrd="0" presId="urn:microsoft.com/office/officeart/2005/8/layout/hierarchy1"/>
    <dgm:cxn modelId="{DF62FE22-5A2E-BE41-862A-4A76F0055A8E}" type="presParOf" srcId="{92E7021A-F11F-AB4E-AAA4-66F9C4F862FA}" destId="{3CAA4C57-F63F-C849-9972-18D6D0AA5AA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847A9-5869-3344-B2DB-1DACEF36B6CE}">
      <dsp:nvSpPr>
        <dsp:cNvPr id="0" name=""/>
        <dsp:cNvSpPr/>
      </dsp:nvSpPr>
      <dsp:spPr>
        <a:xfrm>
          <a:off x="5965021" y="3003742"/>
          <a:ext cx="91440" cy="351150"/>
        </a:xfrm>
        <a:custGeom>
          <a:avLst/>
          <a:gdLst/>
          <a:ahLst/>
          <a:cxnLst/>
          <a:rect l="0" t="0" r="0" b="0"/>
          <a:pathLst>
            <a:path>
              <a:moveTo>
                <a:pt x="45720" y="0"/>
              </a:moveTo>
              <a:lnTo>
                <a:pt x="45720" y="351150"/>
              </a:lnTo>
            </a:path>
          </a:pathLst>
        </a:custGeom>
        <a:noFill/>
        <a:ln w="25400" cap="flat" cmpd="sng" algn="ctr">
          <a:solidFill>
            <a:schemeClr val="accent4">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C9602C4E-C116-CF4D-83AE-B9FD128A60F2}">
      <dsp:nvSpPr>
        <dsp:cNvPr id="0" name=""/>
        <dsp:cNvSpPr/>
      </dsp:nvSpPr>
      <dsp:spPr>
        <a:xfrm>
          <a:off x="5272889" y="1885897"/>
          <a:ext cx="737851" cy="351150"/>
        </a:xfrm>
        <a:custGeom>
          <a:avLst/>
          <a:gdLst/>
          <a:ahLst/>
          <a:cxnLst/>
          <a:rect l="0" t="0" r="0" b="0"/>
          <a:pathLst>
            <a:path>
              <a:moveTo>
                <a:pt x="0" y="0"/>
              </a:moveTo>
              <a:lnTo>
                <a:pt x="0" y="239298"/>
              </a:lnTo>
              <a:lnTo>
                <a:pt x="737851" y="239298"/>
              </a:lnTo>
              <a:lnTo>
                <a:pt x="737851" y="351150"/>
              </a:lnTo>
            </a:path>
          </a:pathLst>
        </a:custGeom>
        <a:noFill/>
        <a:ln w="25400" cap="flat" cmpd="sng" algn="ctr">
          <a:solidFill>
            <a:schemeClr val="accent3">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85FD872-70F8-5241-A93F-162C31BDA5C5}">
      <dsp:nvSpPr>
        <dsp:cNvPr id="0" name=""/>
        <dsp:cNvSpPr/>
      </dsp:nvSpPr>
      <dsp:spPr>
        <a:xfrm>
          <a:off x="4489317" y="3003742"/>
          <a:ext cx="91440" cy="351150"/>
        </a:xfrm>
        <a:custGeom>
          <a:avLst/>
          <a:gdLst/>
          <a:ahLst/>
          <a:cxnLst/>
          <a:rect l="0" t="0" r="0" b="0"/>
          <a:pathLst>
            <a:path>
              <a:moveTo>
                <a:pt x="45720" y="0"/>
              </a:moveTo>
              <a:lnTo>
                <a:pt x="45720" y="351150"/>
              </a:lnTo>
            </a:path>
          </a:pathLst>
        </a:custGeom>
        <a:noFill/>
        <a:ln w="25400" cap="flat" cmpd="sng" algn="ctr">
          <a:solidFill>
            <a:schemeClr val="accent4">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D8E01C4E-19C0-9445-BB0B-96178876A8D8}">
      <dsp:nvSpPr>
        <dsp:cNvPr id="0" name=""/>
        <dsp:cNvSpPr/>
      </dsp:nvSpPr>
      <dsp:spPr>
        <a:xfrm>
          <a:off x="4535037" y="1885897"/>
          <a:ext cx="737851" cy="351150"/>
        </a:xfrm>
        <a:custGeom>
          <a:avLst/>
          <a:gdLst/>
          <a:ahLst/>
          <a:cxnLst/>
          <a:rect l="0" t="0" r="0" b="0"/>
          <a:pathLst>
            <a:path>
              <a:moveTo>
                <a:pt x="737851" y="0"/>
              </a:moveTo>
              <a:lnTo>
                <a:pt x="737851" y="239298"/>
              </a:lnTo>
              <a:lnTo>
                <a:pt x="0" y="239298"/>
              </a:lnTo>
              <a:lnTo>
                <a:pt x="0" y="351150"/>
              </a:lnTo>
            </a:path>
          </a:pathLst>
        </a:custGeom>
        <a:noFill/>
        <a:ln w="25400" cap="flat" cmpd="sng" algn="ctr">
          <a:solidFill>
            <a:schemeClr val="accent3">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99DCB216-4A8E-E341-B2EC-531CB38158B5}">
      <dsp:nvSpPr>
        <dsp:cNvPr id="0" name=""/>
        <dsp:cNvSpPr/>
      </dsp:nvSpPr>
      <dsp:spPr>
        <a:xfrm>
          <a:off x="3797186" y="768051"/>
          <a:ext cx="1475703" cy="351150"/>
        </a:xfrm>
        <a:custGeom>
          <a:avLst/>
          <a:gdLst/>
          <a:ahLst/>
          <a:cxnLst/>
          <a:rect l="0" t="0" r="0" b="0"/>
          <a:pathLst>
            <a:path>
              <a:moveTo>
                <a:pt x="0" y="0"/>
              </a:moveTo>
              <a:lnTo>
                <a:pt x="0" y="239298"/>
              </a:lnTo>
              <a:lnTo>
                <a:pt x="1475703" y="239298"/>
              </a:lnTo>
              <a:lnTo>
                <a:pt x="1475703" y="351150"/>
              </a:lnTo>
            </a:path>
          </a:pathLst>
        </a:custGeom>
        <a:noFill/>
        <a:ln w="25400" cap="flat" cmpd="sng" algn="ctr">
          <a:solidFill>
            <a:schemeClr val="accent2">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69171C6E-5D9F-9E43-9363-E1BEE9A94213}">
      <dsp:nvSpPr>
        <dsp:cNvPr id="0" name=""/>
        <dsp:cNvSpPr/>
      </dsp:nvSpPr>
      <dsp:spPr>
        <a:xfrm>
          <a:off x="3013614" y="3003742"/>
          <a:ext cx="91440" cy="351150"/>
        </a:xfrm>
        <a:custGeom>
          <a:avLst/>
          <a:gdLst/>
          <a:ahLst/>
          <a:cxnLst/>
          <a:rect l="0" t="0" r="0" b="0"/>
          <a:pathLst>
            <a:path>
              <a:moveTo>
                <a:pt x="45720" y="0"/>
              </a:moveTo>
              <a:lnTo>
                <a:pt x="45720" y="351150"/>
              </a:lnTo>
            </a:path>
          </a:pathLst>
        </a:custGeom>
        <a:noFill/>
        <a:ln w="25400" cap="flat" cmpd="sng" algn="ctr">
          <a:solidFill>
            <a:schemeClr val="accent4">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CE90EECC-09AF-BB42-9F0C-29E885392FDD}">
      <dsp:nvSpPr>
        <dsp:cNvPr id="0" name=""/>
        <dsp:cNvSpPr/>
      </dsp:nvSpPr>
      <dsp:spPr>
        <a:xfrm>
          <a:off x="2321482" y="1885897"/>
          <a:ext cx="737851" cy="351150"/>
        </a:xfrm>
        <a:custGeom>
          <a:avLst/>
          <a:gdLst/>
          <a:ahLst/>
          <a:cxnLst/>
          <a:rect l="0" t="0" r="0" b="0"/>
          <a:pathLst>
            <a:path>
              <a:moveTo>
                <a:pt x="0" y="0"/>
              </a:moveTo>
              <a:lnTo>
                <a:pt x="0" y="239298"/>
              </a:lnTo>
              <a:lnTo>
                <a:pt x="737851" y="239298"/>
              </a:lnTo>
              <a:lnTo>
                <a:pt x="737851" y="351150"/>
              </a:lnTo>
            </a:path>
          </a:pathLst>
        </a:custGeom>
        <a:noFill/>
        <a:ln w="25400" cap="flat" cmpd="sng" algn="ctr">
          <a:solidFill>
            <a:schemeClr val="accent3">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903562F-CDA4-D04D-BF97-9AD7AF9A640A}">
      <dsp:nvSpPr>
        <dsp:cNvPr id="0" name=""/>
        <dsp:cNvSpPr/>
      </dsp:nvSpPr>
      <dsp:spPr>
        <a:xfrm>
          <a:off x="1537911" y="3003742"/>
          <a:ext cx="91440" cy="351150"/>
        </a:xfrm>
        <a:custGeom>
          <a:avLst/>
          <a:gdLst/>
          <a:ahLst/>
          <a:cxnLst/>
          <a:rect l="0" t="0" r="0" b="0"/>
          <a:pathLst>
            <a:path>
              <a:moveTo>
                <a:pt x="45720" y="0"/>
              </a:moveTo>
              <a:lnTo>
                <a:pt x="45720" y="351150"/>
              </a:lnTo>
            </a:path>
          </a:pathLst>
        </a:custGeom>
        <a:noFill/>
        <a:ln w="25400" cap="flat" cmpd="sng" algn="ctr">
          <a:solidFill>
            <a:schemeClr val="accent4">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F9A19B5E-33B3-2D46-8442-DB5D2D916681}">
      <dsp:nvSpPr>
        <dsp:cNvPr id="0" name=""/>
        <dsp:cNvSpPr/>
      </dsp:nvSpPr>
      <dsp:spPr>
        <a:xfrm>
          <a:off x="1583631" y="1885897"/>
          <a:ext cx="737851" cy="351150"/>
        </a:xfrm>
        <a:custGeom>
          <a:avLst/>
          <a:gdLst/>
          <a:ahLst/>
          <a:cxnLst/>
          <a:rect l="0" t="0" r="0" b="0"/>
          <a:pathLst>
            <a:path>
              <a:moveTo>
                <a:pt x="737851" y="0"/>
              </a:moveTo>
              <a:lnTo>
                <a:pt x="737851" y="239298"/>
              </a:lnTo>
              <a:lnTo>
                <a:pt x="0" y="239298"/>
              </a:lnTo>
              <a:lnTo>
                <a:pt x="0" y="351150"/>
              </a:lnTo>
            </a:path>
          </a:pathLst>
        </a:custGeom>
        <a:noFill/>
        <a:ln w="25400" cap="flat" cmpd="sng" algn="ctr">
          <a:solidFill>
            <a:schemeClr val="accent3">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20D9C45-FD56-AB4E-ABC0-9267EFBBD48E}">
      <dsp:nvSpPr>
        <dsp:cNvPr id="0" name=""/>
        <dsp:cNvSpPr/>
      </dsp:nvSpPr>
      <dsp:spPr>
        <a:xfrm>
          <a:off x="2321482" y="768051"/>
          <a:ext cx="1475703" cy="351150"/>
        </a:xfrm>
        <a:custGeom>
          <a:avLst/>
          <a:gdLst/>
          <a:ahLst/>
          <a:cxnLst/>
          <a:rect l="0" t="0" r="0" b="0"/>
          <a:pathLst>
            <a:path>
              <a:moveTo>
                <a:pt x="1475703" y="0"/>
              </a:moveTo>
              <a:lnTo>
                <a:pt x="1475703" y="239298"/>
              </a:lnTo>
              <a:lnTo>
                <a:pt x="0" y="239298"/>
              </a:lnTo>
              <a:lnTo>
                <a:pt x="0" y="351150"/>
              </a:lnTo>
            </a:path>
          </a:pathLst>
        </a:custGeom>
        <a:noFill/>
        <a:ln w="25400" cap="flat" cmpd="sng" algn="ctr">
          <a:solidFill>
            <a:schemeClr val="accent2">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C3B27E84-8128-E34C-B10F-FD3400D4F167}">
      <dsp:nvSpPr>
        <dsp:cNvPr id="0" name=""/>
        <dsp:cNvSpPr/>
      </dsp:nvSpPr>
      <dsp:spPr>
        <a:xfrm>
          <a:off x="3193489" y="1357"/>
          <a:ext cx="1207393" cy="76669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45FA114C-61AB-0149-BC93-F749679C9A74}">
      <dsp:nvSpPr>
        <dsp:cNvPr id="0" name=""/>
        <dsp:cNvSpPr/>
      </dsp:nvSpPr>
      <dsp:spPr>
        <a:xfrm>
          <a:off x="3327644" y="12880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Director, EA</a:t>
          </a:r>
        </a:p>
        <a:p>
          <a:pPr lvl="0" algn="ctr" defTabSz="622300">
            <a:lnSpc>
              <a:spcPct val="90000"/>
            </a:lnSpc>
            <a:spcBef>
              <a:spcPct val="0"/>
            </a:spcBef>
            <a:spcAft>
              <a:spcPct val="35000"/>
            </a:spcAft>
          </a:pPr>
          <a:r>
            <a:rPr lang="en-US" sz="1400" kern="1200" dirty="0" smtClean="0"/>
            <a:t>Colin Bell</a:t>
          </a:r>
          <a:endParaRPr lang="en-US" sz="1400" kern="1200" dirty="0"/>
        </a:p>
      </dsp:txBody>
      <dsp:txXfrm>
        <a:off x="3350100" y="151260"/>
        <a:ext cx="1162481" cy="721782"/>
      </dsp:txXfrm>
    </dsp:sp>
    <dsp:sp modelId="{B2F57609-2A9D-E24E-8C69-08F0EAAD828D}">
      <dsp:nvSpPr>
        <dsp:cNvPr id="0" name=""/>
        <dsp:cNvSpPr/>
      </dsp:nvSpPr>
      <dsp:spPr>
        <a:xfrm>
          <a:off x="1717785" y="1119202"/>
          <a:ext cx="1207393" cy="766694"/>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055F9B1E-CE94-794B-A2EC-380B4A6FE0CC}">
      <dsp:nvSpPr>
        <dsp:cNvPr id="0" name=""/>
        <dsp:cNvSpPr/>
      </dsp:nvSpPr>
      <dsp:spPr>
        <a:xfrm>
          <a:off x="1851940" y="1246649"/>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Architecture Practice</a:t>
          </a:r>
          <a:endParaRPr lang="en-US" sz="1400" kern="1200" dirty="0"/>
        </a:p>
      </dsp:txBody>
      <dsp:txXfrm>
        <a:off x="1874396" y="1269105"/>
        <a:ext cx="1162481" cy="721782"/>
      </dsp:txXfrm>
    </dsp:sp>
    <dsp:sp modelId="{D2C45394-3D45-374D-9898-89516508EC31}">
      <dsp:nvSpPr>
        <dsp:cNvPr id="0" name=""/>
        <dsp:cNvSpPr/>
      </dsp:nvSpPr>
      <dsp:spPr>
        <a:xfrm>
          <a:off x="979934" y="2237047"/>
          <a:ext cx="1207393" cy="766694"/>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79F7EA0C-D4BF-3546-B249-F1BD100F9346}">
      <dsp:nvSpPr>
        <dsp:cNvPr id="0" name=""/>
        <dsp:cNvSpPr/>
      </dsp:nvSpPr>
      <dsp:spPr>
        <a:xfrm>
          <a:off x="1114089" y="236449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Business and Information</a:t>
          </a:r>
          <a:endParaRPr lang="en-US" sz="1400" kern="1200" dirty="0"/>
        </a:p>
      </dsp:txBody>
      <dsp:txXfrm>
        <a:off x="1136545" y="2386950"/>
        <a:ext cx="1162481" cy="721782"/>
      </dsp:txXfrm>
    </dsp:sp>
    <dsp:sp modelId="{0D7C8700-F6A5-9147-8C98-C4E2ADC7F976}">
      <dsp:nvSpPr>
        <dsp:cNvPr id="0" name=""/>
        <dsp:cNvSpPr/>
      </dsp:nvSpPr>
      <dsp:spPr>
        <a:xfrm>
          <a:off x="979934" y="3354892"/>
          <a:ext cx="1207393" cy="766694"/>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B82861A-F8B8-EE45-8163-36DA03331D91}">
      <dsp:nvSpPr>
        <dsp:cNvPr id="0" name=""/>
        <dsp:cNvSpPr/>
      </dsp:nvSpPr>
      <dsp:spPr>
        <a:xfrm>
          <a:off x="1114089" y="3482340"/>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Sarah Vela</a:t>
          </a:r>
          <a:endParaRPr lang="en-US" sz="1400" kern="1200" dirty="0"/>
        </a:p>
      </dsp:txBody>
      <dsp:txXfrm>
        <a:off x="1136545" y="3504796"/>
        <a:ext cx="1162481" cy="721782"/>
      </dsp:txXfrm>
    </dsp:sp>
    <dsp:sp modelId="{0EE8C0F5-2450-8546-999C-0A54AC759B1E}">
      <dsp:nvSpPr>
        <dsp:cNvPr id="0" name=""/>
        <dsp:cNvSpPr/>
      </dsp:nvSpPr>
      <dsp:spPr>
        <a:xfrm>
          <a:off x="2455637" y="2237047"/>
          <a:ext cx="1207393" cy="766694"/>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508B2945-1CC7-7049-A182-9F9988270D18}">
      <dsp:nvSpPr>
        <dsp:cNvPr id="0" name=""/>
        <dsp:cNvSpPr/>
      </dsp:nvSpPr>
      <dsp:spPr>
        <a:xfrm>
          <a:off x="2589792" y="236449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Strategic</a:t>
          </a:r>
          <a:endParaRPr lang="en-US" sz="1400" kern="1200" dirty="0"/>
        </a:p>
      </dsp:txBody>
      <dsp:txXfrm>
        <a:off x="2612248" y="2386950"/>
        <a:ext cx="1162481" cy="721782"/>
      </dsp:txXfrm>
    </dsp:sp>
    <dsp:sp modelId="{72BACF48-486D-0149-BC48-BFDE4B075D46}">
      <dsp:nvSpPr>
        <dsp:cNvPr id="0" name=""/>
        <dsp:cNvSpPr/>
      </dsp:nvSpPr>
      <dsp:spPr>
        <a:xfrm>
          <a:off x="2455637" y="3354892"/>
          <a:ext cx="1207393" cy="766694"/>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5376042-4EBE-334E-9442-8FBDC7C273BA}">
      <dsp:nvSpPr>
        <dsp:cNvPr id="0" name=""/>
        <dsp:cNvSpPr/>
      </dsp:nvSpPr>
      <dsp:spPr>
        <a:xfrm>
          <a:off x="2589792" y="3482340"/>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Maher </a:t>
          </a:r>
          <a:r>
            <a:rPr lang="en-US" sz="1400" kern="1200" dirty="0" err="1" smtClean="0"/>
            <a:t>Shinouda</a:t>
          </a:r>
          <a:endParaRPr lang="en-US" sz="1400" kern="1200" dirty="0"/>
        </a:p>
      </dsp:txBody>
      <dsp:txXfrm>
        <a:off x="2612248" y="3504796"/>
        <a:ext cx="1162481" cy="721782"/>
      </dsp:txXfrm>
    </dsp:sp>
    <dsp:sp modelId="{BA748B4C-9B19-EC42-8A26-B90E87F3345F}">
      <dsp:nvSpPr>
        <dsp:cNvPr id="0" name=""/>
        <dsp:cNvSpPr/>
      </dsp:nvSpPr>
      <dsp:spPr>
        <a:xfrm>
          <a:off x="4669192" y="1119202"/>
          <a:ext cx="1207393" cy="766694"/>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73D9F737-930F-6D46-BF96-12255840E6EF}">
      <dsp:nvSpPr>
        <dsp:cNvPr id="0" name=""/>
        <dsp:cNvSpPr/>
      </dsp:nvSpPr>
      <dsp:spPr>
        <a:xfrm>
          <a:off x="4803347" y="1246649"/>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EIM: Information Management</a:t>
          </a:r>
          <a:endParaRPr lang="en-US" sz="1400" kern="1200" dirty="0"/>
        </a:p>
      </dsp:txBody>
      <dsp:txXfrm>
        <a:off x="4825803" y="1269105"/>
        <a:ext cx="1162481" cy="721782"/>
      </dsp:txXfrm>
    </dsp:sp>
    <dsp:sp modelId="{2E3D7A66-6DAC-B141-8905-88AC33B23F34}">
      <dsp:nvSpPr>
        <dsp:cNvPr id="0" name=""/>
        <dsp:cNvSpPr/>
      </dsp:nvSpPr>
      <dsp:spPr>
        <a:xfrm>
          <a:off x="3931340" y="2237047"/>
          <a:ext cx="1207393" cy="766694"/>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9A4FBC09-E4D8-964A-81F7-FA23737D74EC}">
      <dsp:nvSpPr>
        <dsp:cNvPr id="0" name=""/>
        <dsp:cNvSpPr/>
      </dsp:nvSpPr>
      <dsp:spPr>
        <a:xfrm>
          <a:off x="4065495" y="236449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EDM: Data Management</a:t>
          </a:r>
          <a:endParaRPr lang="en-US" sz="1400" kern="1200" dirty="0"/>
        </a:p>
      </dsp:txBody>
      <dsp:txXfrm>
        <a:off x="4087951" y="2386950"/>
        <a:ext cx="1162481" cy="721782"/>
      </dsp:txXfrm>
    </dsp:sp>
    <dsp:sp modelId="{88C7BC0E-C562-9E46-BD23-C4DDC61C3F11}">
      <dsp:nvSpPr>
        <dsp:cNvPr id="0" name=""/>
        <dsp:cNvSpPr/>
      </dsp:nvSpPr>
      <dsp:spPr>
        <a:xfrm>
          <a:off x="3931340" y="3354892"/>
          <a:ext cx="1207393" cy="766694"/>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29FC484-A2BD-9142-821A-02F33E492F9D}">
      <dsp:nvSpPr>
        <dsp:cNvPr id="0" name=""/>
        <dsp:cNvSpPr/>
      </dsp:nvSpPr>
      <dsp:spPr>
        <a:xfrm>
          <a:off x="4065495" y="3482340"/>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John Kemp (Cognos)</a:t>
          </a:r>
          <a:endParaRPr lang="en-US" sz="1400" kern="1200" dirty="0"/>
        </a:p>
      </dsp:txBody>
      <dsp:txXfrm>
        <a:off x="4087951" y="3504796"/>
        <a:ext cx="1162481" cy="721782"/>
      </dsp:txXfrm>
    </dsp:sp>
    <dsp:sp modelId="{FAFD70AB-E0B1-614F-B80B-A3E1814DBB03}">
      <dsp:nvSpPr>
        <dsp:cNvPr id="0" name=""/>
        <dsp:cNvSpPr/>
      </dsp:nvSpPr>
      <dsp:spPr>
        <a:xfrm>
          <a:off x="5407044" y="2237047"/>
          <a:ext cx="1207393" cy="766694"/>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C83A6C8-A0AD-044A-9320-6F9E5A1C9E22}">
      <dsp:nvSpPr>
        <dsp:cNvPr id="0" name=""/>
        <dsp:cNvSpPr/>
      </dsp:nvSpPr>
      <dsp:spPr>
        <a:xfrm>
          <a:off x="5541199" y="236449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ECM: Content Management</a:t>
          </a:r>
          <a:endParaRPr lang="en-US" sz="1400" kern="1200" dirty="0"/>
        </a:p>
      </dsp:txBody>
      <dsp:txXfrm>
        <a:off x="5563655" y="2386950"/>
        <a:ext cx="1162481" cy="721782"/>
      </dsp:txXfrm>
    </dsp:sp>
    <dsp:sp modelId="{BA02425D-4875-9A47-AB98-D0525C5B881C}">
      <dsp:nvSpPr>
        <dsp:cNvPr id="0" name=""/>
        <dsp:cNvSpPr/>
      </dsp:nvSpPr>
      <dsp:spPr>
        <a:xfrm>
          <a:off x="5407044" y="3354892"/>
          <a:ext cx="1207393" cy="766694"/>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EF6B767-D51B-D744-8F02-FAE17B665321}">
      <dsp:nvSpPr>
        <dsp:cNvPr id="0" name=""/>
        <dsp:cNvSpPr/>
      </dsp:nvSpPr>
      <dsp:spPr>
        <a:xfrm>
          <a:off x="5541199" y="3482340"/>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Gina </a:t>
          </a:r>
          <a:r>
            <a:rPr lang="en-US" sz="1400" kern="1200" dirty="0" err="1" smtClean="0"/>
            <a:t>Reichard</a:t>
          </a:r>
          <a:r>
            <a:rPr lang="en-US" sz="1400" kern="1200" dirty="0" smtClean="0"/>
            <a:t> (</a:t>
          </a:r>
          <a:r>
            <a:rPr lang="en-US" sz="1400" kern="1200" dirty="0" err="1" smtClean="0"/>
            <a:t>OnBase</a:t>
          </a:r>
          <a:r>
            <a:rPr lang="en-US" sz="1400" kern="1200" dirty="0" smtClean="0"/>
            <a:t>)</a:t>
          </a:r>
          <a:endParaRPr lang="en-US" sz="1400" kern="1200" dirty="0"/>
        </a:p>
      </dsp:txBody>
      <dsp:txXfrm>
        <a:off x="5563655" y="3504796"/>
        <a:ext cx="1162481" cy="7217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BD304B-4F32-DB42-AA51-EDA38B867F6B}" type="datetimeFigureOut">
              <a:rPr lang="en-US" smtClean="0"/>
              <a:t>12/4/15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68ECBD0-03BA-0B4C-9CDD-DC838008B2EF}" type="slidenum">
              <a:rPr lang="en-US" smtClean="0"/>
              <a:t>‹#›</a:t>
            </a:fld>
            <a:endParaRPr lang="en-US"/>
          </a:p>
        </p:txBody>
      </p:sp>
    </p:spTree>
    <p:extLst>
      <p:ext uri="{BB962C8B-B14F-4D97-AF65-F5344CB8AC3E}">
        <p14:creationId xmlns:p14="http://schemas.microsoft.com/office/powerpoint/2010/main" val="11079442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0D4E5426-5BAB-0B47-9D16-6B8B849A9B9F}" type="datetimeFigureOut">
              <a:rPr lang="en-US"/>
              <a:pPr>
                <a:defRPr/>
              </a:pPr>
              <a:t>12/4/15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243CCA8-BAFD-7144-8E02-BD9119658895}" type="slidenum">
              <a:rPr lang="en-US"/>
              <a:pPr>
                <a:defRPr/>
              </a:pPr>
              <a:t>‹#›</a:t>
            </a:fld>
            <a:endParaRPr lang="en-US"/>
          </a:p>
        </p:txBody>
      </p:sp>
    </p:spTree>
    <p:extLst>
      <p:ext uri="{BB962C8B-B14F-4D97-AF65-F5344CB8AC3E}">
        <p14:creationId xmlns:p14="http://schemas.microsoft.com/office/powerpoint/2010/main" val="1487273580"/>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1</a:t>
            </a:fld>
            <a:endParaRPr lang="en-US"/>
          </a:p>
        </p:txBody>
      </p:sp>
    </p:spTree>
    <p:extLst>
      <p:ext uri="{BB962C8B-B14F-4D97-AF65-F5344CB8AC3E}">
        <p14:creationId xmlns:p14="http://schemas.microsoft.com/office/powerpoint/2010/main" val="1339781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story all about how… J/K</a:t>
            </a:r>
          </a:p>
          <a:p>
            <a:endParaRPr lang="en-US" dirty="0" smtClean="0"/>
          </a:p>
          <a:p>
            <a:r>
              <a:rPr lang="en-US" dirty="0" smtClean="0"/>
              <a:t>We want</a:t>
            </a:r>
            <a:r>
              <a:rPr lang="en-US" baseline="0" dirty="0" smtClean="0"/>
              <a:t> to begin by introducing Enterprise Architecture through a </a:t>
            </a:r>
            <a:r>
              <a:rPr lang="en-US" baseline="0" dirty="0" err="1" smtClean="0"/>
              <a:t>strawdog</a:t>
            </a:r>
            <a:r>
              <a:rPr lang="en-US" baseline="0" dirty="0" smtClean="0"/>
              <a:t> story. The ideas and problems introduced in this story are meant to be representative of the problems an enterprise faces when widespread change is occurring simultaneously across multiple areas in pursuit of . </a:t>
            </a:r>
          </a:p>
          <a:p>
            <a:endParaRPr lang="en-US" sz="1200" b="1" i="0" kern="1200" baseline="0" dirty="0" smtClean="0">
              <a:solidFill>
                <a:schemeClr val="tx1"/>
              </a:solidFill>
              <a:effectLst/>
              <a:latin typeface="+mn-lt"/>
              <a:ea typeface="ＭＳ Ｐゴシック" charset="0"/>
              <a:cs typeface="ＭＳ Ｐゴシック" charset="0"/>
            </a:endParaRPr>
          </a:p>
          <a:p>
            <a:r>
              <a:rPr lang="en-US" sz="1200" b="1" i="0" kern="1200" baseline="0" dirty="0" smtClean="0">
                <a:solidFill>
                  <a:schemeClr val="tx1"/>
                </a:solidFill>
                <a:effectLst/>
                <a:latin typeface="+mn-lt"/>
                <a:ea typeface="ＭＳ Ｐゴシック" charset="0"/>
                <a:cs typeface="ＭＳ Ｐゴシック" charset="0"/>
              </a:rPr>
              <a:t>DISCLAIMER: </a:t>
            </a:r>
            <a:r>
              <a:rPr lang="en-US" sz="1200" b="1" i="0" kern="1200" dirty="0" smtClean="0">
                <a:solidFill>
                  <a:schemeClr val="tx1"/>
                </a:solidFill>
                <a:effectLst/>
                <a:latin typeface="+mn-lt"/>
                <a:ea typeface="ＭＳ Ｐゴシック" charset="0"/>
                <a:cs typeface="ＭＳ Ｐゴシック" charset="0"/>
              </a:rPr>
              <a:t>All characters appearing in this work are fictitious. Any resemblance to real persons, living or dead, is purely coincidental.</a:t>
            </a:r>
          </a:p>
          <a:p>
            <a:endParaRPr lang="en-US" sz="1200" b="1" i="0" kern="1200" dirty="0" smtClean="0">
              <a:solidFill>
                <a:schemeClr val="tx1"/>
              </a:solidFill>
              <a:effectLst/>
              <a:latin typeface="+mn-lt"/>
              <a:ea typeface="ＭＳ Ｐゴシック" charset="0"/>
              <a:cs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Let’s start with an</a:t>
            </a:r>
            <a:r>
              <a:rPr lang="en-US" sz="1200" b="0" i="0" kern="1200" baseline="0" dirty="0" smtClean="0">
                <a:solidFill>
                  <a:schemeClr val="tx1"/>
                </a:solidFill>
                <a:effectLst/>
                <a:latin typeface="+mn-lt"/>
                <a:ea typeface="ＭＳ Ｐゴシック" charset="0"/>
                <a:cs typeface="ＭＳ Ｐゴシック" charset="0"/>
              </a:rPr>
              <a:t> enterprise called ACME Incorporated. ACME has been in business for a number of years and has two core missions: training coyotes and developing innovative solutions to address the roadrunner problems of the world. To fulfill these missions, ACME maintains a number business elements (functions, services, units) that support but are not directly connected to their core missions.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To fulfill their core missions, ACME must:</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 - Find high quality coyotes and convince them to train with ACME.</a:t>
            </a:r>
          </a:p>
          <a:p>
            <a:r>
              <a:rPr lang="en-US" sz="1200" b="0" i="0" kern="1200" baseline="0" dirty="0" smtClean="0">
                <a:solidFill>
                  <a:schemeClr val="tx1"/>
                </a:solidFill>
                <a:effectLst/>
                <a:latin typeface="+mn-lt"/>
                <a:ea typeface="ＭＳ Ｐゴシック" charset="0"/>
                <a:cs typeface="ＭＳ Ｐゴシック" charset="0"/>
              </a:rPr>
              <a:t>    - Deliver top-notch training facilities and services to keep coyotes at ACME.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 - Find the best and the brightest roadrunner specialists and convince them to join ACME’s cause.</a:t>
            </a:r>
          </a:p>
          <a:p>
            <a:r>
              <a:rPr lang="en-US" sz="1200" b="0" i="0" kern="1200" baseline="0" dirty="0" smtClean="0">
                <a:solidFill>
                  <a:schemeClr val="tx1"/>
                </a:solidFill>
                <a:effectLst/>
                <a:latin typeface="+mn-lt"/>
                <a:ea typeface="ＭＳ Ｐゴシック" charset="0"/>
                <a:cs typeface="ＭＳ Ｐゴシック" charset="0"/>
              </a:rPr>
              <a:t>    - Provide a series of support services and facilities to allow these specialists to focus on their work.</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In support of these core missions, ACME must maintain or acquire secondary business services to:</a:t>
            </a:r>
          </a:p>
          <a:p>
            <a:r>
              <a:rPr lang="en-US" sz="1200" b="0" i="0" kern="1200" baseline="0" dirty="0" smtClean="0">
                <a:solidFill>
                  <a:schemeClr val="tx1"/>
                </a:solidFill>
                <a:effectLst/>
                <a:latin typeface="+mn-lt"/>
                <a:ea typeface="ＭＳ Ｐゴシック" charset="0"/>
                <a:cs typeface="ＭＳ Ｐゴシック" charset="0"/>
              </a:rPr>
              <a:t> - Manage finances.</a:t>
            </a:r>
          </a:p>
          <a:p>
            <a:r>
              <a:rPr lang="en-US" sz="1200" b="0" i="0" kern="1200" baseline="0" dirty="0" smtClean="0">
                <a:solidFill>
                  <a:schemeClr val="tx1"/>
                </a:solidFill>
                <a:effectLst/>
                <a:latin typeface="+mn-lt"/>
                <a:ea typeface="ＭＳ Ｐゴシック" charset="0"/>
                <a:cs typeface="ＭＳ Ｐゴシック" charset="0"/>
              </a:rPr>
              <a:t> - Support the coyotes in training.</a:t>
            </a:r>
          </a:p>
          <a:p>
            <a:r>
              <a:rPr lang="en-US" sz="1200" b="0" i="0" kern="1200" baseline="0" dirty="0" smtClean="0">
                <a:solidFill>
                  <a:schemeClr val="tx1"/>
                </a:solidFill>
                <a:effectLst/>
                <a:latin typeface="+mn-lt"/>
                <a:ea typeface="ＭＳ Ｐゴシック" charset="0"/>
                <a:cs typeface="ＭＳ Ｐゴシック" charset="0"/>
              </a:rPr>
              <a:t> - Support the individuals and teams that work on roadrunner innovations.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In addition to this, ACME must maintain or acquire tertiary services to:</a:t>
            </a:r>
          </a:p>
          <a:p>
            <a:r>
              <a:rPr lang="en-US" sz="1200" b="0" i="0" kern="1200" baseline="0" dirty="0" smtClean="0">
                <a:solidFill>
                  <a:schemeClr val="tx1"/>
                </a:solidFill>
                <a:effectLst/>
                <a:latin typeface="+mn-lt"/>
                <a:ea typeface="ＭＳ Ｐゴシック" charset="0"/>
                <a:cs typeface="ＭＳ Ｐゴシック" charset="0"/>
              </a:rPr>
              <a:t> - Support the individuals that manage finances, support the coyotes, and support the innovators.</a:t>
            </a:r>
          </a:p>
          <a:p>
            <a:r>
              <a:rPr lang="en-US" sz="1200" b="0" i="0" kern="1200" baseline="0" dirty="0" smtClean="0">
                <a:solidFill>
                  <a:schemeClr val="tx1"/>
                </a:solidFill>
                <a:effectLst/>
                <a:latin typeface="+mn-lt"/>
                <a:ea typeface="ＭＳ Ｐゴシック" charset="0"/>
                <a:cs typeface="ＭＳ Ｐゴシック" charset="0"/>
              </a:rPr>
              <a:t> - Keep records and information about the activities of ACME Incorporated.</a:t>
            </a:r>
          </a:p>
          <a:p>
            <a:r>
              <a:rPr lang="en-US" sz="1200" b="0" i="0" kern="1200" baseline="0" dirty="0" smtClean="0">
                <a:solidFill>
                  <a:schemeClr val="tx1"/>
                </a:solidFill>
                <a:effectLst/>
                <a:latin typeface="+mn-lt"/>
                <a:ea typeface="ＭＳ Ｐゴシック" charset="0"/>
                <a:cs typeface="ＭＳ Ｐゴシック" charset="0"/>
              </a:rPr>
              <a:t> - Maintain a physical space for everyone to work (the ACME Incorporated campus).</a:t>
            </a:r>
          </a:p>
          <a:p>
            <a:r>
              <a:rPr lang="en-US" sz="1200" b="0" i="0" kern="1200" baseline="0" dirty="0" smtClean="0">
                <a:solidFill>
                  <a:schemeClr val="tx1"/>
                </a:solidFill>
                <a:effectLst/>
                <a:latin typeface="+mn-lt"/>
                <a:ea typeface="ＭＳ Ｐゴシック" charset="0"/>
                <a:cs typeface="ＭＳ Ｐゴシック" charset="0"/>
              </a:rPr>
              <a:t> - Create anvils, magic ‘tunnel’ paint, and other “tools of the trade.”</a:t>
            </a:r>
          </a:p>
          <a:p>
            <a:r>
              <a:rPr lang="en-US" sz="1200" b="0" i="0" kern="1200" baseline="0" dirty="0" smtClean="0">
                <a:solidFill>
                  <a:schemeClr val="tx1"/>
                </a:solidFill>
                <a:effectLst/>
                <a:latin typeface="+mn-lt"/>
                <a:ea typeface="ＭＳ Ｐゴシック" charset="0"/>
                <a:cs typeface="ＭＳ Ｐゴシック" charset="0"/>
              </a:rPr>
              <a:t> - Market, advertise, and seek support for the ACME mission.</a:t>
            </a:r>
          </a:p>
          <a:p>
            <a:r>
              <a:rPr lang="en-US" sz="1200" b="0" i="0" kern="1200" baseline="0" dirty="0" smtClean="0">
                <a:solidFill>
                  <a:schemeClr val="tx1"/>
                </a:solidFill>
                <a:effectLst/>
                <a:latin typeface="+mn-lt"/>
                <a:ea typeface="ＭＳ Ｐゴシック" charset="0"/>
                <a:cs typeface="ＭＳ Ｐゴシック" charset="0"/>
              </a:rPr>
              <a:t> - Plan how ACME will respond to changes in the world around it.</a:t>
            </a:r>
          </a:p>
          <a:p>
            <a:r>
              <a:rPr lang="en-US" sz="1200" b="0" i="0" kern="1200" baseline="0" dirty="0" smtClean="0">
                <a:solidFill>
                  <a:schemeClr val="tx1"/>
                </a:solidFill>
                <a:effectLst/>
                <a:latin typeface="+mn-lt"/>
                <a:ea typeface="ＭＳ Ｐゴシック" charset="0"/>
                <a:cs typeface="ＭＳ Ｐゴシック" charset="0"/>
              </a:rPr>
              <a:t> - Manage / Administer the whole orchestra of individuals that make up ACME.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As ACME is a modern enterprise, business elements (functions, services, units) require technology to fulfill their mandate.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This provides the basis for our story. With this basis in mind. we will discuss a common challenge experienced by every modern enterprise.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In an effort to better serve the core missions of the enterprise, secondary and tertiary business elements are constantly on the look out to improve themselves. They want to be efficient and effective to better support the core mission of the enterprise.  To do this, changes to business processes and underlying technology are required.</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A business element has individuals working with technology the way it works today.  This is the referred to as the ‘current state’.  They have some combination of technologies that support their operations.  Often times other elements of the enterprise rely on these technologies for something local to them. Work flows from one business unit to another through different business services and processes that, ultimately, all rely on underlying technologies.  Sometimes that technology is paper and pen.  More often than not, as it is 2015, that technology is some combination of computer systems.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One day a business element of the enterprise identifies some problem with their current technology. For this example we will point at the anvil makers in the ACME Anvil department. They have a production management system that keeps track of how many anvils are needed, when they are needed, and how much iron ore is needed to make them.  They realize that the tool they’ve been using for years fails to capture and validate some key information on the way into the production system.  They learned this the hard way after charging, creating, and delivering 200 anvils when the requestor only needed 2.  They’ve always known there was a problem with validation but they always cautioned users to be careful.  This one slipped through and, while it seems like a simple fix, the system vendor has moved on to a new version and doesn’t support changing the system they are running on.</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ACME Anvil has a decision to face. How do they fix the problem? As the problem is with the old production management system, they immediate think “let’s buy a new one.”  ACME’s anvil department then sets off on a journey to buy a new production management system. They issue an RFP that describes what their old system does with a special focus on that pesky capture and validation problem– they know their requirements “we need our old system plus these features.”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When responses come in ACME is faced with a first question:  Cloud or On-Premise.  They decide on Cloud because it seems easy.  It won’t require them to worry about the ACME IT department (which always seems to be a bottleneck).  They can sign on the dotted line and get a new production management system.  They’ve made a decision to start a transition– they have an ‘intermediate state’ defined.</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Then implementation starts.  As this is a cloud solution it is up and running quickly. They get a login screen, create some accounts, and they are off to the races.  Anvils are being produced and there will never be a mistake again. Champagne for all!</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Three weeks go by when the anvil department receives their first phone call. The ACME finance department is phoning asking why the anvil department hasn’t validated their monthly expenses in the Finance system. After some calls they realize there was an old process that someone followed where they ran a report in the system and put the output of the report on a network share.  The person thought the new system dealt with that so didn’t mention it.  Turns out that old report does not exist in the new system. They scrape the bottom of their budget and contract the cloud provider to make the report for them.</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Then another couple weeks go by and they receive a call from the ACME police saying a former employee had been stopped with a car full of anvils.  They look at the production management system and realize that person had been asking for anvils to be made for weeks.  The anvil department phones HR to ask why they weren’t notified of this person’s departure.  The HR department tells them they don’t notify everyone, they update the central authentication system.  A couple more phone calls and the anvil department realizes they need IT to help configure the authentication system.  Luckily the protocol is supported by the cloud solution so anvil schedules some ‘emergency’ work with the ACME IT department.</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Next there is a phone call from an innovator.  They say they’ve figured out a brilliant new alloy for the anvils and they’d like to start asking for alloy anvils instead of iron.  The anvil department looks at the tool and realizes there is no way to set ‘alloy’ as an option so they tell the innovator to just use the ‘notes’ field in the submission form.  When they start looking through the production management system they realize that they can only track ordering of iron ore.  To track the alloy instead, they need to manually read all requests and see if they want alloy and order the alloy separate from the ore.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Next the HR department calls. The auditors have reviewed the enterprise operations and ACME has had major problems with workplace injuries.  Anvils seem to be a major cause.  They ask the anvil department to initiate a training program to keep people from requesting anvil production without being ned.  They realize that their system does not support this and, so, they have to go shopping for a new system.  They pay a new vendor and the original cloud vendor to build a nice slick integrated anvil production management system with safety interlocks.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Everything was good… for a time.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Then the finance department called again.  They’ve got a new system coming.  The anvil department is told it will need to find money in its budget to upgrade the custom integration with the old system to support the new system.</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Not long after that, the HR department is calling again.  They’ve got a new system coming too.  They will need the anvil department to update their training system and integration to support the new system.</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No sooner than the HR department has hung up, the ACME police calling again.  There is another person with anvils that should not have them.  They discover an order number with the anvils that they trace back to a person named ‘</a:t>
            </a:r>
            <a:r>
              <a:rPr lang="en-US" sz="1200" b="0" i="0" kern="1200" baseline="0" dirty="0" err="1" smtClean="0">
                <a:solidFill>
                  <a:schemeClr val="tx1"/>
                </a:solidFill>
                <a:effectLst/>
                <a:latin typeface="+mn-lt"/>
                <a:ea typeface="ＭＳ Ｐゴシック" charset="0"/>
                <a:cs typeface="ＭＳ Ｐゴシック" charset="0"/>
              </a:rPr>
              <a:t>closetsystem</a:t>
            </a:r>
            <a:r>
              <a:rPr lang="en-US" sz="1200" b="0" i="0" kern="1200" baseline="0" dirty="0" smtClean="0">
                <a:solidFill>
                  <a:schemeClr val="tx1"/>
                </a:solidFill>
                <a:effectLst/>
                <a:latin typeface="+mn-lt"/>
                <a:ea typeface="ＭＳ Ｐゴシック" charset="0"/>
                <a:cs typeface="ＭＳ Ｐゴシック" charset="0"/>
              </a:rPr>
              <a:t>.’  They determine that one of the innovators has innovated around a problem– they’ve built an automatic system locally that orders anvils based on a camera taking pictures of a storage closet.</a:t>
            </a:r>
          </a:p>
          <a:p>
            <a:endParaRPr lang="en-US" sz="1200" b="0" i="0" kern="1200" baseline="0" dirty="0" smtClean="0">
              <a:solidFill>
                <a:schemeClr val="tx1"/>
              </a:solidFill>
              <a:effectLst/>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9</a:t>
            </a:fld>
            <a:endParaRPr lang="en-US"/>
          </a:p>
        </p:txBody>
      </p:sp>
    </p:spTree>
    <p:extLst>
      <p:ext uri="{BB962C8B-B14F-4D97-AF65-F5344CB8AC3E}">
        <p14:creationId xmlns:p14="http://schemas.microsoft.com/office/powerpoint/2010/main" val="522773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9218" name="Notes Placeholder 2"/>
          <p:cNvSpPr>
            <a:spLocks noGrp="1"/>
          </p:cNvSpPr>
          <p:nvPr>
            <p:ph type="body"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defRPr/>
            </a:pPr>
            <a:r>
              <a:rPr lang="en-US" dirty="0" smtClean="0">
                <a:latin typeface="Calibri" charset="0"/>
              </a:rPr>
              <a:t>To add a photo to this slide, click the Picture icon in the content area (first column of icons, second row). Navigate to the photo you would like to insert. PowerPoint will auto-resize the photo to fit the area. If you are unhappy with the results, you can either:</a:t>
            </a:r>
          </a:p>
          <a:p>
            <a:pPr marL="228600" indent="-228600" eaLnBrk="1" hangingPunct="1">
              <a:spcBef>
                <a:spcPct val="0"/>
              </a:spcBef>
              <a:buFontTx/>
              <a:buAutoNum type="arabicPeriod"/>
              <a:defRPr/>
            </a:pPr>
            <a:r>
              <a:rPr lang="en-US" dirty="0" smtClean="0">
                <a:latin typeface="Calibri" charset="0"/>
              </a:rPr>
              <a:t>Manually resize your photo to 6.4” high x 10” wide using an image editor. Then, insert it via Home&gt;Insert&gt;Picture. </a:t>
            </a:r>
          </a:p>
          <a:p>
            <a:pPr marL="228600" indent="-228600" eaLnBrk="1" hangingPunct="1">
              <a:spcBef>
                <a:spcPct val="0"/>
              </a:spcBef>
              <a:buFontTx/>
              <a:buAutoNum type="arabicPeriod"/>
              <a:defRPr/>
            </a:pPr>
            <a:r>
              <a:rPr lang="en-US" dirty="0" smtClean="0">
                <a:latin typeface="Calibri" charset="0"/>
              </a:rPr>
              <a:t>Insert your picture as-is via Home&gt;Insert&gt;Picture. Then, select your photo and choose Format. Resize and crop your photo using the editing tools in PowerPoint.</a:t>
            </a:r>
          </a:p>
          <a:p>
            <a:pPr marL="228600" indent="-228600" eaLnBrk="1" hangingPunct="1">
              <a:spcBef>
                <a:spcPct val="0"/>
              </a:spcBef>
              <a:buFont typeface="+mj-lt"/>
              <a:buAutoNum type="arabicPeriod"/>
              <a:defRPr/>
            </a:pPr>
            <a:endParaRPr lang="en-US" dirty="0">
              <a:latin typeface="Calibri" charset="0"/>
            </a:endParaRPr>
          </a:p>
        </p:txBody>
      </p:sp>
      <p:sp>
        <p:nvSpPr>
          <p:cNvPr id="1331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CDF9044B-40D7-DE42-A1C6-08976A3194AD}" type="slidenum">
              <a:rPr lang="en-US" sz="1200"/>
              <a:pPr eaLnBrk="1" fontAlgn="base" hangingPunct="1">
                <a:spcBef>
                  <a:spcPct val="0"/>
                </a:spcBef>
                <a:spcAft>
                  <a:spcPct val="0"/>
                </a:spcAft>
              </a:pPr>
              <a:t>22</a:t>
            </a:fld>
            <a:endParaRPr lang="en-US" sz="1200"/>
          </a:p>
        </p:txBody>
      </p:sp>
    </p:spTree>
    <p:extLst>
      <p:ext uri="{BB962C8B-B14F-4D97-AF65-F5344CB8AC3E}">
        <p14:creationId xmlns:p14="http://schemas.microsoft.com/office/powerpoint/2010/main" val="364430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5.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836462" y="2188125"/>
            <a:ext cx="7402894" cy="1362075"/>
          </a:xfrm>
        </p:spPr>
        <p:txBody>
          <a:bodyPr/>
          <a:lstStyle>
            <a:lvl1pPr algn="ctr">
              <a:defRPr sz="3200"/>
            </a:lvl1pPr>
          </a:lstStyle>
          <a:p>
            <a:r>
              <a:rPr lang="en-US" smtClean="0"/>
              <a:t>Click to edit Master title style</a:t>
            </a:r>
            <a:endParaRPr lang="en-US" dirty="0"/>
          </a:p>
        </p:txBody>
      </p:sp>
      <p:sp>
        <p:nvSpPr>
          <p:cNvPr id="9" name="Text Placeholder 2"/>
          <p:cNvSpPr>
            <a:spLocks noGrp="1"/>
          </p:cNvSpPr>
          <p:nvPr>
            <p:ph type="body" idx="1"/>
          </p:nvPr>
        </p:nvSpPr>
        <p:spPr>
          <a:xfrm>
            <a:off x="1155197" y="3787952"/>
            <a:ext cx="6847004" cy="584199"/>
          </a:xfrm>
        </p:spPr>
        <p:txBody>
          <a:bodyPr/>
          <a:lstStyle>
            <a:lvl1pPr marL="0" indent="0" algn="ctr">
              <a:buNone/>
              <a:defRPr>
                <a:latin typeface="Times New Roman"/>
                <a:cs typeface="Times New Roman"/>
              </a:defRPr>
            </a:lvl1pPr>
          </a:lstStyle>
          <a:p>
            <a:pPr lvl="0"/>
            <a:r>
              <a:rPr lang="en-US" smtClean="0"/>
              <a:t>Click to edit Master text styles</a:t>
            </a:r>
          </a:p>
        </p:txBody>
      </p:sp>
      <p:sp>
        <p:nvSpPr>
          <p:cNvPr id="4" name="Footer Placeholder 4"/>
          <p:cNvSpPr>
            <a:spLocks noGrp="1"/>
          </p:cNvSpPr>
          <p:nvPr>
            <p:ph type="ftr" sz="quarter" idx="10"/>
          </p:nvPr>
        </p:nvSpPr>
        <p:spPr/>
        <p:txBody>
          <a:bodyPr/>
          <a:lstStyle>
            <a:lvl1pPr algn="l">
              <a:defRPr sz="1200">
                <a:solidFill>
                  <a:schemeClr val="tx1"/>
                </a:solidFill>
                <a:latin typeface="Arial"/>
                <a:cs typeface="Arial"/>
              </a:defRPr>
            </a:lvl1pPr>
          </a:lstStyle>
          <a:p>
            <a:pPr>
              <a:defRPr/>
            </a:pPr>
            <a:endParaRPr lang="en-US"/>
          </a:p>
        </p:txBody>
      </p:sp>
      <p:sp>
        <p:nvSpPr>
          <p:cNvPr id="5" name="Title 1"/>
          <p:cNvSpPr txBox="1">
            <a:spLocks/>
          </p:cNvSpPr>
          <p:nvPr userDrawn="1"/>
        </p:nvSpPr>
        <p:spPr>
          <a:xfrm>
            <a:off x="836462" y="5096934"/>
            <a:ext cx="7402894" cy="683066"/>
          </a:xfrm>
          <a:prstGeom prst="rect">
            <a:avLst/>
          </a:prstGeom>
        </p:spPr>
        <p:txBody>
          <a:bodyPr vert="horz" lIns="91440" tIns="45720" rIns="91440" bIns="45720" rtlCol="0" anchor="b" anchorCtr="0">
            <a:normAutofit lnSpcReduction="10000"/>
          </a:bodyPr>
          <a:lstStyle>
            <a:lvl1pPr algn="ctr" defTabSz="457200" rtl="0" eaLnBrk="0" fontAlgn="base" hangingPunct="0">
              <a:spcBef>
                <a:spcPct val="0"/>
              </a:spcBef>
              <a:spcAft>
                <a:spcPct val="0"/>
              </a:spcAft>
              <a:defRPr sz="3200" b="1" kern="1200" cap="all" spc="300">
                <a:solidFill>
                  <a:schemeClr val="accent1"/>
                </a:solidFill>
                <a:latin typeface="Arial"/>
                <a:ea typeface="ＭＳ Ｐゴシック" charset="0"/>
                <a:cs typeface="Arial"/>
              </a:defRPr>
            </a:lvl1pPr>
            <a:lvl2pPr algn="l" defTabSz="457200" rtl="0" eaLnBrk="0" fontAlgn="base" hangingPunct="0">
              <a:spcBef>
                <a:spcPct val="0"/>
              </a:spcBef>
              <a:spcAft>
                <a:spcPct val="0"/>
              </a:spcAft>
              <a:defRPr sz="3200" b="1">
                <a:solidFill>
                  <a:schemeClr val="accent1"/>
                </a:solidFill>
                <a:latin typeface="Arial" charset="0"/>
                <a:ea typeface="ＭＳ Ｐゴシック" charset="0"/>
              </a:defRPr>
            </a:lvl2pPr>
            <a:lvl3pPr algn="l" defTabSz="457200" rtl="0" eaLnBrk="0" fontAlgn="base" hangingPunct="0">
              <a:spcBef>
                <a:spcPct val="0"/>
              </a:spcBef>
              <a:spcAft>
                <a:spcPct val="0"/>
              </a:spcAft>
              <a:defRPr sz="3200" b="1">
                <a:solidFill>
                  <a:schemeClr val="accent1"/>
                </a:solidFill>
                <a:latin typeface="Arial" charset="0"/>
                <a:ea typeface="ＭＳ Ｐゴシック" charset="0"/>
              </a:defRPr>
            </a:lvl3pPr>
            <a:lvl4pPr algn="l" defTabSz="457200" rtl="0" eaLnBrk="0" fontAlgn="base" hangingPunct="0">
              <a:spcBef>
                <a:spcPct val="0"/>
              </a:spcBef>
              <a:spcAft>
                <a:spcPct val="0"/>
              </a:spcAft>
              <a:defRPr sz="3200" b="1">
                <a:solidFill>
                  <a:schemeClr val="accent1"/>
                </a:solidFill>
                <a:latin typeface="Arial" charset="0"/>
                <a:ea typeface="ＭＳ Ｐゴシック" charset="0"/>
              </a:defRPr>
            </a:lvl4pPr>
            <a:lvl5pPr algn="l" defTabSz="457200" rtl="0" eaLnBrk="0" fontAlgn="base" hangingPunct="0">
              <a:spcBef>
                <a:spcPct val="0"/>
              </a:spcBef>
              <a:spcAft>
                <a:spcPct val="0"/>
              </a:spcAft>
              <a:defRPr sz="3200" b="1">
                <a:solidFill>
                  <a:schemeClr val="accent1"/>
                </a:solidFill>
                <a:latin typeface="Arial" charset="0"/>
                <a:ea typeface="ＭＳ Ｐゴシック" charset="0"/>
              </a:defRPr>
            </a:lvl5pPr>
            <a:lvl6pPr marL="457200" algn="l" defTabSz="457200" rtl="0" fontAlgn="base">
              <a:spcBef>
                <a:spcPct val="0"/>
              </a:spcBef>
              <a:spcAft>
                <a:spcPct val="0"/>
              </a:spcAft>
              <a:defRPr sz="3200" b="1">
                <a:solidFill>
                  <a:schemeClr val="accent1"/>
                </a:solidFill>
                <a:latin typeface="Arial" charset="0"/>
                <a:ea typeface="ＭＳ Ｐゴシック" charset="0"/>
              </a:defRPr>
            </a:lvl6pPr>
            <a:lvl7pPr marL="914400" algn="l" defTabSz="457200" rtl="0" fontAlgn="base">
              <a:spcBef>
                <a:spcPct val="0"/>
              </a:spcBef>
              <a:spcAft>
                <a:spcPct val="0"/>
              </a:spcAft>
              <a:defRPr sz="3200" b="1">
                <a:solidFill>
                  <a:schemeClr val="accent1"/>
                </a:solidFill>
                <a:latin typeface="Arial" charset="0"/>
                <a:ea typeface="ＭＳ Ｐゴシック" charset="0"/>
              </a:defRPr>
            </a:lvl7pPr>
            <a:lvl8pPr marL="1371600" algn="l" defTabSz="457200" rtl="0" fontAlgn="base">
              <a:spcBef>
                <a:spcPct val="0"/>
              </a:spcBef>
              <a:spcAft>
                <a:spcPct val="0"/>
              </a:spcAft>
              <a:defRPr sz="3200" b="1">
                <a:solidFill>
                  <a:schemeClr val="accent1"/>
                </a:solidFill>
                <a:latin typeface="Arial" charset="0"/>
                <a:ea typeface="ＭＳ Ｐゴシック" charset="0"/>
              </a:defRPr>
            </a:lvl8pPr>
            <a:lvl9pPr marL="1828800" algn="l" defTabSz="457200" rtl="0" fontAlgn="base">
              <a:spcBef>
                <a:spcPct val="0"/>
              </a:spcBef>
              <a:spcAft>
                <a:spcPct val="0"/>
              </a:spcAft>
              <a:defRPr sz="3200" b="1">
                <a:solidFill>
                  <a:schemeClr val="accent1"/>
                </a:solidFill>
                <a:latin typeface="Arial" charset="0"/>
                <a:ea typeface="ＭＳ Ｐゴシック" charset="0"/>
              </a:defRPr>
            </a:lvl9pPr>
          </a:lstStyle>
          <a:p>
            <a:r>
              <a:rPr lang="en-US" sz="2000" cap="none" dirty="0" err="1" smtClean="0"/>
              <a:t>watitis.uwaterloo.ca</a:t>
            </a:r>
            <a:endParaRPr lang="en-US" sz="2000" cap="none" dirty="0" smtClean="0"/>
          </a:p>
          <a:p>
            <a:r>
              <a:rPr lang="en-US" sz="2000" cap="none" dirty="0" smtClean="0"/>
              <a:t>@</a:t>
            </a:r>
            <a:r>
              <a:rPr lang="en-US" sz="2000" cap="none" dirty="0" err="1" smtClean="0"/>
              <a:t>watitisconf</a:t>
            </a:r>
            <a:endParaRPr lang="en-US" sz="2000" cap="none" dirty="0"/>
          </a:p>
        </p:txBody>
      </p:sp>
      <p:sp>
        <p:nvSpPr>
          <p:cNvPr id="2" name="Rectangle 1"/>
          <p:cNvSpPr/>
          <p:nvPr userDrawn="1"/>
        </p:nvSpPr>
        <p:spPr>
          <a:xfrm>
            <a:off x="5064246" y="5926494"/>
            <a:ext cx="1749322" cy="84664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WatITis 2011.e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61655" y="375744"/>
            <a:ext cx="3430894" cy="1524842"/>
          </a:xfrm>
          <a:prstGeom prst="rect">
            <a:avLst/>
          </a:prstGeom>
        </p:spPr>
      </p:pic>
    </p:spTree>
    <p:extLst>
      <p:ext uri="{BB962C8B-B14F-4D97-AF65-F5344CB8AC3E}">
        <p14:creationId xmlns:p14="http://schemas.microsoft.com/office/powerpoint/2010/main" val="703338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7338"/>
            <a:ext cx="8229600" cy="1143000"/>
          </a:xfrm>
        </p:spPr>
        <p:txBody>
          <a:bodyPr anchor="t"/>
          <a:lstStyle>
            <a:lvl1pPr>
              <a:defRPr cap="all">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pc="100">
                <a:solidFill>
                  <a:srgbClr val="000000"/>
                </a:solidFill>
              </a:defRPr>
            </a:lvl1pPr>
            <a:lvl2pPr>
              <a:defRPr spc="100">
                <a:solidFill>
                  <a:srgbClr val="000000"/>
                </a:solidFill>
              </a:defRPr>
            </a:lvl2pPr>
            <a:lvl3pPr>
              <a:defRPr spc="100">
                <a:solidFill>
                  <a:srgbClr val="000000"/>
                </a:solidFill>
              </a:defRPr>
            </a:lvl3pPr>
            <a:lvl4pPr>
              <a:defRPr spc="100">
                <a:solidFill>
                  <a:srgbClr val="000000"/>
                </a:solidFill>
              </a:defRPr>
            </a:lvl4pPr>
            <a:lvl5pPr>
              <a:defRPr spc="1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p>
        </p:txBody>
      </p:sp>
      <p:sp>
        <p:nvSpPr>
          <p:cNvPr id="5" name="Slide Number Placeholder 5"/>
          <p:cNvSpPr>
            <a:spLocks noGrp="1"/>
          </p:cNvSpPr>
          <p:nvPr>
            <p:ph type="sldNum" sz="quarter" idx="11"/>
          </p:nvPr>
        </p:nvSpPr>
        <p:spPr/>
        <p:txBody>
          <a:bodyPr/>
          <a:lstStyle>
            <a:lvl1pPr>
              <a:defRPr/>
            </a:lvl1pPr>
          </a:lstStyle>
          <a:p>
            <a:pPr>
              <a:defRPr/>
            </a:pPr>
            <a:fld id="{694DA976-0CD1-6A4F-92D4-B08A7AA8E49D}" type="slidenum">
              <a:rPr lang="en-US"/>
              <a:pPr>
                <a:defRPr/>
              </a:pPr>
              <a:t>‹#›</a:t>
            </a:fld>
            <a:endParaRPr lang="en-US" dirty="0"/>
          </a:p>
        </p:txBody>
      </p:sp>
    </p:spTree>
    <p:extLst>
      <p:ext uri="{BB962C8B-B14F-4D97-AF65-F5344CB8AC3E}">
        <p14:creationId xmlns:p14="http://schemas.microsoft.com/office/powerpoint/2010/main" val="1710476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marL="0" indent="0">
              <a:spcBef>
                <a:spcPts val="0"/>
              </a:spcBef>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BF46D47A-D34F-1543-A93A-12DAE0AEC1E2}" type="slidenum">
              <a:rPr lang="en-US"/>
              <a:pPr>
                <a:defRPr/>
              </a:pPr>
              <a:t>‹#›</a:t>
            </a:fld>
            <a:endParaRPr lang="en-US" dirty="0"/>
          </a:p>
        </p:txBody>
      </p:sp>
    </p:spTree>
    <p:extLst>
      <p:ext uri="{BB962C8B-B14F-4D97-AF65-F5344CB8AC3E}">
        <p14:creationId xmlns:p14="http://schemas.microsoft.com/office/powerpoint/2010/main" val="157910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spc="100"/>
            </a:lvl1pPr>
            <a:lvl2pPr>
              <a:defRPr sz="2000" spc="100"/>
            </a:lvl2pPr>
            <a:lvl3pPr>
              <a:defRPr sz="1800" spc="100"/>
            </a:lvl3pPr>
            <a:lvl4pPr>
              <a:defRPr sz="1600" spc="100"/>
            </a:lvl4pPr>
            <a:lvl5pPr>
              <a:defRPr sz="1600" spc="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spc="100"/>
            </a:lvl1pPr>
            <a:lvl2pPr>
              <a:defRPr sz="2000" spc="100"/>
            </a:lvl2pPr>
            <a:lvl3pPr>
              <a:defRPr sz="1800" spc="100"/>
            </a:lvl3pPr>
            <a:lvl4pPr>
              <a:defRPr sz="1600" spc="100"/>
            </a:lvl4pPr>
            <a:lvl5pPr>
              <a:defRPr sz="1600" spc="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10"/>
          </p:nvPr>
        </p:nvSpPr>
        <p:spPr/>
        <p:txBody>
          <a:bodyPr/>
          <a:lstStyle>
            <a:lvl1pPr>
              <a:defRPr/>
            </a:lvl1pPr>
          </a:lstStyle>
          <a:p>
            <a:pPr>
              <a:defRPr/>
            </a:pPr>
            <a:endParaRPr lang="en-US"/>
          </a:p>
        </p:txBody>
      </p:sp>
      <p:sp>
        <p:nvSpPr>
          <p:cNvPr id="8" name="Slide Number Placeholder 5"/>
          <p:cNvSpPr>
            <a:spLocks noGrp="1"/>
          </p:cNvSpPr>
          <p:nvPr>
            <p:ph type="sldNum" sz="quarter" idx="11"/>
          </p:nvPr>
        </p:nvSpPr>
        <p:spPr/>
        <p:txBody>
          <a:bodyPr/>
          <a:lstStyle>
            <a:lvl1pPr>
              <a:defRPr/>
            </a:lvl1pPr>
          </a:lstStyle>
          <a:p>
            <a:pPr>
              <a:defRPr/>
            </a:pPr>
            <a:fld id="{4227A1C0-4375-214F-AF2D-9DB97F9C3FD2}" type="slidenum">
              <a:rPr lang="en-US"/>
              <a:pPr>
                <a:defRPr/>
              </a:pPr>
              <a:t>‹#›</a:t>
            </a:fld>
            <a:endParaRPr lang="en-US" dirty="0"/>
          </a:p>
        </p:txBody>
      </p:sp>
    </p:spTree>
    <p:extLst>
      <p:ext uri="{BB962C8B-B14F-4D97-AF65-F5344CB8AC3E}">
        <p14:creationId xmlns:p14="http://schemas.microsoft.com/office/powerpoint/2010/main" val="2748763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6" descr="University of Waterloo"/>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32888"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Content Placeholder 2"/>
          <p:cNvSpPr>
            <a:spLocks noGrp="1"/>
          </p:cNvSpPr>
          <p:nvPr>
            <p:ph idx="1"/>
          </p:nvPr>
        </p:nvSpPr>
        <p:spPr>
          <a:xfrm>
            <a:off x="0" y="8822"/>
            <a:ext cx="9153144" cy="5851703"/>
          </a:xfrm>
        </p:spPr>
        <p:txBody>
          <a:bodyPr/>
          <a:lstStyle>
            <a:lvl1pPr marL="457200" indent="-457200">
              <a:buFontTx/>
              <a:buChar char="-"/>
              <a:defRPr baseline="0"/>
            </a:lvl1pPr>
          </a:lstStyle>
          <a:p>
            <a:pPr lvl="0"/>
            <a:r>
              <a:rPr lang="en-US" smtClean="0"/>
              <a:t>Click to edit Master text styles</a:t>
            </a:r>
          </a:p>
        </p:txBody>
      </p:sp>
      <p:sp>
        <p:nvSpPr>
          <p:cNvPr id="4" name="Footer Placeholder 2"/>
          <p:cNvSpPr>
            <a:spLocks noGrp="1"/>
          </p:cNvSpPr>
          <p:nvPr>
            <p:ph type="ftr" sz="quarter" idx="10"/>
          </p:nvPr>
        </p:nvSpPr>
        <p:spPr/>
        <p:txBody>
          <a:bodyPr/>
          <a:lstStyle>
            <a:lvl1pPr>
              <a:defRPr/>
            </a:lvl1pPr>
          </a:lstStyle>
          <a:p>
            <a:pPr>
              <a:defRPr/>
            </a:pPr>
            <a:endParaRPr lang="en-US"/>
          </a:p>
        </p:txBody>
      </p:sp>
      <p:sp>
        <p:nvSpPr>
          <p:cNvPr id="6" name="Slide Number Placeholder 3"/>
          <p:cNvSpPr>
            <a:spLocks noGrp="1"/>
          </p:cNvSpPr>
          <p:nvPr>
            <p:ph type="sldNum" sz="quarter" idx="11"/>
          </p:nvPr>
        </p:nvSpPr>
        <p:spPr/>
        <p:txBody>
          <a:bodyPr/>
          <a:lstStyle>
            <a:lvl1pPr>
              <a:defRPr/>
            </a:lvl1pPr>
          </a:lstStyle>
          <a:p>
            <a:pPr>
              <a:defRPr/>
            </a:pPr>
            <a:fld id="{F3BA0B07-241D-7A4C-A938-B14B6BF5B64B}" type="slidenum">
              <a:rPr lang="en-US"/>
              <a:pPr>
                <a:defRPr/>
              </a:pPr>
              <a:t>‹#›</a:t>
            </a:fld>
            <a:endParaRPr lang="en-US" dirty="0"/>
          </a:p>
        </p:txBody>
      </p:sp>
      <p:sp>
        <p:nvSpPr>
          <p:cNvPr id="7" name="TextBox 6"/>
          <p:cNvSpPr txBox="1"/>
          <p:nvPr userDrawn="1"/>
        </p:nvSpPr>
        <p:spPr>
          <a:xfrm>
            <a:off x="682625" y="6233239"/>
            <a:ext cx="4309731" cy="246221"/>
          </a:xfrm>
          <a:prstGeom prst="rect">
            <a:avLst/>
          </a:prstGeom>
          <a:noFill/>
        </p:spPr>
        <p:txBody>
          <a:bodyPr wrap="square" rtlCol="0">
            <a:spAutoFit/>
          </a:bodyPr>
          <a:lstStyle/>
          <a:p>
            <a:r>
              <a:rPr lang="en-US" sz="1000" dirty="0" smtClean="0">
                <a:latin typeface="Arial"/>
                <a:cs typeface="Arial"/>
              </a:rPr>
              <a:t>#watitis2015</a:t>
            </a:r>
            <a:endParaRPr lang="en-US" sz="1000" dirty="0">
              <a:latin typeface="Arial"/>
              <a:cs typeface="Arial"/>
            </a:endParaRPr>
          </a:p>
        </p:txBody>
      </p:sp>
      <p:pic>
        <p:nvPicPr>
          <p:cNvPr id="8" name="Picture 7" descr="logo 2011.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28147" y="5982751"/>
            <a:ext cx="1611183" cy="738724"/>
          </a:xfrm>
          <a:prstGeom prst="rect">
            <a:avLst/>
          </a:prstGeom>
        </p:spPr>
      </p:pic>
    </p:spTree>
    <p:extLst>
      <p:ext uri="{BB962C8B-B14F-4D97-AF65-F5344CB8AC3E}">
        <p14:creationId xmlns:p14="http://schemas.microsoft.com/office/powerpoint/2010/main" val="3849415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49"/>
            <a:ext cx="3008313" cy="1040493"/>
          </a:xfrm>
        </p:spPr>
        <p:txBody>
          <a:bodyPr anchor="t"/>
          <a:lstStyle>
            <a:lvl1pPr algn="l">
              <a:defRPr sz="2000" b="1" cap="all"/>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343979"/>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457200" y="1386114"/>
            <a:ext cx="3008313" cy="42309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D2DE0041-772A-5E43-96D9-E5F72D6024BE}" type="slidenum">
              <a:rPr lang="en-US"/>
              <a:pPr>
                <a:defRPr/>
              </a:pPr>
              <a:t>‹#›</a:t>
            </a:fld>
            <a:endParaRPr lang="en-US" dirty="0"/>
          </a:p>
        </p:txBody>
      </p:sp>
    </p:spTree>
    <p:extLst>
      <p:ext uri="{BB962C8B-B14F-4D97-AF65-F5344CB8AC3E}">
        <p14:creationId xmlns:p14="http://schemas.microsoft.com/office/powerpoint/2010/main" val="548705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Option 3">
    <p:spTree>
      <p:nvGrpSpPr>
        <p:cNvPr id="1" name=""/>
        <p:cNvGrpSpPr/>
        <p:nvPr/>
      </p:nvGrpSpPr>
      <p:grpSpPr>
        <a:xfrm>
          <a:off x="0" y="0"/>
          <a:ext cx="0" cy="0"/>
          <a:chOff x="0" y="0"/>
          <a:chExt cx="0" cy="0"/>
        </a:xfrm>
      </p:grpSpPr>
      <p:sp>
        <p:nvSpPr>
          <p:cNvPr id="9" name="Rectangle 8"/>
          <p:cNvSpPr>
            <a:spLocks noChangeArrowheads="1"/>
          </p:cNvSpPr>
          <p:nvPr/>
        </p:nvSpPr>
        <p:spPr bwMode="auto">
          <a:xfrm>
            <a:off x="0" y="0"/>
            <a:ext cx="9242425" cy="6958013"/>
          </a:xfrm>
          <a:prstGeom prst="rect">
            <a:avLst/>
          </a:prstGeom>
          <a:solidFill>
            <a:schemeClr val="accent5"/>
          </a:solidFill>
          <a:ln w="9525">
            <a:solidFill>
              <a:schemeClr val="tx1"/>
            </a:solidFill>
            <a:round/>
            <a:headEnd/>
            <a:tailEnd/>
          </a:ln>
        </p:spPr>
        <p:txBody>
          <a:bodyPr/>
          <a:lstStyle/>
          <a:p>
            <a:pPr defTabSz="914400" eaLnBrk="0" fontAlgn="auto" hangingPunct="0">
              <a:spcBef>
                <a:spcPts val="0"/>
              </a:spcBef>
              <a:spcAft>
                <a:spcPts val="0"/>
              </a:spcAft>
              <a:defRPr/>
            </a:pPr>
            <a:endParaRPr lang="en-US" sz="2400">
              <a:solidFill>
                <a:srgbClr val="999999"/>
              </a:solidFill>
              <a:latin typeface="Arial" charset="0"/>
              <a:ea typeface="+mn-ea"/>
              <a:cs typeface="+mn-cs"/>
            </a:endParaRPr>
          </a:p>
        </p:txBody>
      </p:sp>
      <p:sp>
        <p:nvSpPr>
          <p:cNvPr id="3074" name="Rectangle 2"/>
          <p:cNvSpPr>
            <a:spLocks noGrp="1" noChangeArrowheads="1"/>
          </p:cNvSpPr>
          <p:nvPr>
            <p:ph type="ctrTitle"/>
          </p:nvPr>
        </p:nvSpPr>
        <p:spPr>
          <a:xfrm>
            <a:off x="468286" y="5842254"/>
            <a:ext cx="4492752" cy="828548"/>
          </a:xfrm>
        </p:spPr>
        <p:txBody>
          <a:bodyPr/>
          <a:lstStyle>
            <a:lvl1pPr algn="l">
              <a:defRPr sz="1800">
                <a:solidFill>
                  <a:srgbClr val="FFFFFF"/>
                </a:solidFill>
                <a:effectLst/>
              </a:defRPr>
            </a:lvl1pPr>
          </a:lstStyle>
          <a:p>
            <a:r>
              <a:rPr lang="en-US" smtClean="0"/>
              <a:t>Click to edit Master title style</a:t>
            </a:r>
            <a:endParaRPr lang="en-US" dirty="0"/>
          </a:p>
        </p:txBody>
      </p:sp>
      <p:sp>
        <p:nvSpPr>
          <p:cNvPr id="25" name="Picture Placeholder 2"/>
          <p:cNvSpPr>
            <a:spLocks noGrp="1"/>
          </p:cNvSpPr>
          <p:nvPr>
            <p:ph type="pic" sz="quarter" idx="10"/>
          </p:nvPr>
        </p:nvSpPr>
        <p:spPr>
          <a:xfrm>
            <a:off x="322263" y="324672"/>
            <a:ext cx="3111500" cy="4224528"/>
          </a:xfrm>
        </p:spPr>
        <p:txBody>
          <a:bodyPr/>
          <a:lstStyle/>
          <a:p>
            <a:pPr lvl="0"/>
            <a:r>
              <a:rPr lang="en-US" noProof="0" smtClean="0"/>
              <a:t>Drag picture to placeholder or click icon to add</a:t>
            </a:r>
            <a:endParaRPr lang="en-US" noProof="0" dirty="0" smtClean="0"/>
          </a:p>
        </p:txBody>
      </p:sp>
      <p:sp>
        <p:nvSpPr>
          <p:cNvPr id="26" name="Picture Placeholder 4"/>
          <p:cNvSpPr>
            <a:spLocks noGrp="1"/>
          </p:cNvSpPr>
          <p:nvPr>
            <p:ph type="pic" sz="quarter" idx="11"/>
          </p:nvPr>
        </p:nvSpPr>
        <p:spPr>
          <a:xfrm>
            <a:off x="3502025" y="324673"/>
            <a:ext cx="2711450" cy="2068513"/>
          </a:xfrm>
        </p:spPr>
        <p:txBody>
          <a:bodyPr/>
          <a:lstStyle/>
          <a:p>
            <a:pPr lvl="0"/>
            <a:r>
              <a:rPr lang="en-US" noProof="0" smtClean="0"/>
              <a:t>Drag picture to placeholder or click icon to add</a:t>
            </a:r>
            <a:endParaRPr lang="en-US" noProof="0" dirty="0" smtClean="0"/>
          </a:p>
        </p:txBody>
      </p:sp>
      <p:sp>
        <p:nvSpPr>
          <p:cNvPr id="27" name="Picture Placeholder 6"/>
          <p:cNvSpPr>
            <a:spLocks noGrp="1"/>
          </p:cNvSpPr>
          <p:nvPr>
            <p:ph type="pic" sz="quarter" idx="12"/>
          </p:nvPr>
        </p:nvSpPr>
        <p:spPr>
          <a:xfrm>
            <a:off x="6289675" y="324670"/>
            <a:ext cx="2625725" cy="6346131"/>
          </a:xfrm>
        </p:spPr>
        <p:txBody>
          <a:bodyPr/>
          <a:lstStyle/>
          <a:p>
            <a:pPr lvl="0"/>
            <a:r>
              <a:rPr lang="en-US" noProof="0" smtClean="0"/>
              <a:t>Drag picture to placeholder or click icon to add</a:t>
            </a:r>
            <a:endParaRPr lang="en-US" noProof="0" dirty="0" smtClean="0"/>
          </a:p>
        </p:txBody>
      </p:sp>
      <p:sp>
        <p:nvSpPr>
          <p:cNvPr id="28" name="Picture Placeholder 8"/>
          <p:cNvSpPr>
            <a:spLocks noGrp="1"/>
          </p:cNvSpPr>
          <p:nvPr>
            <p:ph type="pic" sz="quarter" idx="13"/>
          </p:nvPr>
        </p:nvSpPr>
        <p:spPr>
          <a:xfrm>
            <a:off x="4961038" y="2450336"/>
            <a:ext cx="1252437" cy="4220465"/>
          </a:xfrm>
        </p:spPr>
        <p:txBody>
          <a:bodyPr/>
          <a:lstStyle/>
          <a:p>
            <a:pPr lvl="0"/>
            <a:r>
              <a:rPr lang="en-US" noProof="0" smtClean="0"/>
              <a:t>Drag picture to placeholder or click icon to add</a:t>
            </a:r>
            <a:endParaRPr lang="en-US" noProof="0" dirty="0" smtClean="0"/>
          </a:p>
        </p:txBody>
      </p:sp>
      <p:sp>
        <p:nvSpPr>
          <p:cNvPr id="29" name="Picture Placeholder 10"/>
          <p:cNvSpPr>
            <a:spLocks noGrp="1"/>
          </p:cNvSpPr>
          <p:nvPr>
            <p:ph type="pic" sz="quarter" idx="14"/>
          </p:nvPr>
        </p:nvSpPr>
        <p:spPr>
          <a:xfrm>
            <a:off x="3502025" y="2450336"/>
            <a:ext cx="1385888" cy="4220465"/>
          </a:xfrm>
        </p:spPr>
        <p:txBody>
          <a:bodyPr/>
          <a:lstStyle/>
          <a:p>
            <a:pPr lvl="0"/>
            <a:r>
              <a:rPr lang="en-US" noProof="0" smtClean="0"/>
              <a:t>Drag picture to placeholder or click icon to add</a:t>
            </a:r>
            <a:endParaRPr lang="en-US" noProof="0" dirty="0" smtClean="0"/>
          </a:p>
        </p:txBody>
      </p:sp>
      <p:sp>
        <p:nvSpPr>
          <p:cNvPr id="30" name="Picture Placeholder 12"/>
          <p:cNvSpPr>
            <a:spLocks noGrp="1"/>
          </p:cNvSpPr>
          <p:nvPr>
            <p:ph type="pic" sz="quarter" idx="15"/>
          </p:nvPr>
        </p:nvSpPr>
        <p:spPr>
          <a:xfrm>
            <a:off x="322263" y="4604038"/>
            <a:ext cx="3111500" cy="2071687"/>
          </a:xfrm>
        </p:spPr>
        <p:txBody>
          <a:bodyPr/>
          <a:lstStyle/>
          <a:p>
            <a:pPr lvl="0"/>
            <a:r>
              <a:rPr lang="en-US" noProof="0" smtClean="0"/>
              <a:t>Drag picture to placeholder or click icon to add</a:t>
            </a:r>
            <a:endParaRPr lang="en-US" noProof="0" dirty="0" smtClean="0"/>
          </a:p>
        </p:txBody>
      </p:sp>
    </p:spTree>
    <p:extLst>
      <p:ext uri="{BB962C8B-B14F-4D97-AF65-F5344CB8AC3E}">
        <p14:creationId xmlns:p14="http://schemas.microsoft.com/office/powerpoint/2010/main" val="7749525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emf"/><Relationship Id="rId10" Type="http://schemas.openxmlformats.org/officeDocument/2006/relationships/image" Target="../media/image2.emf"/><Relationship Id="rId11"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8" descr="University of Waterloo"/>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9153525" cy="687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Placeholder 1"/>
          <p:cNvSpPr>
            <a:spLocks noGrp="1"/>
          </p:cNvSpPr>
          <p:nvPr>
            <p:ph type="title"/>
          </p:nvPr>
        </p:nvSpPr>
        <p:spPr>
          <a:xfrm>
            <a:off x="457200" y="274638"/>
            <a:ext cx="8229600" cy="1068387"/>
          </a:xfrm>
          <a:prstGeom prst="rect">
            <a:avLst/>
          </a:prstGeom>
        </p:spPr>
        <p:txBody>
          <a:bodyPr vert="horz" lIns="91440" tIns="45720" rIns="91440" bIns="45720" rtlCol="0" anchor="b" anchorCtr="0">
            <a:normAutofit/>
          </a:bodyPr>
          <a:lstStyle/>
          <a:p>
            <a:r>
              <a:rPr lang="en-US" dirty="0" smtClean="0"/>
              <a:t>CLICK TO EDIT TITLE</a:t>
            </a:r>
            <a:endParaRPr lang="en-US" dirty="0"/>
          </a:p>
        </p:txBody>
      </p:sp>
      <p:sp>
        <p:nvSpPr>
          <p:cNvPr id="3" name="Text Placeholder 2"/>
          <p:cNvSpPr>
            <a:spLocks noGrp="1"/>
          </p:cNvSpPr>
          <p:nvPr>
            <p:ph type="body" idx="1"/>
          </p:nvPr>
        </p:nvSpPr>
        <p:spPr>
          <a:xfrm>
            <a:off x="457200" y="1433513"/>
            <a:ext cx="8229600" cy="43100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682625" y="5982750"/>
            <a:ext cx="4309731" cy="250489"/>
          </a:xfrm>
          <a:prstGeom prst="rect">
            <a:avLst/>
          </a:prstGeom>
        </p:spPr>
        <p:txBody>
          <a:bodyPr vert="horz" lIns="91440" tIns="45720" rIns="91440" bIns="45720" rtlCol="0" anchor="ctr"/>
          <a:lstStyle>
            <a:lvl1pPr algn="l" fontAlgn="auto">
              <a:spcBef>
                <a:spcPts val="0"/>
              </a:spcBef>
              <a:spcAft>
                <a:spcPts val="0"/>
              </a:spcAft>
              <a:defRPr sz="1200">
                <a:solidFill>
                  <a:schemeClr val="tx1"/>
                </a:solidFill>
                <a:latin typeface="Arial"/>
                <a:ea typeface="+mn-ea"/>
                <a:cs typeface="Aria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635114E9-3C2A-ED41-ACFE-2588680D6628}" type="slidenum">
              <a:rPr lang="en-US"/>
              <a:pPr>
                <a:defRPr/>
              </a:pPr>
              <a:t>‹#›</a:t>
            </a:fld>
            <a:endParaRPr lang="en-US" dirty="0"/>
          </a:p>
        </p:txBody>
      </p:sp>
      <p:sp>
        <p:nvSpPr>
          <p:cNvPr id="7" name="TextBox 6"/>
          <p:cNvSpPr txBox="1"/>
          <p:nvPr userDrawn="1"/>
        </p:nvSpPr>
        <p:spPr>
          <a:xfrm>
            <a:off x="682625" y="6233239"/>
            <a:ext cx="4309731" cy="246221"/>
          </a:xfrm>
          <a:prstGeom prst="rect">
            <a:avLst/>
          </a:prstGeom>
          <a:noFill/>
        </p:spPr>
        <p:txBody>
          <a:bodyPr wrap="square" rtlCol="0">
            <a:spAutoFit/>
          </a:bodyPr>
          <a:lstStyle/>
          <a:p>
            <a:r>
              <a:rPr lang="en-US" sz="1000" dirty="0" smtClean="0">
                <a:latin typeface="Arial"/>
                <a:cs typeface="Arial"/>
              </a:rPr>
              <a:t>#watitis2015</a:t>
            </a:r>
            <a:endParaRPr lang="en-US" sz="1000" dirty="0">
              <a:latin typeface="Arial"/>
              <a:cs typeface="Arial"/>
            </a:endParaRPr>
          </a:p>
        </p:txBody>
      </p:sp>
      <p:pic>
        <p:nvPicPr>
          <p:cNvPr id="10" name="Picture 9" descr="WatITis 2011.emf"/>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5077199" y="5982750"/>
            <a:ext cx="1662131" cy="738725"/>
          </a:xfrm>
          <a:prstGeom prst="rect">
            <a:avLst/>
          </a:prstGeom>
        </p:spPr>
      </p:pic>
    </p:spTree>
  </p:cSld>
  <p:clrMap bg1="lt1" tx1="dk1" bg2="lt2" tx2="dk2" accent1="accent1" accent2="accent2" accent3="accent3" accent4="accent4" accent5="accent5" accent6="accent6" hlink="hlink" folHlink="folHlink"/>
  <p:sldLayoutIdLst>
    <p:sldLayoutId id="2147483698" r:id="rId1"/>
    <p:sldLayoutId id="2147483694" r:id="rId2"/>
    <p:sldLayoutId id="2147483695" r:id="rId3"/>
    <p:sldLayoutId id="2147483696" r:id="rId4"/>
    <p:sldLayoutId id="2147483699" r:id="rId5"/>
    <p:sldLayoutId id="2147483697" r:id="rId6"/>
    <p:sldLayoutId id="2147483700" r:id="rId7"/>
  </p:sldLayoutIdLst>
  <p:timing>
    <p:tnLst>
      <p:par>
        <p:cTn id="1" dur="indefinite" restart="never" nodeType="tmRoot"/>
      </p:par>
    </p:tnLst>
  </p:timing>
  <p:hf sldNum="0" hdr="0" dt="0"/>
  <p:txStyles>
    <p:titleStyle>
      <a:lvl1pPr algn="l" defTabSz="457200" rtl="0" eaLnBrk="1" fontAlgn="base" hangingPunct="1">
        <a:spcBef>
          <a:spcPct val="0"/>
        </a:spcBef>
        <a:spcAft>
          <a:spcPct val="0"/>
        </a:spcAft>
        <a:defRPr sz="3200" b="1" kern="1200" cap="all" spc="300">
          <a:solidFill>
            <a:schemeClr val="accent1"/>
          </a:solidFill>
          <a:latin typeface="Arial"/>
          <a:ea typeface="ＭＳ Ｐゴシック" charset="0"/>
          <a:cs typeface="Arial"/>
        </a:defRPr>
      </a:lvl1pPr>
      <a:lvl2pPr algn="l" defTabSz="457200" rtl="0" eaLnBrk="1" fontAlgn="base" hangingPunct="1">
        <a:spcBef>
          <a:spcPct val="0"/>
        </a:spcBef>
        <a:spcAft>
          <a:spcPct val="0"/>
        </a:spcAft>
        <a:defRPr sz="3200" b="1">
          <a:solidFill>
            <a:schemeClr val="accent1"/>
          </a:solidFill>
          <a:latin typeface="Arial" charset="0"/>
          <a:ea typeface="ＭＳ Ｐゴシック" charset="0"/>
        </a:defRPr>
      </a:lvl2pPr>
      <a:lvl3pPr algn="l" defTabSz="457200" rtl="0" eaLnBrk="1" fontAlgn="base" hangingPunct="1">
        <a:spcBef>
          <a:spcPct val="0"/>
        </a:spcBef>
        <a:spcAft>
          <a:spcPct val="0"/>
        </a:spcAft>
        <a:defRPr sz="3200" b="1">
          <a:solidFill>
            <a:schemeClr val="accent1"/>
          </a:solidFill>
          <a:latin typeface="Arial" charset="0"/>
          <a:ea typeface="ＭＳ Ｐゴシック" charset="0"/>
        </a:defRPr>
      </a:lvl3pPr>
      <a:lvl4pPr algn="l" defTabSz="457200" rtl="0" eaLnBrk="1" fontAlgn="base" hangingPunct="1">
        <a:spcBef>
          <a:spcPct val="0"/>
        </a:spcBef>
        <a:spcAft>
          <a:spcPct val="0"/>
        </a:spcAft>
        <a:defRPr sz="3200" b="1">
          <a:solidFill>
            <a:schemeClr val="accent1"/>
          </a:solidFill>
          <a:latin typeface="Arial" charset="0"/>
          <a:ea typeface="ＭＳ Ｐゴシック" charset="0"/>
        </a:defRPr>
      </a:lvl4pPr>
      <a:lvl5pPr algn="l" defTabSz="457200" rtl="0" eaLnBrk="1" fontAlgn="base" hangingPunct="1">
        <a:spcBef>
          <a:spcPct val="0"/>
        </a:spcBef>
        <a:spcAft>
          <a:spcPct val="0"/>
        </a:spcAft>
        <a:defRPr sz="3200" b="1">
          <a:solidFill>
            <a:schemeClr val="accent1"/>
          </a:solidFill>
          <a:latin typeface="Arial" charset="0"/>
          <a:ea typeface="ＭＳ Ｐゴシック" charset="0"/>
        </a:defRPr>
      </a:lvl5pPr>
      <a:lvl6pPr marL="457200" algn="l" defTabSz="457200" rtl="0" eaLnBrk="1" fontAlgn="base" hangingPunct="1">
        <a:spcBef>
          <a:spcPct val="0"/>
        </a:spcBef>
        <a:spcAft>
          <a:spcPct val="0"/>
        </a:spcAft>
        <a:defRPr sz="3200" b="1">
          <a:solidFill>
            <a:schemeClr val="accent1"/>
          </a:solidFill>
          <a:latin typeface="Arial" charset="0"/>
          <a:ea typeface="ＭＳ Ｐゴシック" charset="0"/>
        </a:defRPr>
      </a:lvl6pPr>
      <a:lvl7pPr marL="914400" algn="l" defTabSz="457200" rtl="0" eaLnBrk="1" fontAlgn="base" hangingPunct="1">
        <a:spcBef>
          <a:spcPct val="0"/>
        </a:spcBef>
        <a:spcAft>
          <a:spcPct val="0"/>
        </a:spcAft>
        <a:defRPr sz="3200" b="1">
          <a:solidFill>
            <a:schemeClr val="accent1"/>
          </a:solidFill>
          <a:latin typeface="Arial" charset="0"/>
          <a:ea typeface="ＭＳ Ｐゴシック" charset="0"/>
        </a:defRPr>
      </a:lvl7pPr>
      <a:lvl8pPr marL="1371600" algn="l" defTabSz="457200" rtl="0" eaLnBrk="1" fontAlgn="base" hangingPunct="1">
        <a:spcBef>
          <a:spcPct val="0"/>
        </a:spcBef>
        <a:spcAft>
          <a:spcPct val="0"/>
        </a:spcAft>
        <a:defRPr sz="3200" b="1">
          <a:solidFill>
            <a:schemeClr val="accent1"/>
          </a:solidFill>
          <a:latin typeface="Arial" charset="0"/>
          <a:ea typeface="ＭＳ Ｐゴシック" charset="0"/>
        </a:defRPr>
      </a:lvl8pPr>
      <a:lvl9pPr marL="1828800" algn="l" defTabSz="457200" rtl="0" eaLnBrk="1" fontAlgn="base" hangingPunct="1">
        <a:spcBef>
          <a:spcPct val="0"/>
        </a:spcBef>
        <a:spcAft>
          <a:spcPct val="0"/>
        </a:spcAft>
        <a:defRPr sz="3200" b="1">
          <a:solidFill>
            <a:schemeClr val="accent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800" kern="1200" spc="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SzPct val="70000"/>
        <a:buBlip>
          <a:blip r:embed="rId11"/>
        </a:buBlip>
        <a:defRPr sz="2400" kern="1200" spc="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spc="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spc="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200" kern="1200" spc="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3" y="2278063"/>
            <a:ext cx="7402512" cy="1362075"/>
          </a:xfrm>
        </p:spPr>
        <p:txBody>
          <a:bodyPr>
            <a:noAutofit/>
          </a:bodyPr>
          <a:lstStyle/>
          <a:p>
            <a:r>
              <a:rPr lang="en-US" sz="2800" dirty="0"/>
              <a:t>Enterprise Architecture (EA) at Waterloo: </a:t>
            </a:r>
            <a:r>
              <a:rPr lang="en-US" sz="2000" dirty="0"/>
              <a:t>What's it all about? </a:t>
            </a:r>
          </a:p>
        </p:txBody>
      </p:sp>
      <p:sp>
        <p:nvSpPr>
          <p:cNvPr id="3" name="Text Placeholder 2"/>
          <p:cNvSpPr>
            <a:spLocks noGrp="1"/>
          </p:cNvSpPr>
          <p:nvPr>
            <p:ph type="body" idx="4294967295"/>
          </p:nvPr>
        </p:nvSpPr>
        <p:spPr>
          <a:xfrm>
            <a:off x="1155700" y="3729789"/>
            <a:ext cx="6846888" cy="907299"/>
          </a:xfrm>
        </p:spPr>
        <p:txBody>
          <a:bodyPr>
            <a:normAutofit fontScale="55000" lnSpcReduction="20000"/>
          </a:bodyPr>
          <a:lstStyle/>
          <a:p>
            <a:pPr marL="0" indent="0" algn="ctr" eaLnBrk="1" fontAlgn="auto" hangingPunct="1">
              <a:spcAft>
                <a:spcPts val="0"/>
              </a:spcAft>
              <a:buFont typeface="Arial"/>
              <a:buNone/>
              <a:defRPr/>
            </a:pPr>
            <a:r>
              <a:rPr lang="en-US" sz="3200" b="1" dirty="0" smtClean="0">
                <a:latin typeface="Times New Roman"/>
                <a:ea typeface="+mn-ea"/>
                <a:cs typeface="Times New Roman"/>
              </a:rPr>
              <a:t>Colin Bell </a:t>
            </a:r>
            <a:r>
              <a:rPr lang="en-US" sz="3200" dirty="0" smtClean="0">
                <a:latin typeface="Times New Roman"/>
                <a:ea typeface="+mn-ea"/>
                <a:cs typeface="Times New Roman"/>
              </a:rPr>
              <a:t>– Director, Enterprise Architecture</a:t>
            </a:r>
          </a:p>
          <a:p>
            <a:pPr marL="0" indent="0" algn="ctr" eaLnBrk="1" fontAlgn="auto" hangingPunct="1">
              <a:spcAft>
                <a:spcPts val="0"/>
              </a:spcAft>
              <a:buFont typeface="Arial"/>
              <a:buNone/>
              <a:defRPr/>
            </a:pPr>
            <a:r>
              <a:rPr lang="en-US" sz="3200" b="1" dirty="0" smtClean="0">
                <a:latin typeface="Times New Roman"/>
                <a:ea typeface="+mn-ea"/>
                <a:cs typeface="Times New Roman"/>
              </a:rPr>
              <a:t>Maher </a:t>
            </a:r>
            <a:r>
              <a:rPr lang="en-US" sz="3200" b="1" dirty="0" err="1" smtClean="0">
                <a:latin typeface="Times New Roman"/>
                <a:ea typeface="+mn-ea"/>
                <a:cs typeface="Times New Roman"/>
              </a:rPr>
              <a:t>Shinouda</a:t>
            </a:r>
            <a:r>
              <a:rPr lang="en-US" sz="3200" dirty="0" smtClean="0">
                <a:latin typeface="Times New Roman"/>
                <a:ea typeface="+mn-ea"/>
                <a:cs typeface="Times New Roman"/>
              </a:rPr>
              <a:t> – Strategic Architect</a:t>
            </a:r>
          </a:p>
          <a:p>
            <a:pPr marL="0" indent="0" algn="ctr" eaLnBrk="1" fontAlgn="auto" hangingPunct="1">
              <a:spcAft>
                <a:spcPts val="0"/>
              </a:spcAft>
              <a:buFont typeface="Arial"/>
              <a:buNone/>
              <a:defRPr/>
            </a:pPr>
            <a:r>
              <a:rPr lang="en-US" sz="3200" b="1" dirty="0" smtClean="0">
                <a:latin typeface="Times New Roman"/>
                <a:ea typeface="+mn-ea"/>
                <a:cs typeface="Times New Roman"/>
              </a:rPr>
              <a:t>Sarah Vela </a:t>
            </a:r>
            <a:r>
              <a:rPr lang="en-US" sz="3200" dirty="0" smtClean="0">
                <a:latin typeface="Times New Roman"/>
                <a:ea typeface="+mn-ea"/>
                <a:cs typeface="Times New Roman"/>
              </a:rPr>
              <a:t>– Business / Information Architect</a:t>
            </a:r>
            <a:endParaRPr lang="en-US" sz="3200" dirty="0">
              <a:latin typeface="Times New Roman"/>
              <a:ea typeface="+mn-ea"/>
              <a:cs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Story:</a:t>
            </a:r>
          </a:p>
          <a:p>
            <a:pPr marL="0" indent="0">
              <a:buNone/>
            </a:pPr>
            <a:r>
              <a:rPr lang="en-US" dirty="0" smtClean="0"/>
              <a:t>“Does it do Y?   No.  But you could do it this way.”</a:t>
            </a:r>
          </a:p>
          <a:p>
            <a:pPr marL="0" indent="0">
              <a:buNone/>
            </a:pPr>
            <a:r>
              <a:rPr lang="en-US" dirty="0" smtClean="0"/>
              <a:t>“How about Z?    No.  We’ll need another tool.”</a:t>
            </a:r>
          </a:p>
          <a:p>
            <a:pPr marL="0" indent="0">
              <a:buNone/>
            </a:pPr>
            <a:endParaRPr lang="en-US" dirty="0"/>
          </a:p>
          <a:p>
            <a:pPr marL="0" indent="0">
              <a:buNone/>
            </a:pPr>
            <a:r>
              <a:rPr lang="en-US" dirty="0" smtClean="0"/>
              <a:t>“Can it hold information Q?  No.  Maybe put it in this field.”</a:t>
            </a:r>
          </a:p>
          <a:p>
            <a:pPr marL="0" indent="0">
              <a:buNone/>
            </a:pPr>
            <a:endParaRPr lang="en-US" dirty="0"/>
          </a:p>
          <a:p>
            <a:pPr marL="0" indent="0">
              <a:buNone/>
            </a:pPr>
            <a:r>
              <a:rPr lang="en-US" dirty="0" smtClean="0"/>
              <a:t>“Can it integrate with this system?  Not without custom work. </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751524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Story:</a:t>
            </a:r>
          </a:p>
          <a:p>
            <a:pPr marL="0" indent="0">
              <a:buNone/>
            </a:pPr>
            <a:r>
              <a:rPr lang="en-US" dirty="0" smtClean="0"/>
              <a:t>“I don’t like the button there.  I want it to work like this.”   </a:t>
            </a:r>
            <a:r>
              <a:rPr lang="is-IS" dirty="0" smtClean="0"/>
              <a:t>…  “Fine, I’ll build my own.”</a:t>
            </a:r>
          </a:p>
          <a:p>
            <a:pPr marL="0" indent="0">
              <a:buNone/>
            </a:pPr>
            <a:endParaRPr lang="is-IS" dirty="0"/>
          </a:p>
          <a:p>
            <a:pPr marL="0" indent="0">
              <a:buNone/>
            </a:pPr>
            <a:r>
              <a:rPr lang="is-IS" dirty="0" smtClean="0"/>
              <a:t>...   “But I’ll need a data feed.”</a:t>
            </a:r>
          </a:p>
          <a:p>
            <a:pPr marL="0" indent="0">
              <a:buNone/>
            </a:pPr>
            <a:endParaRPr lang="is-IS" dirty="0"/>
          </a:p>
          <a:p>
            <a:pPr marL="0" indent="0">
              <a:buNone/>
            </a:pPr>
            <a:endParaRPr lang="en-US" dirty="0" smtClean="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427193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Story:</a:t>
            </a:r>
          </a:p>
          <a:p>
            <a:pPr marL="0" indent="0">
              <a:buNone/>
            </a:pPr>
            <a:r>
              <a:rPr lang="is-IS" dirty="0" smtClean="0"/>
              <a:t>“Spaghetti Architecture diagram.”</a:t>
            </a:r>
          </a:p>
          <a:p>
            <a:pPr marL="0" indent="0">
              <a:buNone/>
            </a:pPr>
            <a:endParaRPr lang="is-IS" dirty="0"/>
          </a:p>
          <a:p>
            <a:pPr marL="0" indent="0">
              <a:buNone/>
            </a:pPr>
            <a:r>
              <a:rPr lang="is-IS" dirty="0" smtClean="0"/>
              <a:t>“Spaghetti Architecture at scale diagram.”</a:t>
            </a:r>
            <a:endParaRPr lang="is-IS" dirty="0"/>
          </a:p>
          <a:p>
            <a:pPr marL="0" indent="0">
              <a:buNone/>
            </a:pPr>
            <a:endParaRPr lang="en-US" dirty="0" smtClean="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4263207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Story:</a:t>
            </a:r>
          </a:p>
          <a:p>
            <a:pPr marL="0" indent="0">
              <a:buNone/>
            </a:pPr>
            <a:r>
              <a:rPr lang="en-US" dirty="0" smtClean="0"/>
              <a:t>“What went wrong?”</a:t>
            </a:r>
          </a:p>
          <a:p>
            <a:pPr marL="0" indent="0">
              <a:buNone/>
            </a:pPr>
            <a:endParaRPr lang="en-US" dirty="0"/>
          </a:p>
          <a:p>
            <a:pPr marL="0" indent="0">
              <a:buNone/>
            </a:pPr>
            <a:r>
              <a:rPr lang="en-US" dirty="0" smtClean="0"/>
              <a:t>NEEDS </a:t>
            </a:r>
            <a:r>
              <a:rPr lang="is-IS" dirty="0" smtClean="0"/>
              <a:t>… not of the users but, ultimately, of the mission of the University.</a:t>
            </a:r>
            <a:endParaRPr lang="en-US" dirty="0" smtClean="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010692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This is where EA comes in.  Objective of EA:</a:t>
            </a:r>
          </a:p>
          <a:p>
            <a:pPr marL="0" indent="0">
              <a:buNone/>
            </a:pPr>
            <a:endParaRPr lang="en-US" dirty="0" smtClean="0"/>
          </a:p>
          <a:p>
            <a:r>
              <a:rPr lang="en-US" dirty="0" smtClean="0"/>
              <a:t>Draw clear lines to ‘align’ Business need (mission) with IT capability.</a:t>
            </a:r>
          </a:p>
          <a:p>
            <a:r>
              <a:rPr lang="en-US" dirty="0" smtClean="0"/>
              <a:t>Provide components that are:</a:t>
            </a:r>
          </a:p>
          <a:p>
            <a:pPr lvl="1"/>
            <a:r>
              <a:rPr lang="en-US" dirty="0" smtClean="0"/>
              <a:t>Robust</a:t>
            </a:r>
          </a:p>
          <a:p>
            <a:pPr lvl="1"/>
            <a:r>
              <a:rPr lang="en-US" dirty="0" smtClean="0"/>
              <a:t>Extensible</a:t>
            </a:r>
          </a:p>
          <a:p>
            <a:pPr lvl="1"/>
            <a:r>
              <a:rPr lang="en-US" dirty="0" smtClean="0"/>
              <a:t>Scalable</a:t>
            </a:r>
          </a:p>
          <a:p>
            <a:pPr lvl="1"/>
            <a:r>
              <a:rPr lang="en-US" dirty="0" smtClean="0"/>
              <a:t>Reusable </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472154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This is where EA comes in.  Objective of EA:</a:t>
            </a:r>
          </a:p>
          <a:p>
            <a:pPr marL="0" indent="0">
              <a:buNone/>
            </a:pPr>
            <a:endParaRPr lang="en-US" dirty="0" smtClean="0"/>
          </a:p>
          <a:p>
            <a:r>
              <a:rPr lang="en-US" dirty="0" smtClean="0"/>
              <a:t>Draw clear lines to ‘align’ Business need (mission) with IT capability.</a:t>
            </a:r>
          </a:p>
          <a:p>
            <a:r>
              <a:rPr lang="en-US" dirty="0" smtClean="0"/>
              <a:t>Provide components that are:</a:t>
            </a:r>
          </a:p>
          <a:p>
            <a:pPr lvl="1"/>
            <a:r>
              <a:rPr lang="en-US" dirty="0" smtClean="0"/>
              <a:t>Robust</a:t>
            </a:r>
          </a:p>
          <a:p>
            <a:pPr lvl="1"/>
            <a:r>
              <a:rPr lang="en-US" dirty="0" smtClean="0"/>
              <a:t>Extensible</a:t>
            </a:r>
          </a:p>
          <a:p>
            <a:pPr lvl="1"/>
            <a:r>
              <a:rPr lang="en-US" dirty="0" smtClean="0"/>
              <a:t>Scalable</a:t>
            </a:r>
          </a:p>
          <a:p>
            <a:pPr lvl="1"/>
            <a:r>
              <a:rPr lang="en-US" dirty="0" smtClean="0"/>
              <a:t>Reusable </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154092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lstStyle/>
          <a:p>
            <a:pPr algn="ctr"/>
            <a:r>
              <a:rPr lang="en-US" dirty="0" smtClean="0"/>
              <a:t>WHAT?</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174273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941461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lstStyle/>
          <a:p>
            <a:pPr algn="ctr"/>
            <a:r>
              <a:rPr lang="en-US" dirty="0" smtClean="0"/>
              <a:t>HOW?</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160377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298649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7338"/>
            <a:ext cx="8229600" cy="752475"/>
          </a:xfrm>
        </p:spPr>
        <p:txBody>
          <a:bodyPr/>
          <a:lstStyle/>
          <a:p>
            <a:pPr eaLnBrk="1" fontAlgn="auto" hangingPunct="1">
              <a:spcAft>
                <a:spcPts val="0"/>
              </a:spcAft>
              <a:defRPr/>
            </a:pPr>
            <a:r>
              <a:rPr lang="en-US" dirty="0" smtClean="0">
                <a:ea typeface="+mj-ea"/>
              </a:rPr>
              <a:t>Outline</a:t>
            </a:r>
            <a:endParaRPr lang="en-US" dirty="0">
              <a:ea typeface="+mj-ea"/>
            </a:endParaRPr>
          </a:p>
        </p:txBody>
      </p:sp>
      <p:sp>
        <p:nvSpPr>
          <p:cNvPr id="3" name="Content Placeholder 2"/>
          <p:cNvSpPr>
            <a:spLocks noGrp="1"/>
          </p:cNvSpPr>
          <p:nvPr>
            <p:ph idx="1"/>
          </p:nvPr>
        </p:nvSpPr>
        <p:spPr>
          <a:xfrm>
            <a:off x="457200" y="1247775"/>
            <a:ext cx="8229600" cy="4310063"/>
          </a:xfrm>
        </p:spPr>
        <p:txBody>
          <a:bodyPr/>
          <a:lstStyle/>
          <a:p>
            <a:pPr fontAlgn="auto">
              <a:spcAft>
                <a:spcPts val="0"/>
              </a:spcAft>
              <a:buFont typeface="Arial"/>
              <a:buChar char="•"/>
              <a:defRPr/>
            </a:pPr>
            <a:r>
              <a:rPr lang="en-US" dirty="0" smtClean="0">
                <a:ea typeface="+mn-ea"/>
              </a:rPr>
              <a:t>Who → </a:t>
            </a:r>
            <a:r>
              <a:rPr lang="en-US" sz="1800" dirty="0" smtClean="0">
                <a:ea typeface="+mn-ea"/>
              </a:rPr>
              <a:t>Enterprise Architecture (EA) Group</a:t>
            </a:r>
          </a:p>
          <a:p>
            <a:pPr fontAlgn="auto">
              <a:spcAft>
                <a:spcPts val="0"/>
              </a:spcAft>
              <a:buFont typeface="Arial"/>
              <a:buChar char="•"/>
              <a:defRPr/>
            </a:pPr>
            <a:r>
              <a:rPr lang="en-US" dirty="0" smtClean="0">
                <a:ea typeface="+mn-ea"/>
              </a:rPr>
              <a:t>Why</a:t>
            </a:r>
            <a:r>
              <a:rPr lang="en-US" dirty="0"/>
              <a:t> → </a:t>
            </a:r>
            <a:r>
              <a:rPr lang="en-US" sz="1800" dirty="0" smtClean="0"/>
              <a:t>EA </a:t>
            </a:r>
            <a:r>
              <a:rPr lang="en-US" sz="1800" dirty="0"/>
              <a:t>Value Proposition</a:t>
            </a:r>
            <a:endParaRPr lang="en-US" sz="1800" dirty="0" smtClean="0">
              <a:ea typeface="+mn-ea"/>
            </a:endParaRPr>
          </a:p>
          <a:p>
            <a:pPr fontAlgn="auto">
              <a:spcAft>
                <a:spcPts val="0"/>
              </a:spcAft>
              <a:buFont typeface="Arial"/>
              <a:buChar char="•"/>
              <a:defRPr/>
            </a:pPr>
            <a:r>
              <a:rPr lang="en-US" dirty="0" smtClean="0">
                <a:ea typeface="+mn-ea"/>
              </a:rPr>
              <a:t>What</a:t>
            </a:r>
            <a:r>
              <a:rPr lang="en-US" dirty="0"/>
              <a:t> → </a:t>
            </a:r>
            <a:r>
              <a:rPr lang="en-US" sz="1800" dirty="0" smtClean="0"/>
              <a:t>the</a:t>
            </a:r>
            <a:r>
              <a:rPr lang="en-US" dirty="0" smtClean="0"/>
              <a:t> </a:t>
            </a:r>
            <a:r>
              <a:rPr lang="en-US" sz="1800" dirty="0" smtClean="0"/>
              <a:t>“Enterprise Architecture”</a:t>
            </a:r>
            <a:endParaRPr lang="en-US" sz="1800" dirty="0" smtClean="0">
              <a:ea typeface="+mn-ea"/>
            </a:endParaRPr>
          </a:p>
          <a:p>
            <a:pPr fontAlgn="auto">
              <a:spcAft>
                <a:spcPts val="0"/>
              </a:spcAft>
              <a:buFont typeface="Arial"/>
              <a:buChar char="•"/>
              <a:defRPr/>
            </a:pPr>
            <a:r>
              <a:rPr lang="en-US" dirty="0"/>
              <a:t>How → </a:t>
            </a:r>
            <a:r>
              <a:rPr lang="en-US" sz="1800" dirty="0" smtClean="0"/>
              <a:t>EA Process</a:t>
            </a:r>
            <a:endParaRPr lang="en-US" sz="1800" dirty="0" smtClean="0">
              <a:ea typeface="+mn-ea"/>
            </a:endParaRPr>
          </a:p>
          <a:p>
            <a:pPr fontAlgn="auto">
              <a:spcAft>
                <a:spcPts val="0"/>
              </a:spcAft>
              <a:buFont typeface="Arial"/>
              <a:buChar char="•"/>
              <a:defRPr/>
            </a:pPr>
            <a:r>
              <a:rPr lang="en-US" dirty="0" smtClean="0">
                <a:ea typeface="+mn-ea"/>
              </a:rPr>
              <a:t>Where</a:t>
            </a:r>
            <a:r>
              <a:rPr lang="en-US" dirty="0" smtClean="0"/>
              <a:t> </a:t>
            </a:r>
            <a:r>
              <a:rPr lang="en-US" dirty="0"/>
              <a:t>→ </a:t>
            </a:r>
            <a:r>
              <a:rPr lang="en-US" sz="1800" dirty="0" smtClean="0"/>
              <a:t>to interact with EA</a:t>
            </a:r>
          </a:p>
          <a:p>
            <a:pPr fontAlgn="auto">
              <a:spcAft>
                <a:spcPts val="0"/>
              </a:spcAft>
              <a:buFont typeface="Arial"/>
              <a:buChar char="•"/>
              <a:defRPr/>
            </a:pPr>
            <a:r>
              <a:rPr lang="en-US" dirty="0" smtClean="0"/>
              <a:t>When</a:t>
            </a:r>
            <a:r>
              <a:rPr lang="en-US" sz="1800" dirty="0" smtClean="0"/>
              <a:t> </a:t>
            </a:r>
            <a:r>
              <a:rPr lang="en-US" dirty="0"/>
              <a:t>→</a:t>
            </a:r>
            <a:r>
              <a:rPr lang="en-US" sz="1800" dirty="0"/>
              <a:t> </a:t>
            </a:r>
            <a:r>
              <a:rPr lang="en-US" sz="1800" dirty="0" smtClean="0"/>
              <a:t>now</a:t>
            </a:r>
            <a:endParaRPr lang="en-US" sz="1800" dirty="0"/>
          </a:p>
          <a:p>
            <a:pPr marL="0" indent="0" fontAlgn="auto">
              <a:spcAft>
                <a:spcPts val="0"/>
              </a:spcAft>
              <a:buNone/>
              <a:defRPr/>
            </a:pPr>
            <a:endParaRPr lang="en-US" sz="1800" dirty="0" smtClean="0">
              <a:ea typeface="+mn-ea"/>
            </a:endParaRPr>
          </a:p>
          <a:p>
            <a:pPr marL="0" indent="0" eaLnBrk="1" fontAlgn="auto" hangingPunct="1">
              <a:spcAft>
                <a:spcPts val="0"/>
              </a:spcAft>
              <a:buNone/>
              <a:defRPr/>
            </a:pPr>
            <a:endParaRPr lang="en-US" dirty="0" smtClean="0">
              <a:ea typeface="+mn-ea"/>
            </a:endParaRPr>
          </a:p>
          <a:p>
            <a:pPr eaLnBrk="1" fontAlgn="auto" hangingPunct="1">
              <a:spcAft>
                <a:spcPts val="0"/>
              </a:spcAft>
              <a:buFont typeface="Arial"/>
              <a:buChar char="•"/>
              <a:defRPr/>
            </a:pPr>
            <a:endParaRPr lang="en-US" dirty="0" smtClean="0">
              <a:ea typeface="+mn-ea"/>
            </a:endParaRPr>
          </a:p>
        </p:txBody>
      </p:sp>
      <p:sp>
        <p:nvSpPr>
          <p:cNvPr id="11267" name="Footer Placeholder 3"/>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r>
              <a:rPr lang="en-US" sz="1200" dirty="0" smtClean="0">
                <a:latin typeface="Arial" charset="0"/>
                <a:cs typeface="Arial" charset="0"/>
              </a:rPr>
              <a:t>Enterprise Architecture @ Waterloo</a:t>
            </a:r>
            <a:endParaRPr lang="en-US" sz="1200" dirty="0">
              <a:latin typeface="Arial" charset="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lstStyle/>
          <a:p>
            <a:pPr algn="ctr"/>
            <a:r>
              <a:rPr lang="en-US" dirty="0" smtClean="0"/>
              <a:t>WHERE?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806824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586137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Footer Placeholder 3"/>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endParaRPr lang="en-US" sz="1200">
              <a:latin typeface="Arial" charset="0"/>
              <a:cs typeface="Arial" charset="0"/>
            </a:endParaRPr>
          </a:p>
        </p:txBody>
      </p:sp>
      <p:sp>
        <p:nvSpPr>
          <p:cNvPr id="4" name="Content Placeholder 3"/>
          <p:cNvSpPr>
            <a:spLocks noGrp="1"/>
          </p:cNvSpPr>
          <p:nvPr>
            <p:ph idx="1"/>
          </p:nvPr>
        </p:nvSpPr>
        <p:spPr>
          <a:xfrm>
            <a:off x="0" y="9525"/>
            <a:ext cx="9153525" cy="5851525"/>
          </a:xfrm>
        </p:spPr>
        <p:txBody>
          <a:bodyPr/>
          <a:lstStyle/>
          <a:p>
            <a:pPr eaLnBrk="1" hangingPunct="1">
              <a:defRPr/>
            </a:pPr>
            <a:endParaRPr lang="en-US" dirty="0"/>
          </a:p>
        </p:txBody>
      </p:sp>
      <p:sp>
        <p:nvSpPr>
          <p:cNvPr id="10" name="TextBox 9" descr=" "/>
          <p:cNvSpPr txBox="1"/>
          <p:nvPr/>
        </p:nvSpPr>
        <p:spPr bwMode="auto">
          <a:xfrm>
            <a:off x="3838575" y="3846513"/>
            <a:ext cx="5335588" cy="1549400"/>
          </a:xfrm>
          <a:prstGeom prst="rect">
            <a:avLst/>
          </a:prstGeom>
          <a:solidFill>
            <a:schemeClr val="tx1">
              <a:alpha val="75000"/>
            </a:schemeClr>
          </a:solidFill>
        </p:spPr>
        <p:txBody>
          <a:bodyPr lIns="274320" tIns="182880" rIns="274320" bIns="274320">
            <a:spAutoFit/>
          </a:bodyPr>
          <a:lstStyle/>
          <a:p>
            <a:pPr fontAlgn="auto">
              <a:lnSpc>
                <a:spcPct val="150000"/>
              </a:lnSpc>
              <a:spcBef>
                <a:spcPts val="0"/>
              </a:spcBef>
              <a:spcAft>
                <a:spcPts val="0"/>
              </a:spcAft>
              <a:defRPr/>
            </a:pPr>
            <a:r>
              <a:rPr lang="en-US" sz="1600" spc="100" dirty="0">
                <a:solidFill>
                  <a:schemeClr val="bg1"/>
                </a:solidFill>
                <a:latin typeface="Arial"/>
                <a:ea typeface="+mn-ea"/>
                <a:cs typeface="Arial"/>
              </a:rPr>
              <a:t>This is an optional area for you to put a message or caption for your photo. </a:t>
            </a:r>
            <a:r>
              <a:rPr lang="en-US" sz="1600" spc="100">
                <a:solidFill>
                  <a:schemeClr val="bg1"/>
                </a:solidFill>
                <a:latin typeface="Arial"/>
                <a:ea typeface="+mn-ea"/>
                <a:cs typeface="Arial"/>
              </a:rPr>
              <a:t>Delete </a:t>
            </a:r>
            <a:r>
              <a:rPr lang="en-US" sz="1600" spc="100" dirty="0">
                <a:solidFill>
                  <a:schemeClr val="bg1"/>
                </a:solidFill>
                <a:latin typeface="Arial"/>
                <a:ea typeface="+mn-ea"/>
                <a:cs typeface="Arial"/>
              </a:rPr>
              <a:t>it if you don’t need to use it.</a:t>
            </a:r>
          </a:p>
        </p:txBody>
      </p:sp>
      <p:pic>
        <p:nvPicPr>
          <p:cNvPr id="12292" name="Picture 8" descr=" "/>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25863" y="4137025"/>
            <a:ext cx="342900"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lstStyle/>
          <a:p>
            <a:pPr algn="ctr"/>
            <a:r>
              <a:rPr lang="en-US" dirty="0" smtClean="0"/>
              <a:t>WHO?</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698768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 The enterprise architecture group</a:t>
            </a:r>
            <a:endParaRPr lang="en-US" dirty="0"/>
          </a:p>
        </p:txBody>
      </p:sp>
      <p:sp>
        <p:nvSpPr>
          <p:cNvPr id="3" name="Content Placeholder 2"/>
          <p:cNvSpPr>
            <a:spLocks noGrp="1"/>
          </p:cNvSpPr>
          <p:nvPr>
            <p:ph idx="1"/>
          </p:nvPr>
        </p:nvSpPr>
        <p:spPr/>
        <p:txBody>
          <a:bodyPr/>
          <a:lstStyle/>
          <a:p>
            <a:r>
              <a:rPr lang="en-US" dirty="0" smtClean="0"/>
              <a:t>Mandate</a:t>
            </a:r>
          </a:p>
          <a:p>
            <a:pPr lvl="1"/>
            <a:r>
              <a:rPr lang="en-US" dirty="0" smtClean="0"/>
              <a:t>The </a:t>
            </a:r>
            <a:r>
              <a:rPr lang="en-US" dirty="0"/>
              <a:t>mandate of this group is to </a:t>
            </a:r>
            <a:r>
              <a:rPr lang="en-US" dirty="0">
                <a:solidFill>
                  <a:schemeClr val="tx1"/>
                </a:solidFill>
              </a:rPr>
              <a:t>develop</a:t>
            </a:r>
            <a:r>
              <a:rPr lang="en-US" dirty="0"/>
              <a:t> the enterprise architecture strategy, framework and program for the university that addresses both current and future information management and information technology needs.</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173392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 The enterprise architecture group</a:t>
            </a:r>
            <a:endParaRPr lang="en-US" dirty="0"/>
          </a:p>
        </p:txBody>
      </p:sp>
      <p:sp>
        <p:nvSpPr>
          <p:cNvPr id="3" name="Content Placeholder 2"/>
          <p:cNvSpPr>
            <a:spLocks noGrp="1"/>
          </p:cNvSpPr>
          <p:nvPr>
            <p:ph idx="1"/>
          </p:nvPr>
        </p:nvSpPr>
        <p:spPr/>
        <p:txBody>
          <a:bodyPr/>
          <a:lstStyle/>
          <a:p>
            <a:r>
              <a:rPr lang="en-US" dirty="0" smtClean="0"/>
              <a:t>Mandate</a:t>
            </a:r>
          </a:p>
          <a:p>
            <a:pPr lvl="1"/>
            <a:r>
              <a:rPr lang="en-US" dirty="0" smtClean="0"/>
              <a:t>The </a:t>
            </a:r>
            <a:r>
              <a:rPr lang="en-US" dirty="0"/>
              <a:t>mandate of this group is to </a:t>
            </a:r>
            <a:r>
              <a:rPr lang="en-US" dirty="0">
                <a:solidFill>
                  <a:srgbClr val="A4002B"/>
                </a:solidFill>
              </a:rPr>
              <a:t>develop</a:t>
            </a:r>
            <a:r>
              <a:rPr lang="en-US" dirty="0"/>
              <a:t> the </a:t>
            </a:r>
            <a:r>
              <a:rPr lang="en-US" dirty="0">
                <a:solidFill>
                  <a:srgbClr val="A4002B"/>
                </a:solidFill>
              </a:rPr>
              <a:t>enterprise architecture</a:t>
            </a:r>
            <a:r>
              <a:rPr lang="en-US" dirty="0"/>
              <a:t> strategy, framework and program </a:t>
            </a:r>
            <a:r>
              <a:rPr lang="en-US" dirty="0">
                <a:solidFill>
                  <a:srgbClr val="A4002B"/>
                </a:solidFill>
              </a:rPr>
              <a:t>for the university</a:t>
            </a:r>
            <a:r>
              <a:rPr lang="en-US" dirty="0"/>
              <a:t> that addresses both current and future information management and information technology needs.</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319403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 The enterprise architecture group</a:t>
            </a:r>
          </a:p>
        </p:txBody>
      </p:sp>
      <p:sp>
        <p:nvSpPr>
          <p:cNvPr id="3" name="Content Placeholder 2"/>
          <p:cNvSpPr>
            <a:spLocks noGrp="1"/>
          </p:cNvSpPr>
          <p:nvPr>
            <p:ph idx="1"/>
          </p:nvPr>
        </p:nvSpPr>
        <p:spPr/>
        <p:txBody>
          <a:bodyPr/>
          <a:lstStyle/>
          <a:p>
            <a:r>
              <a:rPr lang="en-US" dirty="0" smtClean="0"/>
              <a:t>Responsibilities</a:t>
            </a:r>
          </a:p>
          <a:p>
            <a:pPr lvl="1"/>
            <a:r>
              <a:rPr lang="en-US" dirty="0"/>
              <a:t>Integration Development </a:t>
            </a:r>
            <a:r>
              <a:rPr lang="en-US" sz="1600" dirty="0"/>
              <a:t>(e.g., web, mobile, other)</a:t>
            </a:r>
          </a:p>
          <a:p>
            <a:pPr lvl="1"/>
            <a:r>
              <a:rPr lang="en-US" dirty="0"/>
              <a:t>Strategic Innovations</a:t>
            </a:r>
          </a:p>
          <a:p>
            <a:pPr lvl="1"/>
            <a:r>
              <a:rPr lang="en-US" dirty="0"/>
              <a:t>Information Management</a:t>
            </a:r>
          </a:p>
          <a:p>
            <a:pPr lvl="1"/>
            <a:r>
              <a:rPr lang="en-US" dirty="0"/>
              <a:t>Usability</a:t>
            </a:r>
          </a:p>
          <a:p>
            <a:pPr lvl="1"/>
            <a:r>
              <a:rPr lang="en-US" dirty="0"/>
              <a:t>Enterprise </a:t>
            </a:r>
            <a:r>
              <a:rPr lang="en-US" dirty="0" smtClean="0"/>
              <a:t>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885261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 The enterprise architecture group</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1534664559"/>
              </p:ext>
            </p:extLst>
          </p:nvPr>
        </p:nvGraphicFramePr>
        <p:xfrm>
          <a:off x="682625" y="1430338"/>
          <a:ext cx="7728527" cy="4250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0205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lstStyle/>
          <a:p>
            <a:pPr algn="ctr"/>
            <a:r>
              <a:rPr lang="en-US" dirty="0" smtClean="0"/>
              <a:t>WHY?</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935221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 time...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10605" y="1240492"/>
            <a:ext cx="2877728" cy="3574576"/>
          </a:xfrm>
        </p:spPr>
      </p:pic>
      <p:sp>
        <p:nvSpPr>
          <p:cNvPr id="9" name="TextBox 8"/>
          <p:cNvSpPr txBox="1"/>
          <p:nvPr/>
        </p:nvSpPr>
        <p:spPr>
          <a:xfrm>
            <a:off x="2615879" y="5405923"/>
            <a:ext cx="6277681" cy="261610"/>
          </a:xfrm>
          <a:prstGeom prst="rect">
            <a:avLst/>
          </a:prstGeom>
          <a:noFill/>
        </p:spPr>
        <p:txBody>
          <a:bodyPr wrap="none" rtlCol="0">
            <a:spAutoFit/>
          </a:bodyPr>
          <a:lstStyle/>
          <a:p>
            <a:r>
              <a:rPr lang="en-US" sz="1100" smtClean="0"/>
              <a:t>SOURCE: http</a:t>
            </a:r>
            <a:r>
              <a:rPr lang="en-US" sz="1100" dirty="0"/>
              <a:t>://</a:t>
            </a:r>
            <a:r>
              <a:rPr lang="en-US" sz="1100" dirty="0" err="1"/>
              <a:t>www.usborne.com</a:t>
            </a:r>
            <a:r>
              <a:rPr lang="en-US" sz="1100" dirty="0"/>
              <a:t>/catalogue/book/1~ED~EDWYO~5161/write-your-own-story-</a:t>
            </a:r>
            <a:r>
              <a:rPr lang="en-US" sz="1100" dirty="0" err="1"/>
              <a:t>book.aspx</a:t>
            </a:r>
            <a:endParaRPr lang="en-US" sz="1100" dirty="0"/>
          </a:p>
        </p:txBody>
      </p:sp>
    </p:spTree>
    <p:extLst>
      <p:ext uri="{BB962C8B-B14F-4D97-AF65-F5344CB8AC3E}">
        <p14:creationId xmlns:p14="http://schemas.microsoft.com/office/powerpoint/2010/main" val="1171768130"/>
      </p:ext>
    </p:extLst>
  </p:cSld>
  <p:clrMapOvr>
    <a:masterClrMapping/>
  </p:clrMapOvr>
</p:sld>
</file>

<file path=ppt/theme/theme1.xml><?xml version="1.0" encoding="utf-8"?>
<a:theme xmlns:a="http://schemas.openxmlformats.org/drawingml/2006/main" name="Default Theme">
  <a:themeElements>
    <a:clrScheme name="University of Waterloo">
      <a:dk1>
        <a:sysClr val="windowText" lastClr="000000"/>
      </a:dk1>
      <a:lt1>
        <a:sysClr val="window" lastClr="FFFFFF"/>
      </a:lt1>
      <a:dk2>
        <a:srgbClr val="757575"/>
      </a:dk2>
      <a:lt2>
        <a:srgbClr val="EEEEEE"/>
      </a:lt2>
      <a:accent1>
        <a:srgbClr val="757575"/>
      </a:accent1>
      <a:accent2>
        <a:srgbClr val="EEEEEE"/>
      </a:accent2>
      <a:accent3>
        <a:srgbClr val="FFD74E"/>
      </a:accent3>
      <a:accent4>
        <a:srgbClr val="C11F42"/>
      </a:accent4>
      <a:accent5>
        <a:srgbClr val="FFFFFF"/>
      </a:accent5>
      <a:accent6>
        <a:srgbClr val="FFFFFF"/>
      </a:accent6>
      <a:hlink>
        <a:srgbClr val="C11F42"/>
      </a:hlink>
      <a:folHlink>
        <a:srgbClr val="7575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9477BE6E-335C-6A4D-9AC4-F2AD07DB35E5}" vid="{6E65C0AF-245B-1445-948D-96A7C6D0EC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watitis2015</Template>
  <TotalTime>3830</TotalTime>
  <Words>2305</Words>
  <Application>Microsoft Macintosh PowerPoint</Application>
  <PresentationFormat>On-screen Show (4:3)</PresentationFormat>
  <Paragraphs>174</Paragraphs>
  <Slides>22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ＭＳ Ｐゴシック</vt:lpstr>
      <vt:lpstr>Times New Roman</vt:lpstr>
      <vt:lpstr>Arial</vt:lpstr>
      <vt:lpstr>Default Theme</vt:lpstr>
      <vt:lpstr>Enterprise Architecture (EA) at Waterloo: What's it all about? </vt:lpstr>
      <vt:lpstr>Outline</vt:lpstr>
      <vt:lpstr>WHO?</vt:lpstr>
      <vt:lpstr>Who – The enterprise architecture group</vt:lpstr>
      <vt:lpstr>Who – The enterprise architecture group</vt:lpstr>
      <vt:lpstr>Who – The enterprise architecture group</vt:lpstr>
      <vt:lpstr>Who – The enterprise architecture group</vt:lpstr>
      <vt:lpstr>WHY?</vt:lpstr>
      <vt:lpstr>Story time...</vt:lpstr>
      <vt:lpstr>Why – EA Value Proposition</vt:lpstr>
      <vt:lpstr>Why – EA Value Proposition</vt:lpstr>
      <vt:lpstr>Why – EA Value Proposition</vt:lpstr>
      <vt:lpstr>Why – EA Value Proposition</vt:lpstr>
      <vt:lpstr>Why – EA Value Proposition</vt:lpstr>
      <vt:lpstr>Why – EA Value Proposition</vt:lpstr>
      <vt:lpstr>WHAT?</vt:lpstr>
      <vt:lpstr>PowerPoint Presentation</vt:lpstr>
      <vt:lpstr>HOW?</vt:lpstr>
      <vt:lpstr>PowerPoint Presentation</vt:lpstr>
      <vt:lpstr>WHERE?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Architecture (EA) at Waterloo: What's it all about? </dc:title>
  <dc:creator>Colin Bell</dc:creator>
  <cp:lastModifiedBy>Colin Bell</cp:lastModifiedBy>
  <cp:revision>38</cp:revision>
  <dcterms:created xsi:type="dcterms:W3CDTF">2015-12-01T02:48:23Z</dcterms:created>
  <dcterms:modified xsi:type="dcterms:W3CDTF">2015-12-06T19:13:02Z</dcterms:modified>
</cp:coreProperties>
</file>