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layout1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4.xml" ContentType="application/vnd.openxmlformats-officedocument.drawingml.diagramLayout+xml"/>
  <Override PartName="/ppt/theme/theme1.xml" ContentType="application/vnd.openxmlformats-officedocument.theme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9" r:id="rId15"/>
    <p:sldId id="269" r:id="rId16"/>
    <p:sldId id="270" r:id="rId17"/>
    <p:sldId id="271" r:id="rId18"/>
    <p:sldId id="276" r:id="rId19"/>
    <p:sldId id="278" r:id="rId20"/>
    <p:sldId id="272" r:id="rId21"/>
    <p:sldId id="273" r:id="rId22"/>
    <p:sldId id="274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2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33" Type="http://schemas.openxmlformats.org/officeDocument/2006/relationships/customXml" Target="../customXml/item4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slide" Target="slides/slide23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ustomXml" Target="../customXml/item3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9" Type="http://schemas.openxmlformats.org/officeDocument/2006/relationships/slide" Target="slides/slide8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0" Type="http://schemas.openxmlformats.org/officeDocument/2006/relationships/customXml" Target="../customXml/item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DF43F-DFCF-4340-89C9-B6223A8A9A60}" type="doc">
      <dgm:prSet loTypeId="urn:microsoft.com/office/officeart/2005/8/layout/hierarchy1" loCatId="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60A7E9-7B4B-1741-AE37-945B59D779F4}">
      <dgm:prSet phldrT="[Text]"/>
      <dgm:spPr/>
      <dgm:t>
        <a:bodyPr/>
        <a:lstStyle/>
        <a:p>
          <a:r>
            <a:rPr lang="en-US" dirty="0" smtClean="0"/>
            <a:t>EA</a:t>
          </a:r>
        </a:p>
        <a:p>
          <a:r>
            <a:rPr lang="en-US" dirty="0" smtClean="0"/>
            <a:t>Colin Bell</a:t>
          </a:r>
          <a:endParaRPr lang="en-US" dirty="0"/>
        </a:p>
      </dgm:t>
    </dgm:pt>
    <dgm:pt modelId="{246AAB7D-8E1F-B947-B89B-9C899A737DF6}" type="parTrans" cxnId="{26E4B017-4959-FF4D-9584-725959646593}">
      <dgm:prSet/>
      <dgm:spPr/>
      <dgm:t>
        <a:bodyPr/>
        <a:lstStyle/>
        <a:p>
          <a:endParaRPr lang="en-US"/>
        </a:p>
      </dgm:t>
    </dgm:pt>
    <dgm:pt modelId="{D7CB0B9B-6934-984C-8C74-3508EC9F3B1B}" type="sibTrans" cxnId="{26E4B017-4959-FF4D-9584-725959646593}">
      <dgm:prSet/>
      <dgm:spPr/>
      <dgm:t>
        <a:bodyPr/>
        <a:lstStyle/>
        <a:p>
          <a:endParaRPr lang="en-US"/>
        </a:p>
      </dgm:t>
    </dgm:pt>
    <dgm:pt modelId="{9C6EE8EB-0605-954B-AB69-CA10019F8270}">
      <dgm:prSet phldrT="[Text]"/>
      <dgm:spPr/>
      <dgm:t>
        <a:bodyPr/>
        <a:lstStyle/>
        <a:p>
          <a:r>
            <a:rPr lang="en-US" dirty="0" smtClean="0"/>
            <a:t>Architecture Practice</a:t>
          </a:r>
          <a:endParaRPr lang="en-US" dirty="0"/>
        </a:p>
      </dgm:t>
    </dgm:pt>
    <dgm:pt modelId="{DA12EF2D-271B-C94B-95CA-CB9DE98C9A6F}" type="parTrans" cxnId="{2D66FD8D-B7A9-3E43-B775-69781BBE46D7}">
      <dgm:prSet/>
      <dgm:spPr/>
      <dgm:t>
        <a:bodyPr/>
        <a:lstStyle/>
        <a:p>
          <a:endParaRPr lang="en-US"/>
        </a:p>
      </dgm:t>
    </dgm:pt>
    <dgm:pt modelId="{65EEB55A-4F03-B04B-864E-27FD36C078DE}" type="sibTrans" cxnId="{2D66FD8D-B7A9-3E43-B775-69781BBE46D7}">
      <dgm:prSet/>
      <dgm:spPr/>
      <dgm:t>
        <a:bodyPr/>
        <a:lstStyle/>
        <a:p>
          <a:endParaRPr lang="en-US"/>
        </a:p>
      </dgm:t>
    </dgm:pt>
    <dgm:pt modelId="{F4C30524-E4F6-DF48-936C-5D5395C6BA27}">
      <dgm:prSet phldrT="[Text]"/>
      <dgm:spPr/>
      <dgm:t>
        <a:bodyPr/>
        <a:lstStyle/>
        <a:p>
          <a:r>
            <a:rPr lang="en-US" dirty="0" smtClean="0"/>
            <a:t>Business and Information</a:t>
          </a:r>
          <a:endParaRPr lang="en-US" dirty="0"/>
        </a:p>
      </dgm:t>
    </dgm:pt>
    <dgm:pt modelId="{1EAA066F-E382-DE43-ACAE-A8AC34E9D638}" type="parTrans" cxnId="{CD625556-608F-B047-8469-006BA6443E81}">
      <dgm:prSet/>
      <dgm:spPr/>
      <dgm:t>
        <a:bodyPr/>
        <a:lstStyle/>
        <a:p>
          <a:endParaRPr lang="en-US"/>
        </a:p>
      </dgm:t>
    </dgm:pt>
    <dgm:pt modelId="{E3ABFA7B-C686-F540-BBB0-418AD989B14D}" type="sibTrans" cxnId="{CD625556-608F-B047-8469-006BA6443E81}">
      <dgm:prSet/>
      <dgm:spPr/>
      <dgm:t>
        <a:bodyPr/>
        <a:lstStyle/>
        <a:p>
          <a:endParaRPr lang="en-US"/>
        </a:p>
      </dgm:t>
    </dgm:pt>
    <dgm:pt modelId="{26288953-E0B3-794A-889F-A75F0656E573}">
      <dgm:prSet phldrT="[Text]"/>
      <dgm:spPr/>
      <dgm:t>
        <a:bodyPr/>
        <a:lstStyle/>
        <a:p>
          <a:r>
            <a:rPr lang="en-US" dirty="0" smtClean="0"/>
            <a:t>Strategic</a:t>
          </a:r>
          <a:endParaRPr lang="en-US" dirty="0"/>
        </a:p>
      </dgm:t>
    </dgm:pt>
    <dgm:pt modelId="{5270322C-0368-8F49-A254-87FB3926A792}" type="parTrans" cxnId="{2FF1114C-1B5A-1445-8B1D-8D33D4F2662E}">
      <dgm:prSet/>
      <dgm:spPr/>
      <dgm:t>
        <a:bodyPr/>
        <a:lstStyle/>
        <a:p>
          <a:endParaRPr lang="en-US"/>
        </a:p>
      </dgm:t>
    </dgm:pt>
    <dgm:pt modelId="{7BB65941-FDF8-F14C-B39C-EF013B98BFC0}" type="sibTrans" cxnId="{2FF1114C-1B5A-1445-8B1D-8D33D4F2662E}">
      <dgm:prSet/>
      <dgm:spPr/>
      <dgm:t>
        <a:bodyPr/>
        <a:lstStyle/>
        <a:p>
          <a:endParaRPr lang="en-US"/>
        </a:p>
      </dgm:t>
    </dgm:pt>
    <dgm:pt modelId="{750F6115-83C1-2B48-81D5-4A872946DC58}">
      <dgm:prSet phldrT="[Text]"/>
      <dgm:spPr/>
      <dgm:t>
        <a:bodyPr/>
        <a:lstStyle/>
        <a:p>
          <a:r>
            <a:rPr lang="en-US" dirty="0" smtClean="0"/>
            <a:t>EIM: Information Management</a:t>
          </a:r>
          <a:endParaRPr lang="en-US" dirty="0"/>
        </a:p>
      </dgm:t>
    </dgm:pt>
    <dgm:pt modelId="{7EBFA951-74F2-FB46-B66A-7D6DBA6184DA}" type="parTrans" cxnId="{B0D89D6B-A3BE-FC4B-BB53-D17E80FE5262}">
      <dgm:prSet/>
      <dgm:spPr/>
      <dgm:t>
        <a:bodyPr/>
        <a:lstStyle/>
        <a:p>
          <a:endParaRPr lang="en-US"/>
        </a:p>
      </dgm:t>
    </dgm:pt>
    <dgm:pt modelId="{E42F8D11-CAC4-204F-810E-F5C495A439FC}" type="sibTrans" cxnId="{B0D89D6B-A3BE-FC4B-BB53-D17E80FE5262}">
      <dgm:prSet/>
      <dgm:spPr/>
      <dgm:t>
        <a:bodyPr/>
        <a:lstStyle/>
        <a:p>
          <a:endParaRPr lang="en-US"/>
        </a:p>
      </dgm:t>
    </dgm:pt>
    <dgm:pt modelId="{F2D0900B-5FAE-8E4C-BCD9-6485F3F02CDF}">
      <dgm:prSet phldrT="[Text]"/>
      <dgm:spPr/>
      <dgm:t>
        <a:bodyPr/>
        <a:lstStyle/>
        <a:p>
          <a:r>
            <a:rPr lang="en-US" dirty="0" smtClean="0"/>
            <a:t>EDM: Data Management</a:t>
          </a:r>
          <a:endParaRPr lang="en-US" dirty="0"/>
        </a:p>
      </dgm:t>
    </dgm:pt>
    <dgm:pt modelId="{5554DB3E-F44C-D547-BFA2-43C61D297E19}" type="parTrans" cxnId="{89FDB62F-45D6-FE4A-9C49-25EFE2408C61}">
      <dgm:prSet/>
      <dgm:spPr/>
      <dgm:t>
        <a:bodyPr/>
        <a:lstStyle/>
        <a:p>
          <a:endParaRPr lang="en-US"/>
        </a:p>
      </dgm:t>
    </dgm:pt>
    <dgm:pt modelId="{44CB860F-77DD-7B4F-8E3F-7772976A3D8A}" type="sibTrans" cxnId="{89FDB62F-45D6-FE4A-9C49-25EFE2408C61}">
      <dgm:prSet/>
      <dgm:spPr/>
      <dgm:t>
        <a:bodyPr/>
        <a:lstStyle/>
        <a:p>
          <a:endParaRPr lang="en-US"/>
        </a:p>
      </dgm:t>
    </dgm:pt>
    <dgm:pt modelId="{0B819BEE-8E36-9E46-ABAC-E924A7B068D9}">
      <dgm:prSet phldrT="[Text]"/>
      <dgm:spPr/>
      <dgm:t>
        <a:bodyPr/>
        <a:lstStyle/>
        <a:p>
          <a:r>
            <a:rPr lang="en-US" dirty="0" smtClean="0"/>
            <a:t>ECM: Content Management</a:t>
          </a:r>
          <a:endParaRPr lang="en-US" dirty="0"/>
        </a:p>
      </dgm:t>
    </dgm:pt>
    <dgm:pt modelId="{E35252ED-AC6B-2C49-835C-72D69D9BD05B}" type="parTrans" cxnId="{51DD5032-060A-A64D-8631-BF8FB731BBC3}">
      <dgm:prSet/>
      <dgm:spPr/>
      <dgm:t>
        <a:bodyPr/>
        <a:lstStyle/>
        <a:p>
          <a:endParaRPr lang="en-US"/>
        </a:p>
      </dgm:t>
    </dgm:pt>
    <dgm:pt modelId="{676F88F8-18A0-C648-B69C-6D8A6E90AC14}" type="sibTrans" cxnId="{51DD5032-060A-A64D-8631-BF8FB731BBC3}">
      <dgm:prSet/>
      <dgm:spPr/>
      <dgm:t>
        <a:bodyPr/>
        <a:lstStyle/>
        <a:p>
          <a:endParaRPr lang="en-US"/>
        </a:p>
      </dgm:t>
    </dgm:pt>
    <dgm:pt modelId="{78EDDD28-C3E5-E046-B06B-6AAD3B93B13F}">
      <dgm:prSet phldrT="[Text]"/>
      <dgm:spPr/>
      <dgm:t>
        <a:bodyPr/>
        <a:lstStyle/>
        <a:p>
          <a:r>
            <a:rPr lang="en-US" dirty="0" smtClean="0"/>
            <a:t>Sarah Vela</a:t>
          </a:r>
          <a:endParaRPr lang="en-US" dirty="0"/>
        </a:p>
      </dgm:t>
    </dgm:pt>
    <dgm:pt modelId="{CC009DD9-ED07-1A4E-BBD1-514FD6464B66}" type="parTrans" cxnId="{5AB00A3A-4FE5-EE4D-AA43-3D22B1596F8D}">
      <dgm:prSet/>
      <dgm:spPr/>
      <dgm:t>
        <a:bodyPr/>
        <a:lstStyle/>
        <a:p>
          <a:endParaRPr lang="en-US"/>
        </a:p>
      </dgm:t>
    </dgm:pt>
    <dgm:pt modelId="{1FA2F17C-A565-4C49-82E3-ADE818EB5B95}" type="sibTrans" cxnId="{5AB00A3A-4FE5-EE4D-AA43-3D22B1596F8D}">
      <dgm:prSet/>
      <dgm:spPr/>
      <dgm:t>
        <a:bodyPr/>
        <a:lstStyle/>
        <a:p>
          <a:endParaRPr lang="en-US"/>
        </a:p>
      </dgm:t>
    </dgm:pt>
    <dgm:pt modelId="{CFC94B76-8A25-E347-9C2D-BC9A47E34853}">
      <dgm:prSet phldrT="[Text]"/>
      <dgm:spPr/>
      <dgm:t>
        <a:bodyPr/>
        <a:lstStyle/>
        <a:p>
          <a:r>
            <a:rPr lang="en-US" dirty="0" smtClean="0"/>
            <a:t>Maher </a:t>
          </a:r>
          <a:r>
            <a:rPr lang="en-US" dirty="0" err="1" smtClean="0"/>
            <a:t>Shinouda</a:t>
          </a:r>
          <a:endParaRPr lang="en-US" dirty="0"/>
        </a:p>
      </dgm:t>
    </dgm:pt>
    <dgm:pt modelId="{B6A31B2B-14F6-5341-91B0-167E851FA046}" type="parTrans" cxnId="{6D3B1981-DA5A-7740-BCAA-547FC1201425}">
      <dgm:prSet/>
      <dgm:spPr/>
      <dgm:t>
        <a:bodyPr/>
        <a:lstStyle/>
        <a:p>
          <a:endParaRPr lang="en-US"/>
        </a:p>
      </dgm:t>
    </dgm:pt>
    <dgm:pt modelId="{D568A483-2E6E-0647-B512-E91F7C04647B}" type="sibTrans" cxnId="{6D3B1981-DA5A-7740-BCAA-547FC1201425}">
      <dgm:prSet/>
      <dgm:spPr/>
      <dgm:t>
        <a:bodyPr/>
        <a:lstStyle/>
        <a:p>
          <a:endParaRPr lang="en-US"/>
        </a:p>
      </dgm:t>
    </dgm:pt>
    <dgm:pt modelId="{EF094513-4F09-2D49-95B9-C993DDD5D312}">
      <dgm:prSet phldrT="[Text]"/>
      <dgm:spPr/>
      <dgm:t>
        <a:bodyPr/>
        <a:lstStyle/>
        <a:p>
          <a:r>
            <a:rPr lang="en-US" dirty="0" smtClean="0"/>
            <a:t>John Kemp (Cognos)</a:t>
          </a:r>
          <a:endParaRPr lang="en-US" dirty="0"/>
        </a:p>
      </dgm:t>
    </dgm:pt>
    <dgm:pt modelId="{6E665B2E-3653-7A4E-821D-AB21839E6B33}" type="parTrans" cxnId="{9E725E2C-EE3C-D547-9746-DFEC0B574616}">
      <dgm:prSet/>
      <dgm:spPr/>
      <dgm:t>
        <a:bodyPr/>
        <a:lstStyle/>
        <a:p>
          <a:endParaRPr lang="en-US"/>
        </a:p>
      </dgm:t>
    </dgm:pt>
    <dgm:pt modelId="{034EFB4A-A057-D540-B9D9-CAF2FD436BD6}" type="sibTrans" cxnId="{9E725E2C-EE3C-D547-9746-DFEC0B574616}">
      <dgm:prSet/>
      <dgm:spPr/>
      <dgm:t>
        <a:bodyPr/>
        <a:lstStyle/>
        <a:p>
          <a:endParaRPr lang="en-US"/>
        </a:p>
      </dgm:t>
    </dgm:pt>
    <dgm:pt modelId="{B86784D9-7224-2342-8F81-D7FBCE13400D}">
      <dgm:prSet phldrT="[Text]"/>
      <dgm:spPr/>
      <dgm:t>
        <a:bodyPr/>
        <a:lstStyle/>
        <a:p>
          <a:r>
            <a:rPr lang="en-US" dirty="0" smtClean="0"/>
            <a:t>Gina </a:t>
          </a:r>
          <a:r>
            <a:rPr lang="en-US" dirty="0" err="1" smtClean="0"/>
            <a:t>Reichard</a:t>
          </a:r>
          <a:r>
            <a:rPr lang="en-US" dirty="0" smtClean="0"/>
            <a:t> (</a:t>
          </a:r>
          <a:r>
            <a:rPr lang="en-US" dirty="0" err="1" smtClean="0"/>
            <a:t>OnBase</a:t>
          </a:r>
          <a:r>
            <a:rPr lang="en-US" dirty="0" smtClean="0"/>
            <a:t>)</a:t>
          </a:r>
          <a:endParaRPr lang="en-US" dirty="0"/>
        </a:p>
      </dgm:t>
    </dgm:pt>
    <dgm:pt modelId="{3B14A212-A46B-9841-AF80-55223416BB0C}" type="parTrans" cxnId="{F9DB5A3A-65E1-244A-AC8B-B26D4B5A99EF}">
      <dgm:prSet/>
      <dgm:spPr/>
      <dgm:t>
        <a:bodyPr/>
        <a:lstStyle/>
        <a:p>
          <a:endParaRPr lang="en-US"/>
        </a:p>
      </dgm:t>
    </dgm:pt>
    <dgm:pt modelId="{552AC828-1ECD-D540-A94C-13DD5DBAC5A0}" type="sibTrans" cxnId="{F9DB5A3A-65E1-244A-AC8B-B26D4B5A99EF}">
      <dgm:prSet/>
      <dgm:spPr/>
      <dgm:t>
        <a:bodyPr/>
        <a:lstStyle/>
        <a:p>
          <a:endParaRPr lang="en-US"/>
        </a:p>
      </dgm:t>
    </dgm:pt>
    <dgm:pt modelId="{4F466830-CB6A-6E4A-A172-CDCA01C18AC4}" type="pres">
      <dgm:prSet presAssocID="{A8EDF43F-DFCF-4340-89C9-B6223A8A9A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23A91C0-334A-E240-8E43-1BE16E7D91C2}" type="pres">
      <dgm:prSet presAssocID="{AF60A7E9-7B4B-1741-AE37-945B59D779F4}" presName="hierRoot1" presStyleCnt="0"/>
      <dgm:spPr/>
    </dgm:pt>
    <dgm:pt modelId="{5DA14854-2F95-9945-BCB7-608422DB89CC}" type="pres">
      <dgm:prSet presAssocID="{AF60A7E9-7B4B-1741-AE37-945B59D779F4}" presName="composite" presStyleCnt="0"/>
      <dgm:spPr/>
    </dgm:pt>
    <dgm:pt modelId="{C3B27E84-8128-E34C-B10F-FD3400D4F167}" type="pres">
      <dgm:prSet presAssocID="{AF60A7E9-7B4B-1741-AE37-945B59D779F4}" presName="background" presStyleLbl="node0" presStyleIdx="0" presStyleCnt="1"/>
      <dgm:spPr/>
    </dgm:pt>
    <dgm:pt modelId="{45FA114C-61AB-0149-BC93-F749679C9A74}" type="pres">
      <dgm:prSet presAssocID="{AF60A7E9-7B4B-1741-AE37-945B59D779F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F87752-5D2E-194C-9565-6C2207E7DB39}" type="pres">
      <dgm:prSet presAssocID="{AF60A7E9-7B4B-1741-AE37-945B59D779F4}" presName="hierChild2" presStyleCnt="0"/>
      <dgm:spPr/>
    </dgm:pt>
    <dgm:pt modelId="{320D9C45-FD56-AB4E-ABC0-9267EFBBD48E}" type="pres">
      <dgm:prSet presAssocID="{DA12EF2D-271B-C94B-95CA-CB9DE98C9A6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393F718-246B-2049-A663-BB6020B885A5}" type="pres">
      <dgm:prSet presAssocID="{9C6EE8EB-0605-954B-AB69-CA10019F8270}" presName="hierRoot2" presStyleCnt="0"/>
      <dgm:spPr/>
    </dgm:pt>
    <dgm:pt modelId="{C9103AEA-CF77-9A45-B6C2-97889DD7D304}" type="pres">
      <dgm:prSet presAssocID="{9C6EE8EB-0605-954B-AB69-CA10019F8270}" presName="composite2" presStyleCnt="0"/>
      <dgm:spPr/>
    </dgm:pt>
    <dgm:pt modelId="{B2F57609-2A9D-E24E-8C69-08F0EAAD828D}" type="pres">
      <dgm:prSet presAssocID="{9C6EE8EB-0605-954B-AB69-CA10019F8270}" presName="background2" presStyleLbl="node2" presStyleIdx="0" presStyleCnt="2"/>
      <dgm:spPr/>
    </dgm:pt>
    <dgm:pt modelId="{055F9B1E-CE94-794B-A2EC-380B4A6FE0CC}" type="pres">
      <dgm:prSet presAssocID="{9C6EE8EB-0605-954B-AB69-CA10019F827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A9814-9145-E242-A0A2-C118371F76B3}" type="pres">
      <dgm:prSet presAssocID="{9C6EE8EB-0605-954B-AB69-CA10019F8270}" presName="hierChild3" presStyleCnt="0"/>
      <dgm:spPr/>
    </dgm:pt>
    <dgm:pt modelId="{F9A19B5E-33B3-2D46-8442-DB5D2D916681}" type="pres">
      <dgm:prSet presAssocID="{1EAA066F-E382-DE43-ACAE-A8AC34E9D638}" presName="Name17" presStyleLbl="parChTrans1D3" presStyleIdx="0" presStyleCnt="4"/>
      <dgm:spPr/>
      <dgm:t>
        <a:bodyPr/>
        <a:lstStyle/>
        <a:p>
          <a:endParaRPr lang="en-US"/>
        </a:p>
      </dgm:t>
    </dgm:pt>
    <dgm:pt modelId="{F7F9C3D0-973E-D044-B1A4-AE6012A29E94}" type="pres">
      <dgm:prSet presAssocID="{F4C30524-E4F6-DF48-936C-5D5395C6BA27}" presName="hierRoot3" presStyleCnt="0"/>
      <dgm:spPr/>
    </dgm:pt>
    <dgm:pt modelId="{6591A149-F72D-6B44-A20F-A96C759BA8EE}" type="pres">
      <dgm:prSet presAssocID="{F4C30524-E4F6-DF48-936C-5D5395C6BA27}" presName="composite3" presStyleCnt="0"/>
      <dgm:spPr/>
    </dgm:pt>
    <dgm:pt modelId="{D2C45394-3D45-374D-9898-89516508EC31}" type="pres">
      <dgm:prSet presAssocID="{F4C30524-E4F6-DF48-936C-5D5395C6BA27}" presName="background3" presStyleLbl="node3" presStyleIdx="0" presStyleCnt="4"/>
      <dgm:spPr/>
    </dgm:pt>
    <dgm:pt modelId="{79F7EA0C-D4BF-3546-B249-F1BD100F9346}" type="pres">
      <dgm:prSet presAssocID="{F4C30524-E4F6-DF48-936C-5D5395C6BA27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7AE6AB-8CD0-4745-A723-21DC8D240884}" type="pres">
      <dgm:prSet presAssocID="{F4C30524-E4F6-DF48-936C-5D5395C6BA27}" presName="hierChild4" presStyleCnt="0"/>
      <dgm:spPr/>
    </dgm:pt>
    <dgm:pt modelId="{3903562F-CDA4-D04D-BF97-9AD7AF9A640A}" type="pres">
      <dgm:prSet presAssocID="{CC009DD9-ED07-1A4E-BBD1-514FD6464B66}" presName="Name23" presStyleLbl="parChTrans1D4" presStyleIdx="0" presStyleCnt="4"/>
      <dgm:spPr/>
      <dgm:t>
        <a:bodyPr/>
        <a:lstStyle/>
        <a:p>
          <a:endParaRPr lang="en-US"/>
        </a:p>
      </dgm:t>
    </dgm:pt>
    <dgm:pt modelId="{29081C05-E4C9-5146-BA5F-3D58EB38C627}" type="pres">
      <dgm:prSet presAssocID="{78EDDD28-C3E5-E046-B06B-6AAD3B93B13F}" presName="hierRoot4" presStyleCnt="0"/>
      <dgm:spPr/>
    </dgm:pt>
    <dgm:pt modelId="{4F39D4E2-B8B3-2441-BBF6-A7D354F433A1}" type="pres">
      <dgm:prSet presAssocID="{78EDDD28-C3E5-E046-B06B-6AAD3B93B13F}" presName="composite4" presStyleCnt="0"/>
      <dgm:spPr/>
    </dgm:pt>
    <dgm:pt modelId="{0D7C8700-F6A5-9147-8C98-C4E2ADC7F976}" type="pres">
      <dgm:prSet presAssocID="{78EDDD28-C3E5-E046-B06B-6AAD3B93B13F}" presName="background4" presStyleLbl="node4" presStyleIdx="0" presStyleCnt="4"/>
      <dgm:spPr/>
    </dgm:pt>
    <dgm:pt modelId="{CB82861A-F8B8-EE45-8163-36DA03331D91}" type="pres">
      <dgm:prSet presAssocID="{78EDDD28-C3E5-E046-B06B-6AAD3B93B13F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39187-0B49-664B-9E31-00A691EF3D52}" type="pres">
      <dgm:prSet presAssocID="{78EDDD28-C3E5-E046-B06B-6AAD3B93B13F}" presName="hierChild5" presStyleCnt="0"/>
      <dgm:spPr/>
    </dgm:pt>
    <dgm:pt modelId="{CE90EECC-09AF-BB42-9F0C-29E885392FDD}" type="pres">
      <dgm:prSet presAssocID="{5270322C-0368-8F49-A254-87FB3926A792}" presName="Name17" presStyleLbl="parChTrans1D3" presStyleIdx="1" presStyleCnt="4"/>
      <dgm:spPr/>
      <dgm:t>
        <a:bodyPr/>
        <a:lstStyle/>
        <a:p>
          <a:endParaRPr lang="en-US"/>
        </a:p>
      </dgm:t>
    </dgm:pt>
    <dgm:pt modelId="{57D07957-8DB9-D44A-8E2F-D563F282466A}" type="pres">
      <dgm:prSet presAssocID="{26288953-E0B3-794A-889F-A75F0656E573}" presName="hierRoot3" presStyleCnt="0"/>
      <dgm:spPr/>
    </dgm:pt>
    <dgm:pt modelId="{5837C29E-E81F-7749-B1FF-211232254FBF}" type="pres">
      <dgm:prSet presAssocID="{26288953-E0B3-794A-889F-A75F0656E573}" presName="composite3" presStyleCnt="0"/>
      <dgm:spPr/>
    </dgm:pt>
    <dgm:pt modelId="{0EE8C0F5-2450-8546-999C-0A54AC759B1E}" type="pres">
      <dgm:prSet presAssocID="{26288953-E0B3-794A-889F-A75F0656E573}" presName="background3" presStyleLbl="node3" presStyleIdx="1" presStyleCnt="4"/>
      <dgm:spPr/>
    </dgm:pt>
    <dgm:pt modelId="{508B2945-1CC7-7049-A182-9F9988270D18}" type="pres">
      <dgm:prSet presAssocID="{26288953-E0B3-794A-889F-A75F0656E57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573BA-2B44-C54E-A4DE-6F8A094FBE50}" type="pres">
      <dgm:prSet presAssocID="{26288953-E0B3-794A-889F-A75F0656E573}" presName="hierChild4" presStyleCnt="0"/>
      <dgm:spPr/>
    </dgm:pt>
    <dgm:pt modelId="{69171C6E-5D9F-9E43-9363-E1BEE9A94213}" type="pres">
      <dgm:prSet presAssocID="{B6A31B2B-14F6-5341-91B0-167E851FA046}" presName="Name23" presStyleLbl="parChTrans1D4" presStyleIdx="1" presStyleCnt="4"/>
      <dgm:spPr/>
      <dgm:t>
        <a:bodyPr/>
        <a:lstStyle/>
        <a:p>
          <a:endParaRPr lang="en-US"/>
        </a:p>
      </dgm:t>
    </dgm:pt>
    <dgm:pt modelId="{51240441-B5D4-5541-8BC9-9B0CDEBE369A}" type="pres">
      <dgm:prSet presAssocID="{CFC94B76-8A25-E347-9C2D-BC9A47E34853}" presName="hierRoot4" presStyleCnt="0"/>
      <dgm:spPr/>
    </dgm:pt>
    <dgm:pt modelId="{E5CD385F-85E0-5B44-B615-397A955AA734}" type="pres">
      <dgm:prSet presAssocID="{CFC94B76-8A25-E347-9C2D-BC9A47E34853}" presName="composite4" presStyleCnt="0"/>
      <dgm:spPr/>
    </dgm:pt>
    <dgm:pt modelId="{72BACF48-486D-0149-BC48-BFDE4B075D46}" type="pres">
      <dgm:prSet presAssocID="{CFC94B76-8A25-E347-9C2D-BC9A47E34853}" presName="background4" presStyleLbl="node4" presStyleIdx="1" presStyleCnt="4"/>
      <dgm:spPr/>
    </dgm:pt>
    <dgm:pt modelId="{85376042-4EBE-334E-9442-8FBDC7C273BA}" type="pres">
      <dgm:prSet presAssocID="{CFC94B76-8A25-E347-9C2D-BC9A47E34853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1F27B-15A8-D241-AAB9-D2D04549B2A6}" type="pres">
      <dgm:prSet presAssocID="{CFC94B76-8A25-E347-9C2D-BC9A47E34853}" presName="hierChild5" presStyleCnt="0"/>
      <dgm:spPr/>
    </dgm:pt>
    <dgm:pt modelId="{99DCB216-4A8E-E341-B2EC-531CB38158B5}" type="pres">
      <dgm:prSet presAssocID="{7EBFA951-74F2-FB46-B66A-7D6DBA6184D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F490088-A192-FD47-88D3-29208AD463D4}" type="pres">
      <dgm:prSet presAssocID="{750F6115-83C1-2B48-81D5-4A872946DC58}" presName="hierRoot2" presStyleCnt="0"/>
      <dgm:spPr/>
    </dgm:pt>
    <dgm:pt modelId="{0672A4EE-4219-B849-84B5-763EA9AF90F2}" type="pres">
      <dgm:prSet presAssocID="{750F6115-83C1-2B48-81D5-4A872946DC58}" presName="composite2" presStyleCnt="0"/>
      <dgm:spPr/>
    </dgm:pt>
    <dgm:pt modelId="{BA748B4C-9B19-EC42-8A26-B90E87F3345F}" type="pres">
      <dgm:prSet presAssocID="{750F6115-83C1-2B48-81D5-4A872946DC58}" presName="background2" presStyleLbl="node2" presStyleIdx="1" presStyleCnt="2"/>
      <dgm:spPr/>
    </dgm:pt>
    <dgm:pt modelId="{73D9F737-930F-6D46-BF96-12255840E6EF}" type="pres">
      <dgm:prSet presAssocID="{750F6115-83C1-2B48-81D5-4A872946DC5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6F9E91-D593-3646-8C7F-57C49B6C9FEE}" type="pres">
      <dgm:prSet presAssocID="{750F6115-83C1-2B48-81D5-4A872946DC58}" presName="hierChild3" presStyleCnt="0"/>
      <dgm:spPr/>
    </dgm:pt>
    <dgm:pt modelId="{D8E01C4E-19C0-9445-BB0B-96178876A8D8}" type="pres">
      <dgm:prSet presAssocID="{5554DB3E-F44C-D547-BFA2-43C61D297E19}" presName="Name17" presStyleLbl="parChTrans1D3" presStyleIdx="2" presStyleCnt="4"/>
      <dgm:spPr/>
      <dgm:t>
        <a:bodyPr/>
        <a:lstStyle/>
        <a:p>
          <a:endParaRPr lang="en-US"/>
        </a:p>
      </dgm:t>
    </dgm:pt>
    <dgm:pt modelId="{1200DC56-5C9B-454E-A7C1-E9BA5C30774A}" type="pres">
      <dgm:prSet presAssocID="{F2D0900B-5FAE-8E4C-BCD9-6485F3F02CDF}" presName="hierRoot3" presStyleCnt="0"/>
      <dgm:spPr/>
    </dgm:pt>
    <dgm:pt modelId="{37D28CFC-15F4-474B-9F9F-E7E6A7FB4F7B}" type="pres">
      <dgm:prSet presAssocID="{F2D0900B-5FAE-8E4C-BCD9-6485F3F02CDF}" presName="composite3" presStyleCnt="0"/>
      <dgm:spPr/>
    </dgm:pt>
    <dgm:pt modelId="{2E3D7A66-6DAC-B141-8905-88AC33B23F34}" type="pres">
      <dgm:prSet presAssocID="{F2D0900B-5FAE-8E4C-BCD9-6485F3F02CDF}" presName="background3" presStyleLbl="node3" presStyleIdx="2" presStyleCnt="4"/>
      <dgm:spPr/>
    </dgm:pt>
    <dgm:pt modelId="{9A4FBC09-E4D8-964A-81F7-FA23737D74EC}" type="pres">
      <dgm:prSet presAssocID="{F2D0900B-5FAE-8E4C-BCD9-6485F3F02CDF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34EE73-E539-454D-85BA-1FC7D1242C82}" type="pres">
      <dgm:prSet presAssocID="{F2D0900B-5FAE-8E4C-BCD9-6485F3F02CDF}" presName="hierChild4" presStyleCnt="0"/>
      <dgm:spPr/>
    </dgm:pt>
    <dgm:pt modelId="{385FD872-70F8-5241-A93F-162C31BDA5C5}" type="pres">
      <dgm:prSet presAssocID="{6E665B2E-3653-7A4E-821D-AB21839E6B33}" presName="Name23" presStyleLbl="parChTrans1D4" presStyleIdx="2" presStyleCnt="4"/>
      <dgm:spPr/>
      <dgm:t>
        <a:bodyPr/>
        <a:lstStyle/>
        <a:p>
          <a:endParaRPr lang="en-US"/>
        </a:p>
      </dgm:t>
    </dgm:pt>
    <dgm:pt modelId="{FC086B89-3D3D-854E-97CE-22F80E3453F2}" type="pres">
      <dgm:prSet presAssocID="{EF094513-4F09-2D49-95B9-C993DDD5D312}" presName="hierRoot4" presStyleCnt="0"/>
      <dgm:spPr/>
    </dgm:pt>
    <dgm:pt modelId="{38696444-B630-0848-BDF4-4CFFB8BDA1A1}" type="pres">
      <dgm:prSet presAssocID="{EF094513-4F09-2D49-95B9-C993DDD5D312}" presName="composite4" presStyleCnt="0"/>
      <dgm:spPr/>
    </dgm:pt>
    <dgm:pt modelId="{88C7BC0E-C562-9E46-BD23-C4DDC61C3F11}" type="pres">
      <dgm:prSet presAssocID="{EF094513-4F09-2D49-95B9-C993DDD5D312}" presName="background4" presStyleLbl="node4" presStyleIdx="2" presStyleCnt="4"/>
      <dgm:spPr/>
    </dgm:pt>
    <dgm:pt modelId="{229FC484-A2BD-9142-821A-02F33E492F9D}" type="pres">
      <dgm:prSet presAssocID="{EF094513-4F09-2D49-95B9-C993DDD5D312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AA549-9F47-3B42-B50C-BE5A8F428BFC}" type="pres">
      <dgm:prSet presAssocID="{EF094513-4F09-2D49-95B9-C993DDD5D312}" presName="hierChild5" presStyleCnt="0"/>
      <dgm:spPr/>
    </dgm:pt>
    <dgm:pt modelId="{C9602C4E-C116-CF4D-83AE-B9FD128A60F2}" type="pres">
      <dgm:prSet presAssocID="{E35252ED-AC6B-2C49-835C-72D69D9BD05B}" presName="Name17" presStyleLbl="parChTrans1D3" presStyleIdx="3" presStyleCnt="4"/>
      <dgm:spPr/>
      <dgm:t>
        <a:bodyPr/>
        <a:lstStyle/>
        <a:p>
          <a:endParaRPr lang="en-US"/>
        </a:p>
      </dgm:t>
    </dgm:pt>
    <dgm:pt modelId="{5712F4DB-9FD5-A84F-A133-E5E6BA7BCC7A}" type="pres">
      <dgm:prSet presAssocID="{0B819BEE-8E36-9E46-ABAC-E924A7B068D9}" presName="hierRoot3" presStyleCnt="0"/>
      <dgm:spPr/>
    </dgm:pt>
    <dgm:pt modelId="{08EBD674-2BAA-5344-BC17-1EDB80C224E4}" type="pres">
      <dgm:prSet presAssocID="{0B819BEE-8E36-9E46-ABAC-E924A7B068D9}" presName="composite3" presStyleCnt="0"/>
      <dgm:spPr/>
    </dgm:pt>
    <dgm:pt modelId="{FAFD70AB-E0B1-614F-B80B-A3E1814DBB03}" type="pres">
      <dgm:prSet presAssocID="{0B819BEE-8E36-9E46-ABAC-E924A7B068D9}" presName="background3" presStyleLbl="node3" presStyleIdx="3" presStyleCnt="4"/>
      <dgm:spPr/>
    </dgm:pt>
    <dgm:pt modelId="{8C83A6C8-A0AD-044A-9320-6F9E5A1C9E22}" type="pres">
      <dgm:prSet presAssocID="{0B819BEE-8E36-9E46-ABAC-E924A7B068D9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0090C-0C3E-3340-99C0-D1773C6B3BB4}" type="pres">
      <dgm:prSet presAssocID="{0B819BEE-8E36-9E46-ABAC-E924A7B068D9}" presName="hierChild4" presStyleCnt="0"/>
      <dgm:spPr/>
    </dgm:pt>
    <dgm:pt modelId="{C05847A9-5869-3344-B2DB-1DACEF36B6CE}" type="pres">
      <dgm:prSet presAssocID="{3B14A212-A46B-9841-AF80-55223416BB0C}" presName="Name23" presStyleLbl="parChTrans1D4" presStyleIdx="3" presStyleCnt="4"/>
      <dgm:spPr/>
      <dgm:t>
        <a:bodyPr/>
        <a:lstStyle/>
        <a:p>
          <a:endParaRPr lang="en-US"/>
        </a:p>
      </dgm:t>
    </dgm:pt>
    <dgm:pt modelId="{92E7021A-F11F-AB4E-AAA4-66F9C4F862FA}" type="pres">
      <dgm:prSet presAssocID="{B86784D9-7224-2342-8F81-D7FBCE13400D}" presName="hierRoot4" presStyleCnt="0"/>
      <dgm:spPr/>
    </dgm:pt>
    <dgm:pt modelId="{CC2F3365-1331-3F42-A086-B13B9B90FA27}" type="pres">
      <dgm:prSet presAssocID="{B86784D9-7224-2342-8F81-D7FBCE13400D}" presName="composite4" presStyleCnt="0"/>
      <dgm:spPr/>
    </dgm:pt>
    <dgm:pt modelId="{BA02425D-4875-9A47-AB98-D0525C5B881C}" type="pres">
      <dgm:prSet presAssocID="{B86784D9-7224-2342-8F81-D7FBCE13400D}" presName="background4" presStyleLbl="node4" presStyleIdx="3" presStyleCnt="4"/>
      <dgm:spPr/>
    </dgm:pt>
    <dgm:pt modelId="{8EF6B767-D51B-D744-8F02-FAE17B665321}" type="pres">
      <dgm:prSet presAssocID="{B86784D9-7224-2342-8F81-D7FBCE13400D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A4C57-F63F-C849-9972-18D6D0AA5AA1}" type="pres">
      <dgm:prSet presAssocID="{B86784D9-7224-2342-8F81-D7FBCE13400D}" presName="hierChild5" presStyleCnt="0"/>
      <dgm:spPr/>
    </dgm:pt>
  </dgm:ptLst>
  <dgm:cxnLst>
    <dgm:cxn modelId="{5AB00A3A-4FE5-EE4D-AA43-3D22B1596F8D}" srcId="{F4C30524-E4F6-DF48-936C-5D5395C6BA27}" destId="{78EDDD28-C3E5-E046-B06B-6AAD3B93B13F}" srcOrd="0" destOrd="0" parTransId="{CC009DD9-ED07-1A4E-BBD1-514FD6464B66}" sibTransId="{1FA2F17C-A565-4C49-82E3-ADE818EB5B95}"/>
    <dgm:cxn modelId="{CD625556-608F-B047-8469-006BA6443E81}" srcId="{9C6EE8EB-0605-954B-AB69-CA10019F8270}" destId="{F4C30524-E4F6-DF48-936C-5D5395C6BA27}" srcOrd="0" destOrd="0" parTransId="{1EAA066F-E382-DE43-ACAE-A8AC34E9D638}" sibTransId="{E3ABFA7B-C686-F540-BBB0-418AD989B14D}"/>
    <dgm:cxn modelId="{89FDB62F-45D6-FE4A-9C49-25EFE2408C61}" srcId="{750F6115-83C1-2B48-81D5-4A872946DC58}" destId="{F2D0900B-5FAE-8E4C-BCD9-6485F3F02CDF}" srcOrd="0" destOrd="0" parTransId="{5554DB3E-F44C-D547-BFA2-43C61D297E19}" sibTransId="{44CB860F-77DD-7B4F-8E3F-7772976A3D8A}"/>
    <dgm:cxn modelId="{771898D5-A431-FB4C-87D3-D4C69DE0B340}" type="presOf" srcId="{E35252ED-AC6B-2C49-835C-72D69D9BD05B}" destId="{C9602C4E-C116-CF4D-83AE-B9FD128A60F2}" srcOrd="0" destOrd="0" presId="urn:microsoft.com/office/officeart/2005/8/layout/hierarchy1"/>
    <dgm:cxn modelId="{B30FF80B-D4E9-794E-96A5-F920DCA66E1A}" type="presOf" srcId="{7EBFA951-74F2-FB46-B66A-7D6DBA6184DA}" destId="{99DCB216-4A8E-E341-B2EC-531CB38158B5}" srcOrd="0" destOrd="0" presId="urn:microsoft.com/office/officeart/2005/8/layout/hierarchy1"/>
    <dgm:cxn modelId="{E375863B-ECEE-624B-B825-44D8CBB00CD4}" type="presOf" srcId="{B6A31B2B-14F6-5341-91B0-167E851FA046}" destId="{69171C6E-5D9F-9E43-9363-E1BEE9A94213}" srcOrd="0" destOrd="0" presId="urn:microsoft.com/office/officeart/2005/8/layout/hierarchy1"/>
    <dgm:cxn modelId="{D7050AAE-4DAE-DF42-B2EF-A6B7B84B2220}" type="presOf" srcId="{3B14A212-A46B-9841-AF80-55223416BB0C}" destId="{C05847A9-5869-3344-B2DB-1DACEF36B6CE}" srcOrd="0" destOrd="0" presId="urn:microsoft.com/office/officeart/2005/8/layout/hierarchy1"/>
    <dgm:cxn modelId="{5397A9A8-B388-7748-9AAB-E456B7BDE8BA}" type="presOf" srcId="{1EAA066F-E382-DE43-ACAE-A8AC34E9D638}" destId="{F9A19B5E-33B3-2D46-8442-DB5D2D916681}" srcOrd="0" destOrd="0" presId="urn:microsoft.com/office/officeart/2005/8/layout/hierarchy1"/>
    <dgm:cxn modelId="{1D3A8E41-B788-6E4D-ADF6-68AA0BCF01AE}" type="presOf" srcId="{750F6115-83C1-2B48-81D5-4A872946DC58}" destId="{73D9F737-930F-6D46-BF96-12255840E6EF}" srcOrd="0" destOrd="0" presId="urn:microsoft.com/office/officeart/2005/8/layout/hierarchy1"/>
    <dgm:cxn modelId="{678491DC-09DA-6741-AA49-A22317D811F1}" type="presOf" srcId="{0B819BEE-8E36-9E46-ABAC-E924A7B068D9}" destId="{8C83A6C8-A0AD-044A-9320-6F9E5A1C9E22}" srcOrd="0" destOrd="0" presId="urn:microsoft.com/office/officeart/2005/8/layout/hierarchy1"/>
    <dgm:cxn modelId="{411D3E8E-EDFD-A346-B168-AEF778696752}" type="presOf" srcId="{B86784D9-7224-2342-8F81-D7FBCE13400D}" destId="{8EF6B767-D51B-D744-8F02-FAE17B665321}" srcOrd="0" destOrd="0" presId="urn:microsoft.com/office/officeart/2005/8/layout/hierarchy1"/>
    <dgm:cxn modelId="{6D3B1981-DA5A-7740-BCAA-547FC1201425}" srcId="{26288953-E0B3-794A-889F-A75F0656E573}" destId="{CFC94B76-8A25-E347-9C2D-BC9A47E34853}" srcOrd="0" destOrd="0" parTransId="{B6A31B2B-14F6-5341-91B0-167E851FA046}" sibTransId="{D568A483-2E6E-0647-B512-E91F7C04647B}"/>
    <dgm:cxn modelId="{30A72BBA-2C9F-ED4B-B8E7-DF5734E17DAB}" type="presOf" srcId="{F2D0900B-5FAE-8E4C-BCD9-6485F3F02CDF}" destId="{9A4FBC09-E4D8-964A-81F7-FA23737D74EC}" srcOrd="0" destOrd="0" presId="urn:microsoft.com/office/officeart/2005/8/layout/hierarchy1"/>
    <dgm:cxn modelId="{24FF069D-E3F2-4541-BA4B-2200F2BABB27}" type="presOf" srcId="{9C6EE8EB-0605-954B-AB69-CA10019F8270}" destId="{055F9B1E-CE94-794B-A2EC-380B4A6FE0CC}" srcOrd="0" destOrd="0" presId="urn:microsoft.com/office/officeart/2005/8/layout/hierarchy1"/>
    <dgm:cxn modelId="{51DD5032-060A-A64D-8631-BF8FB731BBC3}" srcId="{750F6115-83C1-2B48-81D5-4A872946DC58}" destId="{0B819BEE-8E36-9E46-ABAC-E924A7B068D9}" srcOrd="1" destOrd="0" parTransId="{E35252ED-AC6B-2C49-835C-72D69D9BD05B}" sibTransId="{676F88F8-18A0-C648-B69C-6D8A6E90AC14}"/>
    <dgm:cxn modelId="{A9CFA3A1-3BC8-6B44-B41B-7AFF88E74011}" type="presOf" srcId="{6E665B2E-3653-7A4E-821D-AB21839E6B33}" destId="{385FD872-70F8-5241-A93F-162C31BDA5C5}" srcOrd="0" destOrd="0" presId="urn:microsoft.com/office/officeart/2005/8/layout/hierarchy1"/>
    <dgm:cxn modelId="{C11DD682-D07A-8547-8C8C-9E1908E15569}" type="presOf" srcId="{78EDDD28-C3E5-E046-B06B-6AAD3B93B13F}" destId="{CB82861A-F8B8-EE45-8163-36DA03331D91}" srcOrd="0" destOrd="0" presId="urn:microsoft.com/office/officeart/2005/8/layout/hierarchy1"/>
    <dgm:cxn modelId="{14D42777-C05C-134E-BFA3-569BBEA534A9}" type="presOf" srcId="{F4C30524-E4F6-DF48-936C-5D5395C6BA27}" destId="{79F7EA0C-D4BF-3546-B249-F1BD100F9346}" srcOrd="0" destOrd="0" presId="urn:microsoft.com/office/officeart/2005/8/layout/hierarchy1"/>
    <dgm:cxn modelId="{9E725E2C-EE3C-D547-9746-DFEC0B574616}" srcId="{F2D0900B-5FAE-8E4C-BCD9-6485F3F02CDF}" destId="{EF094513-4F09-2D49-95B9-C993DDD5D312}" srcOrd="0" destOrd="0" parTransId="{6E665B2E-3653-7A4E-821D-AB21839E6B33}" sibTransId="{034EFB4A-A057-D540-B9D9-CAF2FD436BD6}"/>
    <dgm:cxn modelId="{F9DB5A3A-65E1-244A-AC8B-B26D4B5A99EF}" srcId="{0B819BEE-8E36-9E46-ABAC-E924A7B068D9}" destId="{B86784D9-7224-2342-8F81-D7FBCE13400D}" srcOrd="0" destOrd="0" parTransId="{3B14A212-A46B-9841-AF80-55223416BB0C}" sibTransId="{552AC828-1ECD-D540-A94C-13DD5DBAC5A0}"/>
    <dgm:cxn modelId="{2D66FD8D-B7A9-3E43-B775-69781BBE46D7}" srcId="{AF60A7E9-7B4B-1741-AE37-945B59D779F4}" destId="{9C6EE8EB-0605-954B-AB69-CA10019F8270}" srcOrd="0" destOrd="0" parTransId="{DA12EF2D-271B-C94B-95CA-CB9DE98C9A6F}" sibTransId="{65EEB55A-4F03-B04B-864E-27FD36C078DE}"/>
    <dgm:cxn modelId="{E7EC54DC-7238-D748-A55F-F1E96DE38864}" type="presOf" srcId="{5554DB3E-F44C-D547-BFA2-43C61D297E19}" destId="{D8E01C4E-19C0-9445-BB0B-96178876A8D8}" srcOrd="0" destOrd="0" presId="urn:microsoft.com/office/officeart/2005/8/layout/hierarchy1"/>
    <dgm:cxn modelId="{8DE95DD7-87C6-1D4F-A681-43427F891271}" type="presOf" srcId="{CC009DD9-ED07-1A4E-BBD1-514FD6464B66}" destId="{3903562F-CDA4-D04D-BF97-9AD7AF9A640A}" srcOrd="0" destOrd="0" presId="urn:microsoft.com/office/officeart/2005/8/layout/hierarchy1"/>
    <dgm:cxn modelId="{26E4B017-4959-FF4D-9584-725959646593}" srcId="{A8EDF43F-DFCF-4340-89C9-B6223A8A9A60}" destId="{AF60A7E9-7B4B-1741-AE37-945B59D779F4}" srcOrd="0" destOrd="0" parTransId="{246AAB7D-8E1F-B947-B89B-9C899A737DF6}" sibTransId="{D7CB0B9B-6934-984C-8C74-3508EC9F3B1B}"/>
    <dgm:cxn modelId="{7E019065-26ED-CA4D-80D6-33E3419015DC}" type="presOf" srcId="{DA12EF2D-271B-C94B-95CA-CB9DE98C9A6F}" destId="{320D9C45-FD56-AB4E-ABC0-9267EFBBD48E}" srcOrd="0" destOrd="0" presId="urn:microsoft.com/office/officeart/2005/8/layout/hierarchy1"/>
    <dgm:cxn modelId="{138F5575-F2DA-4844-9E96-4717735C2160}" type="presOf" srcId="{26288953-E0B3-794A-889F-A75F0656E573}" destId="{508B2945-1CC7-7049-A182-9F9988270D18}" srcOrd="0" destOrd="0" presId="urn:microsoft.com/office/officeart/2005/8/layout/hierarchy1"/>
    <dgm:cxn modelId="{2FF1114C-1B5A-1445-8B1D-8D33D4F2662E}" srcId="{9C6EE8EB-0605-954B-AB69-CA10019F8270}" destId="{26288953-E0B3-794A-889F-A75F0656E573}" srcOrd="1" destOrd="0" parTransId="{5270322C-0368-8F49-A254-87FB3926A792}" sibTransId="{7BB65941-FDF8-F14C-B39C-EF013B98BFC0}"/>
    <dgm:cxn modelId="{108AB57C-C19A-C542-AC81-710C76068229}" type="presOf" srcId="{5270322C-0368-8F49-A254-87FB3926A792}" destId="{CE90EECC-09AF-BB42-9F0C-29E885392FDD}" srcOrd="0" destOrd="0" presId="urn:microsoft.com/office/officeart/2005/8/layout/hierarchy1"/>
    <dgm:cxn modelId="{9E8B905B-2432-3447-BDE5-7803A800864F}" type="presOf" srcId="{CFC94B76-8A25-E347-9C2D-BC9A47E34853}" destId="{85376042-4EBE-334E-9442-8FBDC7C273BA}" srcOrd="0" destOrd="0" presId="urn:microsoft.com/office/officeart/2005/8/layout/hierarchy1"/>
    <dgm:cxn modelId="{B04FE809-1D45-584D-B34C-6871774C8A80}" type="presOf" srcId="{AF60A7E9-7B4B-1741-AE37-945B59D779F4}" destId="{45FA114C-61AB-0149-BC93-F749679C9A74}" srcOrd="0" destOrd="0" presId="urn:microsoft.com/office/officeart/2005/8/layout/hierarchy1"/>
    <dgm:cxn modelId="{4BC0167C-866E-B746-993B-1BEEDA4ABE3D}" type="presOf" srcId="{EF094513-4F09-2D49-95B9-C993DDD5D312}" destId="{229FC484-A2BD-9142-821A-02F33E492F9D}" srcOrd="0" destOrd="0" presId="urn:microsoft.com/office/officeart/2005/8/layout/hierarchy1"/>
    <dgm:cxn modelId="{33391499-BB0B-1447-9907-A0EEF076C7DB}" type="presOf" srcId="{A8EDF43F-DFCF-4340-89C9-B6223A8A9A60}" destId="{4F466830-CB6A-6E4A-A172-CDCA01C18AC4}" srcOrd="0" destOrd="0" presId="urn:microsoft.com/office/officeart/2005/8/layout/hierarchy1"/>
    <dgm:cxn modelId="{B0D89D6B-A3BE-FC4B-BB53-D17E80FE5262}" srcId="{AF60A7E9-7B4B-1741-AE37-945B59D779F4}" destId="{750F6115-83C1-2B48-81D5-4A872946DC58}" srcOrd="1" destOrd="0" parTransId="{7EBFA951-74F2-FB46-B66A-7D6DBA6184DA}" sibTransId="{E42F8D11-CAC4-204F-810E-F5C495A439FC}"/>
    <dgm:cxn modelId="{BE82B7E8-81AE-F84A-9894-C255B5E528F8}" type="presParOf" srcId="{4F466830-CB6A-6E4A-A172-CDCA01C18AC4}" destId="{E23A91C0-334A-E240-8E43-1BE16E7D91C2}" srcOrd="0" destOrd="0" presId="urn:microsoft.com/office/officeart/2005/8/layout/hierarchy1"/>
    <dgm:cxn modelId="{16AF1553-C788-5E41-B5E8-130F32E7ED4B}" type="presParOf" srcId="{E23A91C0-334A-E240-8E43-1BE16E7D91C2}" destId="{5DA14854-2F95-9945-BCB7-608422DB89CC}" srcOrd="0" destOrd="0" presId="urn:microsoft.com/office/officeart/2005/8/layout/hierarchy1"/>
    <dgm:cxn modelId="{9EE970E6-689B-044B-823A-5B92C314090C}" type="presParOf" srcId="{5DA14854-2F95-9945-BCB7-608422DB89CC}" destId="{C3B27E84-8128-E34C-B10F-FD3400D4F167}" srcOrd="0" destOrd="0" presId="urn:microsoft.com/office/officeart/2005/8/layout/hierarchy1"/>
    <dgm:cxn modelId="{09CBFBB9-7E4D-8D40-B833-650101151AEC}" type="presParOf" srcId="{5DA14854-2F95-9945-BCB7-608422DB89CC}" destId="{45FA114C-61AB-0149-BC93-F749679C9A74}" srcOrd="1" destOrd="0" presId="urn:microsoft.com/office/officeart/2005/8/layout/hierarchy1"/>
    <dgm:cxn modelId="{701A9177-76F1-2D43-AB2D-EEE0DF56ABD5}" type="presParOf" srcId="{E23A91C0-334A-E240-8E43-1BE16E7D91C2}" destId="{E7F87752-5D2E-194C-9565-6C2207E7DB39}" srcOrd="1" destOrd="0" presId="urn:microsoft.com/office/officeart/2005/8/layout/hierarchy1"/>
    <dgm:cxn modelId="{3BFA706E-BAE7-794B-A419-E75AF071AB3E}" type="presParOf" srcId="{E7F87752-5D2E-194C-9565-6C2207E7DB39}" destId="{320D9C45-FD56-AB4E-ABC0-9267EFBBD48E}" srcOrd="0" destOrd="0" presId="urn:microsoft.com/office/officeart/2005/8/layout/hierarchy1"/>
    <dgm:cxn modelId="{3E9430A2-B296-244A-9036-3E47D1ACCBE6}" type="presParOf" srcId="{E7F87752-5D2E-194C-9565-6C2207E7DB39}" destId="{F393F718-246B-2049-A663-BB6020B885A5}" srcOrd="1" destOrd="0" presId="urn:microsoft.com/office/officeart/2005/8/layout/hierarchy1"/>
    <dgm:cxn modelId="{02391A70-6671-4648-9310-3EFAC05226B5}" type="presParOf" srcId="{F393F718-246B-2049-A663-BB6020B885A5}" destId="{C9103AEA-CF77-9A45-B6C2-97889DD7D304}" srcOrd="0" destOrd="0" presId="urn:microsoft.com/office/officeart/2005/8/layout/hierarchy1"/>
    <dgm:cxn modelId="{36B29DBE-F02B-2E49-AB07-4966549815C4}" type="presParOf" srcId="{C9103AEA-CF77-9A45-B6C2-97889DD7D304}" destId="{B2F57609-2A9D-E24E-8C69-08F0EAAD828D}" srcOrd="0" destOrd="0" presId="urn:microsoft.com/office/officeart/2005/8/layout/hierarchy1"/>
    <dgm:cxn modelId="{4F1C6AC9-A744-F647-ABE3-7D1416C153BA}" type="presParOf" srcId="{C9103AEA-CF77-9A45-B6C2-97889DD7D304}" destId="{055F9B1E-CE94-794B-A2EC-380B4A6FE0CC}" srcOrd="1" destOrd="0" presId="urn:microsoft.com/office/officeart/2005/8/layout/hierarchy1"/>
    <dgm:cxn modelId="{1E84F152-42F7-DF47-B8A0-DEAF0CB3F9BF}" type="presParOf" srcId="{F393F718-246B-2049-A663-BB6020B885A5}" destId="{925A9814-9145-E242-A0A2-C118371F76B3}" srcOrd="1" destOrd="0" presId="urn:microsoft.com/office/officeart/2005/8/layout/hierarchy1"/>
    <dgm:cxn modelId="{83B6C1B0-B6D7-1E48-9E2B-DB75B6E82CF6}" type="presParOf" srcId="{925A9814-9145-E242-A0A2-C118371F76B3}" destId="{F9A19B5E-33B3-2D46-8442-DB5D2D916681}" srcOrd="0" destOrd="0" presId="urn:microsoft.com/office/officeart/2005/8/layout/hierarchy1"/>
    <dgm:cxn modelId="{E810A190-1277-9F44-905C-4EB95088100B}" type="presParOf" srcId="{925A9814-9145-E242-A0A2-C118371F76B3}" destId="{F7F9C3D0-973E-D044-B1A4-AE6012A29E94}" srcOrd="1" destOrd="0" presId="urn:microsoft.com/office/officeart/2005/8/layout/hierarchy1"/>
    <dgm:cxn modelId="{4FFE7813-C1EA-654D-A227-4330D986F9AC}" type="presParOf" srcId="{F7F9C3D0-973E-D044-B1A4-AE6012A29E94}" destId="{6591A149-F72D-6B44-A20F-A96C759BA8EE}" srcOrd="0" destOrd="0" presId="urn:microsoft.com/office/officeart/2005/8/layout/hierarchy1"/>
    <dgm:cxn modelId="{84B630C4-89BF-7F4B-A0BA-1E9C78A18CA5}" type="presParOf" srcId="{6591A149-F72D-6B44-A20F-A96C759BA8EE}" destId="{D2C45394-3D45-374D-9898-89516508EC31}" srcOrd="0" destOrd="0" presId="urn:microsoft.com/office/officeart/2005/8/layout/hierarchy1"/>
    <dgm:cxn modelId="{D1D2B9F8-3336-E54F-80CF-ACD1B66AFC26}" type="presParOf" srcId="{6591A149-F72D-6B44-A20F-A96C759BA8EE}" destId="{79F7EA0C-D4BF-3546-B249-F1BD100F9346}" srcOrd="1" destOrd="0" presId="urn:microsoft.com/office/officeart/2005/8/layout/hierarchy1"/>
    <dgm:cxn modelId="{97452592-06BE-0A45-8C22-2B868E236DDC}" type="presParOf" srcId="{F7F9C3D0-973E-D044-B1A4-AE6012A29E94}" destId="{BF7AE6AB-8CD0-4745-A723-21DC8D240884}" srcOrd="1" destOrd="0" presId="urn:microsoft.com/office/officeart/2005/8/layout/hierarchy1"/>
    <dgm:cxn modelId="{CDF5E9E8-3E44-1441-B6F8-34C407FF0ABB}" type="presParOf" srcId="{BF7AE6AB-8CD0-4745-A723-21DC8D240884}" destId="{3903562F-CDA4-D04D-BF97-9AD7AF9A640A}" srcOrd="0" destOrd="0" presId="urn:microsoft.com/office/officeart/2005/8/layout/hierarchy1"/>
    <dgm:cxn modelId="{13420AF8-E81C-6A4B-B370-CED94AEB9024}" type="presParOf" srcId="{BF7AE6AB-8CD0-4745-A723-21DC8D240884}" destId="{29081C05-E4C9-5146-BA5F-3D58EB38C627}" srcOrd="1" destOrd="0" presId="urn:microsoft.com/office/officeart/2005/8/layout/hierarchy1"/>
    <dgm:cxn modelId="{283F6C50-5A5C-7A46-B577-E2A74CF022FD}" type="presParOf" srcId="{29081C05-E4C9-5146-BA5F-3D58EB38C627}" destId="{4F39D4E2-B8B3-2441-BBF6-A7D354F433A1}" srcOrd="0" destOrd="0" presId="urn:microsoft.com/office/officeart/2005/8/layout/hierarchy1"/>
    <dgm:cxn modelId="{BD7AA9AD-9450-7D4F-959B-1F4E48A1CB4E}" type="presParOf" srcId="{4F39D4E2-B8B3-2441-BBF6-A7D354F433A1}" destId="{0D7C8700-F6A5-9147-8C98-C4E2ADC7F976}" srcOrd="0" destOrd="0" presId="urn:microsoft.com/office/officeart/2005/8/layout/hierarchy1"/>
    <dgm:cxn modelId="{394E4D5E-CFBD-314C-83D7-E421BC18E47A}" type="presParOf" srcId="{4F39D4E2-B8B3-2441-BBF6-A7D354F433A1}" destId="{CB82861A-F8B8-EE45-8163-36DA03331D91}" srcOrd="1" destOrd="0" presId="urn:microsoft.com/office/officeart/2005/8/layout/hierarchy1"/>
    <dgm:cxn modelId="{E42A0DBE-671A-B343-A89F-A5E44B4A00A7}" type="presParOf" srcId="{29081C05-E4C9-5146-BA5F-3D58EB38C627}" destId="{13B39187-0B49-664B-9E31-00A691EF3D52}" srcOrd="1" destOrd="0" presId="urn:microsoft.com/office/officeart/2005/8/layout/hierarchy1"/>
    <dgm:cxn modelId="{D93E299D-30E9-A049-A97E-156A35DFDB08}" type="presParOf" srcId="{925A9814-9145-E242-A0A2-C118371F76B3}" destId="{CE90EECC-09AF-BB42-9F0C-29E885392FDD}" srcOrd="2" destOrd="0" presId="urn:microsoft.com/office/officeart/2005/8/layout/hierarchy1"/>
    <dgm:cxn modelId="{D9A35539-0B0C-FC4A-AFCE-4EE876604B2D}" type="presParOf" srcId="{925A9814-9145-E242-A0A2-C118371F76B3}" destId="{57D07957-8DB9-D44A-8E2F-D563F282466A}" srcOrd="3" destOrd="0" presId="urn:microsoft.com/office/officeart/2005/8/layout/hierarchy1"/>
    <dgm:cxn modelId="{E87E7B1D-07BB-114A-9CA8-9A6DF8C1579C}" type="presParOf" srcId="{57D07957-8DB9-D44A-8E2F-D563F282466A}" destId="{5837C29E-E81F-7749-B1FF-211232254FBF}" srcOrd="0" destOrd="0" presId="urn:microsoft.com/office/officeart/2005/8/layout/hierarchy1"/>
    <dgm:cxn modelId="{94C140F9-3188-F447-973D-63444216FF4B}" type="presParOf" srcId="{5837C29E-E81F-7749-B1FF-211232254FBF}" destId="{0EE8C0F5-2450-8546-999C-0A54AC759B1E}" srcOrd="0" destOrd="0" presId="urn:microsoft.com/office/officeart/2005/8/layout/hierarchy1"/>
    <dgm:cxn modelId="{F93A3A88-1A40-8B4A-B09C-EAB71FCE911D}" type="presParOf" srcId="{5837C29E-E81F-7749-B1FF-211232254FBF}" destId="{508B2945-1CC7-7049-A182-9F9988270D18}" srcOrd="1" destOrd="0" presId="urn:microsoft.com/office/officeart/2005/8/layout/hierarchy1"/>
    <dgm:cxn modelId="{059CD41F-21AC-B64C-A75D-7E5B781A0AA7}" type="presParOf" srcId="{57D07957-8DB9-D44A-8E2F-D563F282466A}" destId="{5F0573BA-2B44-C54E-A4DE-6F8A094FBE50}" srcOrd="1" destOrd="0" presId="urn:microsoft.com/office/officeart/2005/8/layout/hierarchy1"/>
    <dgm:cxn modelId="{12722144-EBB8-E848-BCBB-4CC3C68CDC36}" type="presParOf" srcId="{5F0573BA-2B44-C54E-A4DE-6F8A094FBE50}" destId="{69171C6E-5D9F-9E43-9363-E1BEE9A94213}" srcOrd="0" destOrd="0" presId="urn:microsoft.com/office/officeart/2005/8/layout/hierarchy1"/>
    <dgm:cxn modelId="{B906A0C0-488F-B84D-A0B9-497DA6D2EF2B}" type="presParOf" srcId="{5F0573BA-2B44-C54E-A4DE-6F8A094FBE50}" destId="{51240441-B5D4-5541-8BC9-9B0CDEBE369A}" srcOrd="1" destOrd="0" presId="urn:microsoft.com/office/officeart/2005/8/layout/hierarchy1"/>
    <dgm:cxn modelId="{E125DB9A-3842-C140-AD31-34873BCFDD08}" type="presParOf" srcId="{51240441-B5D4-5541-8BC9-9B0CDEBE369A}" destId="{E5CD385F-85E0-5B44-B615-397A955AA734}" srcOrd="0" destOrd="0" presId="urn:microsoft.com/office/officeart/2005/8/layout/hierarchy1"/>
    <dgm:cxn modelId="{98947B50-6B92-4343-9AEC-2F9DF9FE0C36}" type="presParOf" srcId="{E5CD385F-85E0-5B44-B615-397A955AA734}" destId="{72BACF48-486D-0149-BC48-BFDE4B075D46}" srcOrd="0" destOrd="0" presId="urn:microsoft.com/office/officeart/2005/8/layout/hierarchy1"/>
    <dgm:cxn modelId="{D195B948-6C9F-6648-8C1E-5D77C7B633A0}" type="presParOf" srcId="{E5CD385F-85E0-5B44-B615-397A955AA734}" destId="{85376042-4EBE-334E-9442-8FBDC7C273BA}" srcOrd="1" destOrd="0" presId="urn:microsoft.com/office/officeart/2005/8/layout/hierarchy1"/>
    <dgm:cxn modelId="{F965620D-965D-2545-947C-01B07D9389AC}" type="presParOf" srcId="{51240441-B5D4-5541-8BC9-9B0CDEBE369A}" destId="{24D1F27B-15A8-D241-AAB9-D2D04549B2A6}" srcOrd="1" destOrd="0" presId="urn:microsoft.com/office/officeart/2005/8/layout/hierarchy1"/>
    <dgm:cxn modelId="{E9254A24-38DD-ED4E-BBD9-A83ED4407306}" type="presParOf" srcId="{E7F87752-5D2E-194C-9565-6C2207E7DB39}" destId="{99DCB216-4A8E-E341-B2EC-531CB38158B5}" srcOrd="2" destOrd="0" presId="urn:microsoft.com/office/officeart/2005/8/layout/hierarchy1"/>
    <dgm:cxn modelId="{C9B29CB3-4174-A14A-A4C9-B4B1F3876A35}" type="presParOf" srcId="{E7F87752-5D2E-194C-9565-6C2207E7DB39}" destId="{0F490088-A192-FD47-88D3-29208AD463D4}" srcOrd="3" destOrd="0" presId="urn:microsoft.com/office/officeart/2005/8/layout/hierarchy1"/>
    <dgm:cxn modelId="{5FA56EF9-4046-284C-A1E6-E6F5330695C2}" type="presParOf" srcId="{0F490088-A192-FD47-88D3-29208AD463D4}" destId="{0672A4EE-4219-B849-84B5-763EA9AF90F2}" srcOrd="0" destOrd="0" presId="urn:microsoft.com/office/officeart/2005/8/layout/hierarchy1"/>
    <dgm:cxn modelId="{F5CC5312-D19C-5E4B-8809-FF34EF338BB2}" type="presParOf" srcId="{0672A4EE-4219-B849-84B5-763EA9AF90F2}" destId="{BA748B4C-9B19-EC42-8A26-B90E87F3345F}" srcOrd="0" destOrd="0" presId="urn:microsoft.com/office/officeart/2005/8/layout/hierarchy1"/>
    <dgm:cxn modelId="{F68D1386-2013-5F42-9470-63EBFA5280AE}" type="presParOf" srcId="{0672A4EE-4219-B849-84B5-763EA9AF90F2}" destId="{73D9F737-930F-6D46-BF96-12255840E6EF}" srcOrd="1" destOrd="0" presId="urn:microsoft.com/office/officeart/2005/8/layout/hierarchy1"/>
    <dgm:cxn modelId="{9AB7F44F-D74D-B141-8EBE-BFA6118E7919}" type="presParOf" srcId="{0F490088-A192-FD47-88D3-29208AD463D4}" destId="{976F9E91-D593-3646-8C7F-57C49B6C9FEE}" srcOrd="1" destOrd="0" presId="urn:microsoft.com/office/officeart/2005/8/layout/hierarchy1"/>
    <dgm:cxn modelId="{BA2B9D25-D02D-1B46-A084-1F7765DD5D31}" type="presParOf" srcId="{976F9E91-D593-3646-8C7F-57C49B6C9FEE}" destId="{D8E01C4E-19C0-9445-BB0B-96178876A8D8}" srcOrd="0" destOrd="0" presId="urn:microsoft.com/office/officeart/2005/8/layout/hierarchy1"/>
    <dgm:cxn modelId="{07F78196-3F61-C14C-9697-EA7C88EAC322}" type="presParOf" srcId="{976F9E91-D593-3646-8C7F-57C49B6C9FEE}" destId="{1200DC56-5C9B-454E-A7C1-E9BA5C30774A}" srcOrd="1" destOrd="0" presId="urn:microsoft.com/office/officeart/2005/8/layout/hierarchy1"/>
    <dgm:cxn modelId="{34F3FBC9-7C65-0441-ADCF-6781B93C2A97}" type="presParOf" srcId="{1200DC56-5C9B-454E-A7C1-E9BA5C30774A}" destId="{37D28CFC-15F4-474B-9F9F-E7E6A7FB4F7B}" srcOrd="0" destOrd="0" presId="urn:microsoft.com/office/officeart/2005/8/layout/hierarchy1"/>
    <dgm:cxn modelId="{1B500E83-23EA-AE45-8934-9DA127E89E9F}" type="presParOf" srcId="{37D28CFC-15F4-474B-9F9F-E7E6A7FB4F7B}" destId="{2E3D7A66-6DAC-B141-8905-88AC33B23F34}" srcOrd="0" destOrd="0" presId="urn:microsoft.com/office/officeart/2005/8/layout/hierarchy1"/>
    <dgm:cxn modelId="{35D46615-58FE-544F-BA5A-0E88039E835C}" type="presParOf" srcId="{37D28CFC-15F4-474B-9F9F-E7E6A7FB4F7B}" destId="{9A4FBC09-E4D8-964A-81F7-FA23737D74EC}" srcOrd="1" destOrd="0" presId="urn:microsoft.com/office/officeart/2005/8/layout/hierarchy1"/>
    <dgm:cxn modelId="{63BE6216-F7A5-EB44-8105-6C535E5254EA}" type="presParOf" srcId="{1200DC56-5C9B-454E-A7C1-E9BA5C30774A}" destId="{DD34EE73-E539-454D-85BA-1FC7D1242C82}" srcOrd="1" destOrd="0" presId="urn:microsoft.com/office/officeart/2005/8/layout/hierarchy1"/>
    <dgm:cxn modelId="{139A933F-CAE2-5647-B3CB-671C71C4808E}" type="presParOf" srcId="{DD34EE73-E539-454D-85BA-1FC7D1242C82}" destId="{385FD872-70F8-5241-A93F-162C31BDA5C5}" srcOrd="0" destOrd="0" presId="urn:microsoft.com/office/officeart/2005/8/layout/hierarchy1"/>
    <dgm:cxn modelId="{3250F1F3-A999-7E43-8BDB-328CB44AADF2}" type="presParOf" srcId="{DD34EE73-E539-454D-85BA-1FC7D1242C82}" destId="{FC086B89-3D3D-854E-97CE-22F80E3453F2}" srcOrd="1" destOrd="0" presId="urn:microsoft.com/office/officeart/2005/8/layout/hierarchy1"/>
    <dgm:cxn modelId="{681E27EF-6ABA-4746-844C-FBDB02F22D6A}" type="presParOf" srcId="{FC086B89-3D3D-854E-97CE-22F80E3453F2}" destId="{38696444-B630-0848-BDF4-4CFFB8BDA1A1}" srcOrd="0" destOrd="0" presId="urn:microsoft.com/office/officeart/2005/8/layout/hierarchy1"/>
    <dgm:cxn modelId="{F1493D8F-9A18-4844-B1A8-0B3EDC2A6935}" type="presParOf" srcId="{38696444-B630-0848-BDF4-4CFFB8BDA1A1}" destId="{88C7BC0E-C562-9E46-BD23-C4DDC61C3F11}" srcOrd="0" destOrd="0" presId="urn:microsoft.com/office/officeart/2005/8/layout/hierarchy1"/>
    <dgm:cxn modelId="{C397F004-371D-8944-BE53-9E8469310618}" type="presParOf" srcId="{38696444-B630-0848-BDF4-4CFFB8BDA1A1}" destId="{229FC484-A2BD-9142-821A-02F33E492F9D}" srcOrd="1" destOrd="0" presId="urn:microsoft.com/office/officeart/2005/8/layout/hierarchy1"/>
    <dgm:cxn modelId="{E34F3798-C438-A14E-888F-4C0D7B3D409A}" type="presParOf" srcId="{FC086B89-3D3D-854E-97CE-22F80E3453F2}" destId="{0FCAA549-9F47-3B42-B50C-BE5A8F428BFC}" srcOrd="1" destOrd="0" presId="urn:microsoft.com/office/officeart/2005/8/layout/hierarchy1"/>
    <dgm:cxn modelId="{32F24A04-5A78-3842-A57A-163BD9ED25FE}" type="presParOf" srcId="{976F9E91-D593-3646-8C7F-57C49B6C9FEE}" destId="{C9602C4E-C116-CF4D-83AE-B9FD128A60F2}" srcOrd="2" destOrd="0" presId="urn:microsoft.com/office/officeart/2005/8/layout/hierarchy1"/>
    <dgm:cxn modelId="{6CB292CA-6F54-BF4C-9E28-02E434727DAE}" type="presParOf" srcId="{976F9E91-D593-3646-8C7F-57C49B6C9FEE}" destId="{5712F4DB-9FD5-A84F-A133-E5E6BA7BCC7A}" srcOrd="3" destOrd="0" presId="urn:microsoft.com/office/officeart/2005/8/layout/hierarchy1"/>
    <dgm:cxn modelId="{A98B71AD-E125-8249-A69C-5C8D1F3D587F}" type="presParOf" srcId="{5712F4DB-9FD5-A84F-A133-E5E6BA7BCC7A}" destId="{08EBD674-2BAA-5344-BC17-1EDB80C224E4}" srcOrd="0" destOrd="0" presId="urn:microsoft.com/office/officeart/2005/8/layout/hierarchy1"/>
    <dgm:cxn modelId="{7CBCC02B-38A4-8A4C-B1C9-3827793AAB9D}" type="presParOf" srcId="{08EBD674-2BAA-5344-BC17-1EDB80C224E4}" destId="{FAFD70AB-E0B1-614F-B80B-A3E1814DBB03}" srcOrd="0" destOrd="0" presId="urn:microsoft.com/office/officeart/2005/8/layout/hierarchy1"/>
    <dgm:cxn modelId="{2D157169-8627-AB4C-9FA1-B0DCD9120208}" type="presParOf" srcId="{08EBD674-2BAA-5344-BC17-1EDB80C224E4}" destId="{8C83A6C8-A0AD-044A-9320-6F9E5A1C9E22}" srcOrd="1" destOrd="0" presId="urn:microsoft.com/office/officeart/2005/8/layout/hierarchy1"/>
    <dgm:cxn modelId="{639044E3-BBDF-7D47-8083-27B7B58EEF89}" type="presParOf" srcId="{5712F4DB-9FD5-A84F-A133-E5E6BA7BCC7A}" destId="{4DE0090C-0C3E-3340-99C0-D1773C6B3BB4}" srcOrd="1" destOrd="0" presId="urn:microsoft.com/office/officeart/2005/8/layout/hierarchy1"/>
    <dgm:cxn modelId="{ECBBC6CA-644B-C443-BA40-66C3756D4080}" type="presParOf" srcId="{4DE0090C-0C3E-3340-99C0-D1773C6B3BB4}" destId="{C05847A9-5869-3344-B2DB-1DACEF36B6CE}" srcOrd="0" destOrd="0" presId="urn:microsoft.com/office/officeart/2005/8/layout/hierarchy1"/>
    <dgm:cxn modelId="{50465B1C-624A-A64A-8E28-2E77A60F2404}" type="presParOf" srcId="{4DE0090C-0C3E-3340-99C0-D1773C6B3BB4}" destId="{92E7021A-F11F-AB4E-AAA4-66F9C4F862FA}" srcOrd="1" destOrd="0" presId="urn:microsoft.com/office/officeart/2005/8/layout/hierarchy1"/>
    <dgm:cxn modelId="{4F04B0E1-E59E-CA4A-ACA0-FB5260C8D86A}" type="presParOf" srcId="{92E7021A-F11F-AB4E-AAA4-66F9C4F862FA}" destId="{CC2F3365-1331-3F42-A086-B13B9B90FA27}" srcOrd="0" destOrd="0" presId="urn:microsoft.com/office/officeart/2005/8/layout/hierarchy1"/>
    <dgm:cxn modelId="{6F18CEBF-8005-0F4B-99C3-35045E705070}" type="presParOf" srcId="{CC2F3365-1331-3F42-A086-B13B9B90FA27}" destId="{BA02425D-4875-9A47-AB98-D0525C5B881C}" srcOrd="0" destOrd="0" presId="urn:microsoft.com/office/officeart/2005/8/layout/hierarchy1"/>
    <dgm:cxn modelId="{C966DB82-E49B-2947-AB10-325B495EF19C}" type="presParOf" srcId="{CC2F3365-1331-3F42-A086-B13B9B90FA27}" destId="{8EF6B767-D51B-D744-8F02-FAE17B665321}" srcOrd="1" destOrd="0" presId="urn:microsoft.com/office/officeart/2005/8/layout/hierarchy1"/>
    <dgm:cxn modelId="{6C590C2C-4DC5-124B-BFE7-4AD6E4991756}" type="presParOf" srcId="{92E7021A-F11F-AB4E-AAA4-66F9C4F862FA}" destId="{3CAA4C57-F63F-C849-9972-18D6D0AA5A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91D1C-340A-964D-8291-5843A8A65037}" type="doc">
      <dgm:prSet loTypeId="urn:microsoft.com/office/officeart/2005/8/layout/chevron2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06279E0-F66E-1549-9BB4-6B882402AE9B}">
      <dgm:prSet phldrT="[Text]"/>
      <dgm:spPr/>
      <dgm:t>
        <a:bodyPr/>
        <a:lstStyle/>
        <a:p>
          <a:r>
            <a:rPr lang="en-US" dirty="0" smtClean="0"/>
            <a:t>Stage 1</a:t>
          </a:r>
          <a:endParaRPr lang="en-US" dirty="0"/>
        </a:p>
      </dgm:t>
    </dgm:pt>
    <dgm:pt modelId="{467C4703-0F5B-A44F-AB4F-D1A8DFA242A6}" type="parTrans" cxnId="{078EACB5-8546-2446-B681-35F0FE4611A7}">
      <dgm:prSet/>
      <dgm:spPr/>
      <dgm:t>
        <a:bodyPr/>
        <a:lstStyle/>
        <a:p>
          <a:endParaRPr lang="en-US"/>
        </a:p>
      </dgm:t>
    </dgm:pt>
    <dgm:pt modelId="{8FBA4646-0EF7-0B41-B880-9E50426E2978}" type="sibTrans" cxnId="{078EACB5-8546-2446-B681-35F0FE4611A7}">
      <dgm:prSet/>
      <dgm:spPr/>
      <dgm:t>
        <a:bodyPr/>
        <a:lstStyle/>
        <a:p>
          <a:endParaRPr lang="en-US"/>
        </a:p>
      </dgm:t>
    </dgm:pt>
    <dgm:pt modelId="{4E93CA5C-92BC-784E-8A4D-E9F46EF7E9CD}">
      <dgm:prSet phldrT="[Text]"/>
      <dgm:spPr/>
      <dgm:t>
        <a:bodyPr/>
        <a:lstStyle/>
        <a:p>
          <a:r>
            <a:rPr lang="en-US" b="1" dirty="0" smtClean="0"/>
            <a:t>(#50) Planning and Building EA Foundation @ Waterloo</a:t>
          </a:r>
          <a:endParaRPr lang="en-US" b="1" dirty="0"/>
        </a:p>
      </dgm:t>
    </dgm:pt>
    <dgm:pt modelId="{3BB86D11-723E-FE40-87CC-D552389DF105}" type="parTrans" cxnId="{CCEC4207-D4E9-104F-8D76-92CA26251819}">
      <dgm:prSet/>
      <dgm:spPr/>
      <dgm:t>
        <a:bodyPr/>
        <a:lstStyle/>
        <a:p>
          <a:endParaRPr lang="en-US"/>
        </a:p>
      </dgm:t>
    </dgm:pt>
    <dgm:pt modelId="{E285A526-BF02-8F44-9B70-698E3040FB7A}" type="sibTrans" cxnId="{CCEC4207-D4E9-104F-8D76-92CA26251819}">
      <dgm:prSet/>
      <dgm:spPr/>
      <dgm:t>
        <a:bodyPr/>
        <a:lstStyle/>
        <a:p>
          <a:endParaRPr lang="en-US"/>
        </a:p>
      </dgm:t>
    </dgm:pt>
    <dgm:pt modelId="{6FBA64B6-E3D1-364B-ADB6-6DF1378A8364}">
      <dgm:prSet phldrT="[Text]"/>
      <dgm:spPr/>
      <dgm:t>
        <a:bodyPr/>
        <a:lstStyle/>
        <a:p>
          <a:r>
            <a:rPr lang="en-US" dirty="0" smtClean="0"/>
            <a:t>Foundational Research. Identify Stakeholders and Working Domain Architects</a:t>
          </a:r>
          <a:endParaRPr lang="en-US" dirty="0"/>
        </a:p>
      </dgm:t>
    </dgm:pt>
    <dgm:pt modelId="{9179B286-AF1E-6841-A997-803137F2D4C3}" type="parTrans" cxnId="{33F225A8-A4F6-7D44-B1C0-B77CB09DBDF3}">
      <dgm:prSet/>
      <dgm:spPr/>
      <dgm:t>
        <a:bodyPr/>
        <a:lstStyle/>
        <a:p>
          <a:endParaRPr lang="en-US"/>
        </a:p>
      </dgm:t>
    </dgm:pt>
    <dgm:pt modelId="{D9FF0F04-87C9-3F43-9AE7-416339B79E91}" type="sibTrans" cxnId="{33F225A8-A4F6-7D44-B1C0-B77CB09DBDF3}">
      <dgm:prSet/>
      <dgm:spPr/>
      <dgm:t>
        <a:bodyPr/>
        <a:lstStyle/>
        <a:p>
          <a:endParaRPr lang="en-US"/>
        </a:p>
      </dgm:t>
    </dgm:pt>
    <dgm:pt modelId="{EE89D193-4699-0E49-A0A6-F0942B9133AE}">
      <dgm:prSet phldrT="[Text]"/>
      <dgm:spPr/>
      <dgm:t>
        <a:bodyPr/>
        <a:lstStyle/>
        <a:p>
          <a:r>
            <a:rPr lang="en-US" dirty="0" smtClean="0"/>
            <a:t>Stage 2</a:t>
          </a:r>
          <a:endParaRPr lang="en-US" dirty="0"/>
        </a:p>
      </dgm:t>
    </dgm:pt>
    <dgm:pt modelId="{69B80524-61E3-F14C-97FD-27EE4171B729}" type="parTrans" cxnId="{CF7E3DD2-EAE8-7E46-80DF-EB5A7AA735FD}">
      <dgm:prSet/>
      <dgm:spPr/>
      <dgm:t>
        <a:bodyPr/>
        <a:lstStyle/>
        <a:p>
          <a:endParaRPr lang="en-US"/>
        </a:p>
      </dgm:t>
    </dgm:pt>
    <dgm:pt modelId="{D518E609-C4EE-1E42-BF0A-B49935B12218}" type="sibTrans" cxnId="{CF7E3DD2-EAE8-7E46-80DF-EB5A7AA735FD}">
      <dgm:prSet/>
      <dgm:spPr/>
      <dgm:t>
        <a:bodyPr/>
        <a:lstStyle/>
        <a:p>
          <a:endParaRPr lang="en-US"/>
        </a:p>
      </dgm:t>
    </dgm:pt>
    <dgm:pt modelId="{6949DABA-7CA6-9F4A-91DE-6E0EAAE12950}">
      <dgm:prSet phldrT="[Text]"/>
      <dgm:spPr/>
      <dgm:t>
        <a:bodyPr/>
        <a:lstStyle/>
        <a:p>
          <a:r>
            <a:rPr lang="en-US" b="1" dirty="0" smtClean="0"/>
            <a:t>(#51) Establish Framework and Working Model (Tools, Methodologies, Processes)</a:t>
          </a:r>
          <a:endParaRPr lang="en-US" b="1" dirty="0"/>
        </a:p>
      </dgm:t>
    </dgm:pt>
    <dgm:pt modelId="{1C5C40F3-2CBC-9C4C-83C0-5802E5F8244D}" type="parTrans" cxnId="{4D0CB937-2FF8-C744-9108-098F482D5CAF}">
      <dgm:prSet/>
      <dgm:spPr/>
      <dgm:t>
        <a:bodyPr/>
        <a:lstStyle/>
        <a:p>
          <a:endParaRPr lang="en-US"/>
        </a:p>
      </dgm:t>
    </dgm:pt>
    <dgm:pt modelId="{54A7D27C-9D98-BF4C-BC0F-CBE400934FF8}" type="sibTrans" cxnId="{4D0CB937-2FF8-C744-9108-098F482D5CAF}">
      <dgm:prSet/>
      <dgm:spPr/>
      <dgm:t>
        <a:bodyPr/>
        <a:lstStyle/>
        <a:p>
          <a:endParaRPr lang="en-US"/>
        </a:p>
      </dgm:t>
    </dgm:pt>
    <dgm:pt modelId="{66F2400F-EA05-C041-A061-112DDF22A662}">
      <dgm:prSet phldrT="[Text]"/>
      <dgm:spPr/>
      <dgm:t>
        <a:bodyPr/>
        <a:lstStyle/>
        <a:p>
          <a:r>
            <a:rPr lang="en-US" dirty="0" smtClean="0"/>
            <a:t>Stage 3</a:t>
          </a:r>
          <a:endParaRPr lang="en-US" dirty="0"/>
        </a:p>
      </dgm:t>
    </dgm:pt>
    <dgm:pt modelId="{2F3400A4-40BE-A840-9904-0BED6993EB65}" type="parTrans" cxnId="{F9B1F15C-8C40-3A44-9B8D-9E7F50CC1FD5}">
      <dgm:prSet/>
      <dgm:spPr/>
      <dgm:t>
        <a:bodyPr/>
        <a:lstStyle/>
        <a:p>
          <a:endParaRPr lang="en-US"/>
        </a:p>
      </dgm:t>
    </dgm:pt>
    <dgm:pt modelId="{D1048B67-BD3A-2D43-9AEC-0023710B9E41}" type="sibTrans" cxnId="{F9B1F15C-8C40-3A44-9B8D-9E7F50CC1FD5}">
      <dgm:prSet/>
      <dgm:spPr/>
      <dgm:t>
        <a:bodyPr/>
        <a:lstStyle/>
        <a:p>
          <a:endParaRPr lang="en-US"/>
        </a:p>
      </dgm:t>
    </dgm:pt>
    <dgm:pt modelId="{FB7B3806-062B-7D45-BDF7-956A75655EDF}">
      <dgm:prSet phldrT="[Text]"/>
      <dgm:spPr/>
      <dgm:t>
        <a:bodyPr/>
        <a:lstStyle/>
        <a:p>
          <a:r>
            <a:rPr lang="en-US" b="1" dirty="0" smtClean="0"/>
            <a:t>(#52,#86) Develop / Refine EA Product and Practices</a:t>
          </a:r>
          <a:endParaRPr lang="en-US" b="1" dirty="0"/>
        </a:p>
      </dgm:t>
    </dgm:pt>
    <dgm:pt modelId="{0C11DAD8-F9A9-0148-A3B9-08F4A2A2D059}" type="parTrans" cxnId="{1531A8F4-275F-D845-9773-D42598401646}">
      <dgm:prSet/>
      <dgm:spPr/>
      <dgm:t>
        <a:bodyPr/>
        <a:lstStyle/>
        <a:p>
          <a:endParaRPr lang="en-US"/>
        </a:p>
      </dgm:t>
    </dgm:pt>
    <dgm:pt modelId="{AF54C1D4-B777-CE47-BCC3-BD4A06DD6467}" type="sibTrans" cxnId="{1531A8F4-275F-D845-9773-D42598401646}">
      <dgm:prSet/>
      <dgm:spPr/>
      <dgm:t>
        <a:bodyPr/>
        <a:lstStyle/>
        <a:p>
          <a:endParaRPr lang="en-US"/>
        </a:p>
      </dgm:t>
    </dgm:pt>
    <dgm:pt modelId="{7AEEC540-3A73-C74F-9D42-132BEC3E2A80}">
      <dgm:prSet phldrT="[Text]"/>
      <dgm:spPr/>
      <dgm:t>
        <a:bodyPr/>
        <a:lstStyle/>
        <a:p>
          <a:r>
            <a:rPr lang="en-US" dirty="0" smtClean="0"/>
            <a:t>Living “Current State,” Adapting “Future State,” w/ Roadmaps</a:t>
          </a:r>
          <a:endParaRPr lang="en-US" dirty="0"/>
        </a:p>
      </dgm:t>
    </dgm:pt>
    <dgm:pt modelId="{87AE9CE3-2959-FE46-857A-B30AC6D5CC48}" type="parTrans" cxnId="{9F28540B-EF05-3D42-988B-6FFD01598F6C}">
      <dgm:prSet/>
      <dgm:spPr/>
      <dgm:t>
        <a:bodyPr/>
        <a:lstStyle/>
        <a:p>
          <a:endParaRPr lang="en-US"/>
        </a:p>
      </dgm:t>
    </dgm:pt>
    <dgm:pt modelId="{51D6CD23-E399-4948-8124-BBC418112667}" type="sibTrans" cxnId="{9F28540B-EF05-3D42-988B-6FFD01598F6C}">
      <dgm:prSet/>
      <dgm:spPr/>
      <dgm:t>
        <a:bodyPr/>
        <a:lstStyle/>
        <a:p>
          <a:endParaRPr lang="en-US"/>
        </a:p>
      </dgm:t>
    </dgm:pt>
    <dgm:pt modelId="{4652911F-0FF0-8947-9FE5-B9B733840C62}">
      <dgm:prSet phldrT="[Text]"/>
      <dgm:spPr/>
      <dgm:t>
        <a:bodyPr/>
        <a:lstStyle/>
        <a:p>
          <a:r>
            <a:rPr lang="en-US" dirty="0" smtClean="0"/>
            <a:t>“Foundational” Architecture -&gt; Fire Fighting</a:t>
          </a:r>
          <a:endParaRPr lang="en-US" dirty="0"/>
        </a:p>
      </dgm:t>
    </dgm:pt>
    <dgm:pt modelId="{978E5535-3C50-E741-BA22-0B3C7AF6C32D}" type="parTrans" cxnId="{A94AB7EA-1706-9A4A-B9E4-EB6E16D19603}">
      <dgm:prSet/>
      <dgm:spPr/>
      <dgm:t>
        <a:bodyPr/>
        <a:lstStyle/>
        <a:p>
          <a:endParaRPr lang="en-US"/>
        </a:p>
      </dgm:t>
    </dgm:pt>
    <dgm:pt modelId="{76AF0A5B-AA52-3640-B827-0CF254DE875D}" type="sibTrans" cxnId="{A94AB7EA-1706-9A4A-B9E4-EB6E16D19603}">
      <dgm:prSet/>
      <dgm:spPr/>
      <dgm:t>
        <a:bodyPr/>
        <a:lstStyle/>
        <a:p>
          <a:endParaRPr lang="en-US"/>
        </a:p>
      </dgm:t>
    </dgm:pt>
    <dgm:pt modelId="{7BE6EC39-1CC8-0149-AF85-D58BB52DE331}">
      <dgm:prSet phldrT="[Text]"/>
      <dgm:spPr/>
      <dgm:t>
        <a:bodyPr/>
        <a:lstStyle/>
        <a:p>
          <a:r>
            <a:rPr lang="en-US" dirty="0" smtClean="0"/>
            <a:t>“Operational” Architecture (Project by Project) -&gt; IST Architecture</a:t>
          </a:r>
          <a:endParaRPr lang="en-US" dirty="0"/>
        </a:p>
      </dgm:t>
    </dgm:pt>
    <dgm:pt modelId="{DABB20F0-A61C-F34F-B402-064BE719B209}" type="parTrans" cxnId="{019F98C0-430D-D340-8EBA-B018D65C5368}">
      <dgm:prSet/>
      <dgm:spPr/>
      <dgm:t>
        <a:bodyPr/>
        <a:lstStyle/>
        <a:p>
          <a:endParaRPr lang="en-US"/>
        </a:p>
      </dgm:t>
    </dgm:pt>
    <dgm:pt modelId="{6E7F6E3D-DD14-B947-BE25-AE723AF41ED4}" type="sibTrans" cxnId="{019F98C0-430D-D340-8EBA-B018D65C5368}">
      <dgm:prSet/>
      <dgm:spPr/>
      <dgm:t>
        <a:bodyPr/>
        <a:lstStyle/>
        <a:p>
          <a:endParaRPr lang="en-US"/>
        </a:p>
      </dgm:t>
    </dgm:pt>
    <dgm:pt modelId="{F7CD0B91-6134-054B-B63F-352F3FEB8073}">
      <dgm:prSet phldrT="[Text]"/>
      <dgm:spPr/>
      <dgm:t>
        <a:bodyPr/>
        <a:lstStyle/>
        <a:p>
          <a:r>
            <a:rPr lang="en-US" dirty="0" smtClean="0"/>
            <a:t>Current State Architecture with Future State Directions</a:t>
          </a:r>
          <a:endParaRPr lang="en-US" dirty="0"/>
        </a:p>
      </dgm:t>
    </dgm:pt>
    <dgm:pt modelId="{45DB0FBD-AEB6-6345-A878-EF250A802F37}" type="parTrans" cxnId="{DF201412-E536-6B40-ADBC-906795A9764C}">
      <dgm:prSet/>
      <dgm:spPr/>
      <dgm:t>
        <a:bodyPr/>
        <a:lstStyle/>
        <a:p>
          <a:endParaRPr lang="en-US"/>
        </a:p>
      </dgm:t>
    </dgm:pt>
    <dgm:pt modelId="{F7415417-B17E-0249-ACAD-6B77117AD98A}" type="sibTrans" cxnId="{DF201412-E536-6B40-ADBC-906795A9764C}">
      <dgm:prSet/>
      <dgm:spPr/>
      <dgm:t>
        <a:bodyPr/>
        <a:lstStyle/>
        <a:p>
          <a:endParaRPr lang="en-US"/>
        </a:p>
      </dgm:t>
    </dgm:pt>
    <dgm:pt modelId="{5EA6DF60-8AD2-B844-9D6C-F973FA6DB3CD}">
      <dgm:prSet phldrT="[Text]"/>
      <dgm:spPr/>
      <dgm:t>
        <a:bodyPr/>
        <a:lstStyle/>
        <a:p>
          <a:r>
            <a:rPr lang="en-US" dirty="0" smtClean="0"/>
            <a:t>Kaizen “Tactical” Architecture (Unit) -&gt; “Strategic” Architecture (Waterloo)</a:t>
          </a:r>
          <a:endParaRPr lang="en-US" dirty="0"/>
        </a:p>
      </dgm:t>
    </dgm:pt>
    <dgm:pt modelId="{E2A4498A-3169-F346-BD4C-C8A09D8E50DD}" type="parTrans" cxnId="{DEC30848-65E6-2A41-A3CC-DF3BB97B9149}">
      <dgm:prSet/>
      <dgm:spPr/>
      <dgm:t>
        <a:bodyPr/>
        <a:lstStyle/>
        <a:p>
          <a:endParaRPr lang="en-US"/>
        </a:p>
      </dgm:t>
    </dgm:pt>
    <dgm:pt modelId="{707899D6-F857-B448-9681-84DE1F1796E6}" type="sibTrans" cxnId="{DEC30848-65E6-2A41-A3CC-DF3BB97B9149}">
      <dgm:prSet/>
      <dgm:spPr/>
      <dgm:t>
        <a:bodyPr/>
        <a:lstStyle/>
        <a:p>
          <a:endParaRPr lang="en-US"/>
        </a:p>
      </dgm:t>
    </dgm:pt>
    <dgm:pt modelId="{180DD3A8-F1D7-AE4A-B364-BAD74555AE30}" type="pres">
      <dgm:prSet presAssocID="{CE691D1C-340A-964D-8291-5843A8A6503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5A3FB2-03AE-654F-9D36-44517524AC3A}" type="pres">
      <dgm:prSet presAssocID="{806279E0-F66E-1549-9BB4-6B882402AE9B}" presName="composite" presStyleCnt="0"/>
      <dgm:spPr/>
    </dgm:pt>
    <dgm:pt modelId="{5831B64A-FFB4-BA40-AF2F-582FA9FEBDA2}" type="pres">
      <dgm:prSet presAssocID="{806279E0-F66E-1549-9BB4-6B882402AE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6934-4B0D-174E-B3BE-3398F8225421}" type="pres">
      <dgm:prSet presAssocID="{806279E0-F66E-1549-9BB4-6B882402AE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C7852-936C-B240-9397-69ED9DACAF53}" type="pres">
      <dgm:prSet presAssocID="{8FBA4646-0EF7-0B41-B880-9E50426E2978}" presName="sp" presStyleCnt="0"/>
      <dgm:spPr/>
    </dgm:pt>
    <dgm:pt modelId="{56FAFD52-193A-2242-8F8F-4ECD26A54D50}" type="pres">
      <dgm:prSet presAssocID="{EE89D193-4699-0E49-A0A6-F0942B9133AE}" presName="composite" presStyleCnt="0"/>
      <dgm:spPr/>
    </dgm:pt>
    <dgm:pt modelId="{7A1258DA-5EF0-F54E-9429-9B56CA175DC9}" type="pres">
      <dgm:prSet presAssocID="{EE89D193-4699-0E49-A0A6-F0942B9133A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6B03D-BA03-0E48-8BC6-56BC6B03BBDD}" type="pres">
      <dgm:prSet presAssocID="{EE89D193-4699-0E49-A0A6-F0942B9133A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7DAF-5F87-2244-97F9-65B1FBDCF119}" type="pres">
      <dgm:prSet presAssocID="{D518E609-C4EE-1E42-BF0A-B49935B12218}" presName="sp" presStyleCnt="0"/>
      <dgm:spPr/>
    </dgm:pt>
    <dgm:pt modelId="{A92590FA-A8A3-EA42-9A98-379241174992}" type="pres">
      <dgm:prSet presAssocID="{66F2400F-EA05-C041-A061-112DDF22A662}" presName="composite" presStyleCnt="0"/>
      <dgm:spPr/>
    </dgm:pt>
    <dgm:pt modelId="{20740CED-2DEE-D34B-8912-01A6D1E57A74}" type="pres">
      <dgm:prSet presAssocID="{66F2400F-EA05-C041-A061-112DDF22A66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E5F0D-2E2A-2F46-8EF1-3FA3EAF617BC}" type="pres">
      <dgm:prSet presAssocID="{66F2400F-EA05-C041-A061-112DDF22A66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9F98C0-430D-D340-8EBA-B018D65C5368}" srcId="{EE89D193-4699-0E49-A0A6-F0942B9133AE}" destId="{7BE6EC39-1CC8-0149-AF85-D58BB52DE331}" srcOrd="2" destOrd="0" parTransId="{DABB20F0-A61C-F34F-B402-064BE719B209}" sibTransId="{6E7F6E3D-DD14-B947-BE25-AE723AF41ED4}"/>
    <dgm:cxn modelId="{6258D1CF-7FB6-A247-AB93-3BFED7146087}" type="presOf" srcId="{7AEEC540-3A73-C74F-9D42-132BEC3E2A80}" destId="{BDDE5F0D-2E2A-2F46-8EF1-3FA3EAF617BC}" srcOrd="0" destOrd="1" presId="urn:microsoft.com/office/officeart/2005/8/layout/chevron2"/>
    <dgm:cxn modelId="{F9B1F15C-8C40-3A44-9B8D-9E7F50CC1FD5}" srcId="{CE691D1C-340A-964D-8291-5843A8A65037}" destId="{66F2400F-EA05-C041-A061-112DDF22A662}" srcOrd="2" destOrd="0" parTransId="{2F3400A4-40BE-A840-9904-0BED6993EB65}" sibTransId="{D1048B67-BD3A-2D43-9AEC-0023710B9E41}"/>
    <dgm:cxn modelId="{CCEC4207-D4E9-104F-8D76-92CA26251819}" srcId="{806279E0-F66E-1549-9BB4-6B882402AE9B}" destId="{4E93CA5C-92BC-784E-8A4D-E9F46EF7E9CD}" srcOrd="0" destOrd="0" parTransId="{3BB86D11-723E-FE40-87CC-D552389DF105}" sibTransId="{E285A526-BF02-8F44-9B70-698E3040FB7A}"/>
    <dgm:cxn modelId="{6C147170-1CEE-4E46-972B-E70BBE2D56BC}" type="presOf" srcId="{FB7B3806-062B-7D45-BDF7-956A75655EDF}" destId="{BDDE5F0D-2E2A-2F46-8EF1-3FA3EAF617BC}" srcOrd="0" destOrd="0" presId="urn:microsoft.com/office/officeart/2005/8/layout/chevron2"/>
    <dgm:cxn modelId="{078EACB5-8546-2446-B681-35F0FE4611A7}" srcId="{CE691D1C-340A-964D-8291-5843A8A65037}" destId="{806279E0-F66E-1549-9BB4-6B882402AE9B}" srcOrd="0" destOrd="0" parTransId="{467C4703-0F5B-A44F-AB4F-D1A8DFA242A6}" sibTransId="{8FBA4646-0EF7-0B41-B880-9E50426E2978}"/>
    <dgm:cxn modelId="{DEC30848-65E6-2A41-A3CC-DF3BB97B9149}" srcId="{66F2400F-EA05-C041-A061-112DDF22A662}" destId="{5EA6DF60-8AD2-B844-9D6C-F973FA6DB3CD}" srcOrd="2" destOrd="0" parTransId="{E2A4498A-3169-F346-BD4C-C8A09D8E50DD}" sibTransId="{707899D6-F857-B448-9681-84DE1F1796E6}"/>
    <dgm:cxn modelId="{33F225A8-A4F6-7D44-B1C0-B77CB09DBDF3}" srcId="{806279E0-F66E-1549-9BB4-6B882402AE9B}" destId="{6FBA64B6-E3D1-364B-ADB6-6DF1378A8364}" srcOrd="1" destOrd="0" parTransId="{9179B286-AF1E-6841-A997-803137F2D4C3}" sibTransId="{D9FF0F04-87C9-3F43-9AE7-416339B79E91}"/>
    <dgm:cxn modelId="{CF7E3DD2-EAE8-7E46-80DF-EB5A7AA735FD}" srcId="{CE691D1C-340A-964D-8291-5843A8A65037}" destId="{EE89D193-4699-0E49-A0A6-F0942B9133AE}" srcOrd="1" destOrd="0" parTransId="{69B80524-61E3-F14C-97FD-27EE4171B729}" sibTransId="{D518E609-C4EE-1E42-BF0A-B49935B12218}"/>
    <dgm:cxn modelId="{9B1ACE37-43E7-074A-AA33-6B356C2DF397}" type="presOf" srcId="{66F2400F-EA05-C041-A061-112DDF22A662}" destId="{20740CED-2DEE-D34B-8912-01A6D1E57A74}" srcOrd="0" destOrd="0" presId="urn:microsoft.com/office/officeart/2005/8/layout/chevron2"/>
    <dgm:cxn modelId="{038F8B57-6241-354B-989E-B2C40FFA2BEA}" type="presOf" srcId="{7BE6EC39-1CC8-0149-AF85-D58BB52DE331}" destId="{A5C6B03D-BA03-0E48-8BC6-56BC6B03BBDD}" srcOrd="0" destOrd="2" presId="urn:microsoft.com/office/officeart/2005/8/layout/chevron2"/>
    <dgm:cxn modelId="{2B91E5EC-4840-504C-A396-44738FCCD543}" type="presOf" srcId="{4E93CA5C-92BC-784E-8A4D-E9F46EF7E9CD}" destId="{BFCC6934-4B0D-174E-B3BE-3398F8225421}" srcOrd="0" destOrd="0" presId="urn:microsoft.com/office/officeart/2005/8/layout/chevron2"/>
    <dgm:cxn modelId="{A94AB7EA-1706-9A4A-B9E4-EB6E16D19603}" srcId="{806279E0-F66E-1549-9BB4-6B882402AE9B}" destId="{4652911F-0FF0-8947-9FE5-B9B733840C62}" srcOrd="2" destOrd="0" parTransId="{978E5535-3C50-E741-BA22-0B3C7AF6C32D}" sibTransId="{76AF0A5B-AA52-3640-B827-0CF254DE875D}"/>
    <dgm:cxn modelId="{C073C442-0E50-8047-91DE-4E160E262D63}" type="presOf" srcId="{6949DABA-7CA6-9F4A-91DE-6E0EAAE12950}" destId="{A5C6B03D-BA03-0E48-8BC6-56BC6B03BBDD}" srcOrd="0" destOrd="0" presId="urn:microsoft.com/office/officeart/2005/8/layout/chevron2"/>
    <dgm:cxn modelId="{4D0CB937-2FF8-C744-9108-098F482D5CAF}" srcId="{EE89D193-4699-0E49-A0A6-F0942B9133AE}" destId="{6949DABA-7CA6-9F4A-91DE-6E0EAAE12950}" srcOrd="0" destOrd="0" parTransId="{1C5C40F3-2CBC-9C4C-83C0-5802E5F8244D}" sibTransId="{54A7D27C-9D98-BF4C-BC0F-CBE400934FF8}"/>
    <dgm:cxn modelId="{9F28540B-EF05-3D42-988B-6FFD01598F6C}" srcId="{66F2400F-EA05-C041-A061-112DDF22A662}" destId="{7AEEC540-3A73-C74F-9D42-132BEC3E2A80}" srcOrd="1" destOrd="0" parTransId="{87AE9CE3-2959-FE46-857A-B30AC6D5CC48}" sibTransId="{51D6CD23-E399-4948-8124-BBC418112667}"/>
    <dgm:cxn modelId="{1531A8F4-275F-D845-9773-D42598401646}" srcId="{66F2400F-EA05-C041-A061-112DDF22A662}" destId="{FB7B3806-062B-7D45-BDF7-956A75655EDF}" srcOrd="0" destOrd="0" parTransId="{0C11DAD8-F9A9-0148-A3B9-08F4A2A2D059}" sibTransId="{AF54C1D4-B777-CE47-BCC3-BD4A06DD6467}"/>
    <dgm:cxn modelId="{F666BBC1-310E-0848-92F1-B75C87541B06}" type="presOf" srcId="{CE691D1C-340A-964D-8291-5843A8A65037}" destId="{180DD3A8-F1D7-AE4A-B364-BAD74555AE30}" srcOrd="0" destOrd="0" presId="urn:microsoft.com/office/officeart/2005/8/layout/chevron2"/>
    <dgm:cxn modelId="{15588BD0-13D6-6F46-A247-02302FD0E5A1}" type="presOf" srcId="{806279E0-F66E-1549-9BB4-6B882402AE9B}" destId="{5831B64A-FFB4-BA40-AF2F-582FA9FEBDA2}" srcOrd="0" destOrd="0" presId="urn:microsoft.com/office/officeart/2005/8/layout/chevron2"/>
    <dgm:cxn modelId="{8FFC9579-60F3-5140-B724-0DD4988BBA88}" type="presOf" srcId="{5EA6DF60-8AD2-B844-9D6C-F973FA6DB3CD}" destId="{BDDE5F0D-2E2A-2F46-8EF1-3FA3EAF617BC}" srcOrd="0" destOrd="2" presId="urn:microsoft.com/office/officeart/2005/8/layout/chevron2"/>
    <dgm:cxn modelId="{F4364DF5-029A-8344-884F-784F7E07C54A}" type="presOf" srcId="{F7CD0B91-6134-054B-B63F-352F3FEB8073}" destId="{A5C6B03D-BA03-0E48-8BC6-56BC6B03BBDD}" srcOrd="0" destOrd="1" presId="urn:microsoft.com/office/officeart/2005/8/layout/chevron2"/>
    <dgm:cxn modelId="{FCCA5221-A854-BB41-8FC1-3DE7DF604636}" type="presOf" srcId="{4652911F-0FF0-8947-9FE5-B9B733840C62}" destId="{BFCC6934-4B0D-174E-B3BE-3398F8225421}" srcOrd="0" destOrd="2" presId="urn:microsoft.com/office/officeart/2005/8/layout/chevron2"/>
    <dgm:cxn modelId="{55FCC2B8-A872-124F-9805-B929B65BCE83}" type="presOf" srcId="{6FBA64B6-E3D1-364B-ADB6-6DF1378A8364}" destId="{BFCC6934-4B0D-174E-B3BE-3398F8225421}" srcOrd="0" destOrd="1" presId="urn:microsoft.com/office/officeart/2005/8/layout/chevron2"/>
    <dgm:cxn modelId="{99CE0DFC-9562-5143-98F8-28A63130F385}" type="presOf" srcId="{EE89D193-4699-0E49-A0A6-F0942B9133AE}" destId="{7A1258DA-5EF0-F54E-9429-9B56CA175DC9}" srcOrd="0" destOrd="0" presId="urn:microsoft.com/office/officeart/2005/8/layout/chevron2"/>
    <dgm:cxn modelId="{DF201412-E536-6B40-ADBC-906795A9764C}" srcId="{EE89D193-4699-0E49-A0A6-F0942B9133AE}" destId="{F7CD0B91-6134-054B-B63F-352F3FEB8073}" srcOrd="1" destOrd="0" parTransId="{45DB0FBD-AEB6-6345-A878-EF250A802F37}" sibTransId="{F7415417-B17E-0249-ACAD-6B77117AD98A}"/>
    <dgm:cxn modelId="{903ACA8C-0426-0E4B-9B18-145007B1CC4D}" type="presParOf" srcId="{180DD3A8-F1D7-AE4A-B364-BAD74555AE30}" destId="{355A3FB2-03AE-654F-9D36-44517524AC3A}" srcOrd="0" destOrd="0" presId="urn:microsoft.com/office/officeart/2005/8/layout/chevron2"/>
    <dgm:cxn modelId="{B37B0FF2-22BB-B34C-B878-16A2C27EE34F}" type="presParOf" srcId="{355A3FB2-03AE-654F-9D36-44517524AC3A}" destId="{5831B64A-FFB4-BA40-AF2F-582FA9FEBDA2}" srcOrd="0" destOrd="0" presId="urn:microsoft.com/office/officeart/2005/8/layout/chevron2"/>
    <dgm:cxn modelId="{54BD46E8-DF6D-A04F-8A14-489B2DBF84BE}" type="presParOf" srcId="{355A3FB2-03AE-654F-9D36-44517524AC3A}" destId="{BFCC6934-4B0D-174E-B3BE-3398F8225421}" srcOrd="1" destOrd="0" presId="urn:microsoft.com/office/officeart/2005/8/layout/chevron2"/>
    <dgm:cxn modelId="{0ABE0090-3809-8546-8F38-F601C5429734}" type="presParOf" srcId="{180DD3A8-F1D7-AE4A-B364-BAD74555AE30}" destId="{686C7852-936C-B240-9397-69ED9DACAF53}" srcOrd="1" destOrd="0" presId="urn:microsoft.com/office/officeart/2005/8/layout/chevron2"/>
    <dgm:cxn modelId="{586C101E-247A-3B4E-A908-90F06ED5CA5B}" type="presParOf" srcId="{180DD3A8-F1D7-AE4A-B364-BAD74555AE30}" destId="{56FAFD52-193A-2242-8F8F-4ECD26A54D50}" srcOrd="2" destOrd="0" presId="urn:microsoft.com/office/officeart/2005/8/layout/chevron2"/>
    <dgm:cxn modelId="{DCE3CC43-CCDA-2F44-96D5-FAB262B1D405}" type="presParOf" srcId="{56FAFD52-193A-2242-8F8F-4ECD26A54D50}" destId="{7A1258DA-5EF0-F54E-9429-9B56CA175DC9}" srcOrd="0" destOrd="0" presId="urn:microsoft.com/office/officeart/2005/8/layout/chevron2"/>
    <dgm:cxn modelId="{35D69225-9488-2449-B25D-2E932627D3C0}" type="presParOf" srcId="{56FAFD52-193A-2242-8F8F-4ECD26A54D50}" destId="{A5C6B03D-BA03-0E48-8BC6-56BC6B03BBDD}" srcOrd="1" destOrd="0" presId="urn:microsoft.com/office/officeart/2005/8/layout/chevron2"/>
    <dgm:cxn modelId="{F932F32A-869A-374C-8D12-1AAB4853A0C2}" type="presParOf" srcId="{180DD3A8-F1D7-AE4A-B364-BAD74555AE30}" destId="{E3867DAF-5F87-2244-97F9-65B1FBDCF119}" srcOrd="3" destOrd="0" presId="urn:microsoft.com/office/officeart/2005/8/layout/chevron2"/>
    <dgm:cxn modelId="{565ADD4D-4585-9B4A-A8A0-6A89624AE615}" type="presParOf" srcId="{180DD3A8-F1D7-AE4A-B364-BAD74555AE30}" destId="{A92590FA-A8A3-EA42-9A98-379241174992}" srcOrd="4" destOrd="0" presId="urn:microsoft.com/office/officeart/2005/8/layout/chevron2"/>
    <dgm:cxn modelId="{18CCC531-C446-2641-9082-F869DD3CDEFC}" type="presParOf" srcId="{A92590FA-A8A3-EA42-9A98-379241174992}" destId="{20740CED-2DEE-D34B-8912-01A6D1E57A74}" srcOrd="0" destOrd="0" presId="urn:microsoft.com/office/officeart/2005/8/layout/chevron2"/>
    <dgm:cxn modelId="{A8C833CD-FA21-EB46-A567-77AC70CCA4BF}" type="presParOf" srcId="{A92590FA-A8A3-EA42-9A98-379241174992}" destId="{BDDE5F0D-2E2A-2F46-8EF1-3FA3EAF617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91D1C-340A-964D-8291-5843A8A65037}" type="doc">
      <dgm:prSet loTypeId="urn:microsoft.com/office/officeart/2005/8/layout/chevron2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06279E0-F66E-1549-9BB4-6B882402AE9B}">
      <dgm:prSet phldrT="[Text]"/>
      <dgm:spPr/>
      <dgm:t>
        <a:bodyPr/>
        <a:lstStyle/>
        <a:p>
          <a:r>
            <a:rPr lang="en-US" dirty="0" smtClean="0"/>
            <a:t>Stage 1</a:t>
          </a:r>
          <a:endParaRPr lang="en-US" dirty="0"/>
        </a:p>
      </dgm:t>
    </dgm:pt>
    <dgm:pt modelId="{467C4703-0F5B-A44F-AB4F-D1A8DFA242A6}" type="parTrans" cxnId="{078EACB5-8546-2446-B681-35F0FE4611A7}">
      <dgm:prSet/>
      <dgm:spPr/>
      <dgm:t>
        <a:bodyPr/>
        <a:lstStyle/>
        <a:p>
          <a:endParaRPr lang="en-US"/>
        </a:p>
      </dgm:t>
    </dgm:pt>
    <dgm:pt modelId="{8FBA4646-0EF7-0B41-B880-9E50426E2978}" type="sibTrans" cxnId="{078EACB5-8546-2446-B681-35F0FE4611A7}">
      <dgm:prSet/>
      <dgm:spPr/>
      <dgm:t>
        <a:bodyPr/>
        <a:lstStyle/>
        <a:p>
          <a:endParaRPr lang="en-US"/>
        </a:p>
      </dgm:t>
    </dgm:pt>
    <dgm:pt modelId="{4E93CA5C-92BC-784E-8A4D-E9F46EF7E9CD}">
      <dgm:prSet phldrT="[Text]"/>
      <dgm:spPr/>
      <dgm:t>
        <a:bodyPr/>
        <a:lstStyle/>
        <a:p>
          <a:r>
            <a:rPr lang="en-US" b="1" dirty="0" smtClean="0"/>
            <a:t>(#42) Cognos On-Going Platform &amp; Project Work</a:t>
          </a:r>
          <a:endParaRPr lang="en-US" b="1" dirty="0"/>
        </a:p>
      </dgm:t>
    </dgm:pt>
    <dgm:pt modelId="{3BB86D11-723E-FE40-87CC-D552389DF105}" type="parTrans" cxnId="{CCEC4207-D4E9-104F-8D76-92CA26251819}">
      <dgm:prSet/>
      <dgm:spPr/>
      <dgm:t>
        <a:bodyPr/>
        <a:lstStyle/>
        <a:p>
          <a:endParaRPr lang="en-US"/>
        </a:p>
      </dgm:t>
    </dgm:pt>
    <dgm:pt modelId="{E285A526-BF02-8F44-9B70-698E3040FB7A}" type="sibTrans" cxnId="{CCEC4207-D4E9-104F-8D76-92CA26251819}">
      <dgm:prSet/>
      <dgm:spPr/>
      <dgm:t>
        <a:bodyPr/>
        <a:lstStyle/>
        <a:p>
          <a:endParaRPr lang="en-US"/>
        </a:p>
      </dgm:t>
    </dgm:pt>
    <dgm:pt modelId="{EE89D193-4699-0E49-A0A6-F0942B9133AE}">
      <dgm:prSet phldrT="[Text]"/>
      <dgm:spPr/>
      <dgm:t>
        <a:bodyPr/>
        <a:lstStyle/>
        <a:p>
          <a:r>
            <a:rPr lang="en-US" dirty="0" smtClean="0"/>
            <a:t>Stage 2</a:t>
          </a:r>
          <a:endParaRPr lang="en-US" dirty="0"/>
        </a:p>
      </dgm:t>
    </dgm:pt>
    <dgm:pt modelId="{69B80524-61E3-F14C-97FD-27EE4171B729}" type="parTrans" cxnId="{CF7E3DD2-EAE8-7E46-80DF-EB5A7AA735FD}">
      <dgm:prSet/>
      <dgm:spPr/>
      <dgm:t>
        <a:bodyPr/>
        <a:lstStyle/>
        <a:p>
          <a:endParaRPr lang="en-US"/>
        </a:p>
      </dgm:t>
    </dgm:pt>
    <dgm:pt modelId="{D518E609-C4EE-1E42-BF0A-B49935B12218}" type="sibTrans" cxnId="{CF7E3DD2-EAE8-7E46-80DF-EB5A7AA735FD}">
      <dgm:prSet/>
      <dgm:spPr/>
      <dgm:t>
        <a:bodyPr/>
        <a:lstStyle/>
        <a:p>
          <a:endParaRPr lang="en-US"/>
        </a:p>
      </dgm:t>
    </dgm:pt>
    <dgm:pt modelId="{6949DABA-7CA6-9F4A-91DE-6E0EAAE12950}">
      <dgm:prSet phldrT="[Text]"/>
      <dgm:spPr/>
      <dgm:t>
        <a:bodyPr/>
        <a:lstStyle/>
        <a:p>
          <a:r>
            <a:rPr lang="en-US" b="1" dirty="0" smtClean="0"/>
            <a:t>(#44) Enterprise Data Management Development</a:t>
          </a:r>
          <a:endParaRPr lang="en-US" b="1" dirty="0"/>
        </a:p>
      </dgm:t>
    </dgm:pt>
    <dgm:pt modelId="{1C5C40F3-2CBC-9C4C-83C0-5802E5F8244D}" type="parTrans" cxnId="{4D0CB937-2FF8-C744-9108-098F482D5CAF}">
      <dgm:prSet/>
      <dgm:spPr/>
      <dgm:t>
        <a:bodyPr/>
        <a:lstStyle/>
        <a:p>
          <a:endParaRPr lang="en-US"/>
        </a:p>
      </dgm:t>
    </dgm:pt>
    <dgm:pt modelId="{54A7D27C-9D98-BF4C-BC0F-CBE400934FF8}" type="sibTrans" cxnId="{4D0CB937-2FF8-C744-9108-098F482D5CAF}">
      <dgm:prSet/>
      <dgm:spPr/>
      <dgm:t>
        <a:bodyPr/>
        <a:lstStyle/>
        <a:p>
          <a:endParaRPr lang="en-US"/>
        </a:p>
      </dgm:t>
    </dgm:pt>
    <dgm:pt modelId="{66F2400F-EA05-C041-A061-112DDF22A662}">
      <dgm:prSet phldrT="[Text]"/>
      <dgm:spPr/>
      <dgm:t>
        <a:bodyPr/>
        <a:lstStyle/>
        <a:p>
          <a:r>
            <a:rPr lang="en-US" dirty="0" smtClean="0"/>
            <a:t>Stage 3</a:t>
          </a:r>
          <a:endParaRPr lang="en-US" dirty="0"/>
        </a:p>
      </dgm:t>
    </dgm:pt>
    <dgm:pt modelId="{2F3400A4-40BE-A840-9904-0BED6993EB65}" type="parTrans" cxnId="{F9B1F15C-8C40-3A44-9B8D-9E7F50CC1FD5}">
      <dgm:prSet/>
      <dgm:spPr/>
      <dgm:t>
        <a:bodyPr/>
        <a:lstStyle/>
        <a:p>
          <a:endParaRPr lang="en-US"/>
        </a:p>
      </dgm:t>
    </dgm:pt>
    <dgm:pt modelId="{D1048B67-BD3A-2D43-9AEC-0023710B9E41}" type="sibTrans" cxnId="{F9B1F15C-8C40-3A44-9B8D-9E7F50CC1FD5}">
      <dgm:prSet/>
      <dgm:spPr/>
      <dgm:t>
        <a:bodyPr/>
        <a:lstStyle/>
        <a:p>
          <a:endParaRPr lang="en-US"/>
        </a:p>
      </dgm:t>
    </dgm:pt>
    <dgm:pt modelId="{FB7B3806-062B-7D45-BDF7-956A75655EDF}">
      <dgm:prSet phldrT="[Text]"/>
      <dgm:spPr/>
      <dgm:t>
        <a:bodyPr/>
        <a:lstStyle/>
        <a:p>
          <a:r>
            <a:rPr lang="en-US" b="1" dirty="0" smtClean="0"/>
            <a:t>(#45) Towards Enterprise Data Management Practice</a:t>
          </a:r>
          <a:endParaRPr lang="en-US" b="1" dirty="0"/>
        </a:p>
      </dgm:t>
    </dgm:pt>
    <dgm:pt modelId="{0C11DAD8-F9A9-0148-A3B9-08F4A2A2D059}" type="parTrans" cxnId="{1531A8F4-275F-D845-9773-D42598401646}">
      <dgm:prSet/>
      <dgm:spPr/>
      <dgm:t>
        <a:bodyPr/>
        <a:lstStyle/>
        <a:p>
          <a:endParaRPr lang="en-US"/>
        </a:p>
      </dgm:t>
    </dgm:pt>
    <dgm:pt modelId="{AF54C1D4-B777-CE47-BCC3-BD4A06DD6467}" type="sibTrans" cxnId="{1531A8F4-275F-D845-9773-D42598401646}">
      <dgm:prSet/>
      <dgm:spPr/>
      <dgm:t>
        <a:bodyPr/>
        <a:lstStyle/>
        <a:p>
          <a:endParaRPr lang="en-US"/>
        </a:p>
      </dgm:t>
    </dgm:pt>
    <dgm:pt modelId="{7BE6EC39-1CC8-0149-AF85-D58BB52DE331}">
      <dgm:prSet phldrT="[Text]"/>
      <dgm:spPr/>
      <dgm:t>
        <a:bodyPr/>
        <a:lstStyle/>
        <a:p>
          <a:r>
            <a:rPr lang="en-US" dirty="0" smtClean="0"/>
            <a:t>Develop API creation capability.</a:t>
          </a:r>
          <a:endParaRPr lang="en-US" dirty="0"/>
        </a:p>
      </dgm:t>
    </dgm:pt>
    <dgm:pt modelId="{DABB20F0-A61C-F34F-B402-064BE719B209}" type="parTrans" cxnId="{019F98C0-430D-D340-8EBA-B018D65C5368}">
      <dgm:prSet/>
      <dgm:spPr/>
      <dgm:t>
        <a:bodyPr/>
        <a:lstStyle/>
        <a:p>
          <a:endParaRPr lang="en-US"/>
        </a:p>
      </dgm:t>
    </dgm:pt>
    <dgm:pt modelId="{6E7F6E3D-DD14-B947-BE25-AE723AF41ED4}" type="sibTrans" cxnId="{019F98C0-430D-D340-8EBA-B018D65C5368}">
      <dgm:prSet/>
      <dgm:spPr/>
      <dgm:t>
        <a:bodyPr/>
        <a:lstStyle/>
        <a:p>
          <a:endParaRPr lang="en-US"/>
        </a:p>
      </dgm:t>
    </dgm:pt>
    <dgm:pt modelId="{972F304C-3D03-C04A-92A6-946619ABBA1D}">
      <dgm:prSet phldrT="[Text]"/>
      <dgm:spPr/>
      <dgm:t>
        <a:bodyPr/>
        <a:lstStyle/>
        <a:p>
          <a:r>
            <a:rPr lang="en-US" b="0" dirty="0" smtClean="0"/>
            <a:t>Continue and complete migrations (Lib, Fin, RO, GSO, HR).</a:t>
          </a:r>
          <a:endParaRPr lang="en-US" b="0" dirty="0"/>
        </a:p>
      </dgm:t>
    </dgm:pt>
    <dgm:pt modelId="{1A527A41-8E20-B448-82F4-CD2B0EF1EC5D}" type="parTrans" cxnId="{416CCCB0-AE3E-5749-B131-DA1BD6D3578F}">
      <dgm:prSet/>
      <dgm:spPr/>
      <dgm:t>
        <a:bodyPr/>
        <a:lstStyle/>
        <a:p>
          <a:endParaRPr lang="en-US"/>
        </a:p>
      </dgm:t>
    </dgm:pt>
    <dgm:pt modelId="{7771A53A-C298-3E46-AA6F-6711F889827C}" type="sibTrans" cxnId="{416CCCB0-AE3E-5749-B131-DA1BD6D3578F}">
      <dgm:prSet/>
      <dgm:spPr/>
      <dgm:t>
        <a:bodyPr/>
        <a:lstStyle/>
        <a:p>
          <a:endParaRPr lang="en-US"/>
        </a:p>
      </dgm:t>
    </dgm:pt>
    <dgm:pt modelId="{E44759FA-E9D3-8E42-8281-A346EE952A5A}">
      <dgm:prSet phldrT="[Text]"/>
      <dgm:spPr/>
      <dgm:t>
        <a:bodyPr/>
        <a:lstStyle/>
        <a:p>
          <a:r>
            <a:rPr lang="en-US" b="0" dirty="0" smtClean="0"/>
            <a:t>Production Cognos and Data Warehousing for Waterloo Users</a:t>
          </a:r>
          <a:endParaRPr lang="en-US" b="0" dirty="0"/>
        </a:p>
      </dgm:t>
    </dgm:pt>
    <dgm:pt modelId="{7D7E1041-0F54-4844-98B0-DB4C7D4CCED3}" type="parTrans" cxnId="{8E5A52DA-9FB4-D442-9FEF-604FD86BD725}">
      <dgm:prSet/>
      <dgm:spPr/>
      <dgm:t>
        <a:bodyPr/>
        <a:lstStyle/>
        <a:p>
          <a:endParaRPr lang="en-US"/>
        </a:p>
      </dgm:t>
    </dgm:pt>
    <dgm:pt modelId="{E8645459-9933-8243-B976-5B82F41500FA}" type="sibTrans" cxnId="{8E5A52DA-9FB4-D442-9FEF-604FD86BD725}">
      <dgm:prSet/>
      <dgm:spPr/>
      <dgm:t>
        <a:bodyPr/>
        <a:lstStyle/>
        <a:p>
          <a:endParaRPr lang="en-US"/>
        </a:p>
      </dgm:t>
    </dgm:pt>
    <dgm:pt modelId="{BAD9C35B-6703-8B4B-ABBB-FFB53B001299}">
      <dgm:prSet phldrT="[Text]"/>
      <dgm:spPr/>
      <dgm:t>
        <a:bodyPr/>
        <a:lstStyle/>
        <a:p>
          <a:endParaRPr lang="en-US" dirty="0"/>
        </a:p>
      </dgm:t>
    </dgm:pt>
    <dgm:pt modelId="{1969D40E-703B-354F-9BFF-8D3FBBC72B0D}" type="parTrans" cxnId="{AD5D99F1-EA0C-BF4B-ABF2-A5483B743726}">
      <dgm:prSet/>
      <dgm:spPr/>
      <dgm:t>
        <a:bodyPr/>
        <a:lstStyle/>
        <a:p>
          <a:endParaRPr lang="en-US"/>
        </a:p>
      </dgm:t>
    </dgm:pt>
    <dgm:pt modelId="{1C38CF42-AF83-8D42-9195-BE923A0636B7}" type="sibTrans" cxnId="{AD5D99F1-EA0C-BF4B-ABF2-A5483B743726}">
      <dgm:prSet/>
      <dgm:spPr/>
      <dgm:t>
        <a:bodyPr/>
        <a:lstStyle/>
        <a:p>
          <a:endParaRPr lang="en-US"/>
        </a:p>
      </dgm:t>
    </dgm:pt>
    <dgm:pt modelId="{653F0FFF-EF03-0740-B11F-3B9F45A9CDDA}">
      <dgm:prSet phldrT="[Text]"/>
      <dgm:spPr/>
      <dgm:t>
        <a:bodyPr/>
        <a:lstStyle/>
        <a:p>
          <a:r>
            <a:rPr lang="en-US" dirty="0" smtClean="0"/>
            <a:t>Experiment with Microsoft Business Intelligence</a:t>
          </a:r>
          <a:endParaRPr lang="en-US" dirty="0"/>
        </a:p>
      </dgm:t>
    </dgm:pt>
    <dgm:pt modelId="{37975798-2597-F04A-9DC0-1A4E11C1B17D}" type="parTrans" cxnId="{15021771-F297-0F4C-B2D0-CAEE9C973698}">
      <dgm:prSet/>
      <dgm:spPr/>
      <dgm:t>
        <a:bodyPr/>
        <a:lstStyle/>
        <a:p>
          <a:endParaRPr lang="en-US"/>
        </a:p>
      </dgm:t>
    </dgm:pt>
    <dgm:pt modelId="{69362D24-2D3C-A647-8D3F-4DE040E48338}" type="sibTrans" cxnId="{15021771-F297-0F4C-B2D0-CAEE9C973698}">
      <dgm:prSet/>
      <dgm:spPr/>
      <dgm:t>
        <a:bodyPr/>
        <a:lstStyle/>
        <a:p>
          <a:endParaRPr lang="en-US"/>
        </a:p>
      </dgm:t>
    </dgm:pt>
    <dgm:pt modelId="{620F17DC-9F95-324C-92CD-FF321FFA93E8}">
      <dgm:prSet phldrT="[Text]"/>
      <dgm:spPr/>
      <dgm:t>
        <a:bodyPr/>
        <a:lstStyle/>
        <a:p>
          <a:r>
            <a:rPr lang="en-US" b="0" dirty="0" smtClean="0"/>
            <a:t>Get all source data into common warehousing.  Support long-term analytics.</a:t>
          </a:r>
          <a:endParaRPr lang="en-US" b="0" dirty="0"/>
        </a:p>
      </dgm:t>
    </dgm:pt>
    <dgm:pt modelId="{7BB91B0D-FBFA-2B42-9557-9AAB31560217}" type="parTrans" cxnId="{7B5B11CE-99F4-6E47-AEA9-1C6134851B77}">
      <dgm:prSet/>
      <dgm:spPr/>
      <dgm:t>
        <a:bodyPr/>
        <a:lstStyle/>
        <a:p>
          <a:endParaRPr lang="en-US"/>
        </a:p>
      </dgm:t>
    </dgm:pt>
    <dgm:pt modelId="{D442C3C8-88C1-604E-93E0-9C9524969973}" type="sibTrans" cxnId="{7B5B11CE-99F4-6E47-AEA9-1C6134851B77}">
      <dgm:prSet/>
      <dgm:spPr/>
      <dgm:t>
        <a:bodyPr/>
        <a:lstStyle/>
        <a:p>
          <a:endParaRPr lang="en-US"/>
        </a:p>
      </dgm:t>
    </dgm:pt>
    <dgm:pt modelId="{AD4A46D4-6A41-394F-AC77-B75B1BF6B6DB}">
      <dgm:prSet phldrT="[Text]"/>
      <dgm:spPr/>
      <dgm:t>
        <a:bodyPr/>
        <a:lstStyle/>
        <a:p>
          <a:r>
            <a:rPr lang="en-US" b="0" dirty="0" smtClean="0"/>
            <a:t>Improve APIs, reporting, security, and reduce overall number of copies of data at rest.</a:t>
          </a:r>
          <a:endParaRPr lang="en-US" b="0" dirty="0"/>
        </a:p>
      </dgm:t>
    </dgm:pt>
    <dgm:pt modelId="{35445DC0-C3C4-EA41-97AF-C4A5E222F0C4}" type="parTrans" cxnId="{D16A22DF-0EB2-4A42-A98B-6FC71F1924DD}">
      <dgm:prSet/>
      <dgm:spPr/>
      <dgm:t>
        <a:bodyPr/>
        <a:lstStyle/>
        <a:p>
          <a:endParaRPr lang="en-US"/>
        </a:p>
      </dgm:t>
    </dgm:pt>
    <dgm:pt modelId="{E3D52A33-EBB4-E54C-8A5E-3A3B4194E997}" type="sibTrans" cxnId="{D16A22DF-0EB2-4A42-A98B-6FC71F1924DD}">
      <dgm:prSet/>
      <dgm:spPr/>
      <dgm:t>
        <a:bodyPr/>
        <a:lstStyle/>
        <a:p>
          <a:endParaRPr lang="en-US"/>
        </a:p>
      </dgm:t>
    </dgm:pt>
    <dgm:pt modelId="{180DD3A8-F1D7-AE4A-B364-BAD74555AE30}" type="pres">
      <dgm:prSet presAssocID="{CE691D1C-340A-964D-8291-5843A8A6503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5A3FB2-03AE-654F-9D36-44517524AC3A}" type="pres">
      <dgm:prSet presAssocID="{806279E0-F66E-1549-9BB4-6B882402AE9B}" presName="composite" presStyleCnt="0"/>
      <dgm:spPr/>
    </dgm:pt>
    <dgm:pt modelId="{5831B64A-FFB4-BA40-AF2F-582FA9FEBDA2}" type="pres">
      <dgm:prSet presAssocID="{806279E0-F66E-1549-9BB4-6B882402AE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6934-4B0D-174E-B3BE-3398F8225421}" type="pres">
      <dgm:prSet presAssocID="{806279E0-F66E-1549-9BB4-6B882402AE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C7852-936C-B240-9397-69ED9DACAF53}" type="pres">
      <dgm:prSet presAssocID="{8FBA4646-0EF7-0B41-B880-9E50426E2978}" presName="sp" presStyleCnt="0"/>
      <dgm:spPr/>
    </dgm:pt>
    <dgm:pt modelId="{56FAFD52-193A-2242-8F8F-4ECD26A54D50}" type="pres">
      <dgm:prSet presAssocID="{EE89D193-4699-0E49-A0A6-F0942B9133AE}" presName="composite" presStyleCnt="0"/>
      <dgm:spPr/>
    </dgm:pt>
    <dgm:pt modelId="{7A1258DA-5EF0-F54E-9429-9B56CA175DC9}" type="pres">
      <dgm:prSet presAssocID="{EE89D193-4699-0E49-A0A6-F0942B9133A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6B03D-BA03-0E48-8BC6-56BC6B03BBDD}" type="pres">
      <dgm:prSet presAssocID="{EE89D193-4699-0E49-A0A6-F0942B9133A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7DAF-5F87-2244-97F9-65B1FBDCF119}" type="pres">
      <dgm:prSet presAssocID="{D518E609-C4EE-1E42-BF0A-B49935B12218}" presName="sp" presStyleCnt="0"/>
      <dgm:spPr/>
    </dgm:pt>
    <dgm:pt modelId="{A92590FA-A8A3-EA42-9A98-379241174992}" type="pres">
      <dgm:prSet presAssocID="{66F2400F-EA05-C041-A061-112DDF22A662}" presName="composite" presStyleCnt="0"/>
      <dgm:spPr/>
    </dgm:pt>
    <dgm:pt modelId="{20740CED-2DEE-D34B-8912-01A6D1E57A74}" type="pres">
      <dgm:prSet presAssocID="{66F2400F-EA05-C041-A061-112DDF22A66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E5F0D-2E2A-2F46-8EF1-3FA3EAF617BC}" type="pres">
      <dgm:prSet presAssocID="{66F2400F-EA05-C041-A061-112DDF22A66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9F98C0-430D-D340-8EBA-B018D65C5368}" srcId="{EE89D193-4699-0E49-A0A6-F0942B9133AE}" destId="{7BE6EC39-1CC8-0149-AF85-D58BB52DE331}" srcOrd="1" destOrd="0" parTransId="{DABB20F0-A61C-F34F-B402-064BE719B209}" sibTransId="{6E7F6E3D-DD14-B947-BE25-AE723AF41ED4}"/>
    <dgm:cxn modelId="{8C3BBD65-389F-1B48-B20F-3FFBB849DFEC}" type="presOf" srcId="{FB7B3806-062B-7D45-BDF7-956A75655EDF}" destId="{BDDE5F0D-2E2A-2F46-8EF1-3FA3EAF617BC}" srcOrd="0" destOrd="0" presId="urn:microsoft.com/office/officeart/2005/8/layout/chevron2"/>
    <dgm:cxn modelId="{36B95421-350F-0641-B364-6BBE7C20174D}" type="presOf" srcId="{806279E0-F66E-1549-9BB4-6B882402AE9B}" destId="{5831B64A-FFB4-BA40-AF2F-582FA9FEBDA2}" srcOrd="0" destOrd="0" presId="urn:microsoft.com/office/officeart/2005/8/layout/chevron2"/>
    <dgm:cxn modelId="{C2B51206-A961-DC47-9D4E-5F4AF5D33F65}" type="presOf" srcId="{EE89D193-4699-0E49-A0A6-F0942B9133AE}" destId="{7A1258DA-5EF0-F54E-9429-9B56CA175DC9}" srcOrd="0" destOrd="0" presId="urn:microsoft.com/office/officeart/2005/8/layout/chevron2"/>
    <dgm:cxn modelId="{F9B1F15C-8C40-3A44-9B8D-9E7F50CC1FD5}" srcId="{CE691D1C-340A-964D-8291-5843A8A65037}" destId="{66F2400F-EA05-C041-A061-112DDF22A662}" srcOrd="2" destOrd="0" parTransId="{2F3400A4-40BE-A840-9904-0BED6993EB65}" sibTransId="{D1048B67-BD3A-2D43-9AEC-0023710B9E41}"/>
    <dgm:cxn modelId="{CCEC4207-D4E9-104F-8D76-92CA26251819}" srcId="{806279E0-F66E-1549-9BB4-6B882402AE9B}" destId="{4E93CA5C-92BC-784E-8A4D-E9F46EF7E9CD}" srcOrd="0" destOrd="0" parTransId="{3BB86D11-723E-FE40-87CC-D552389DF105}" sibTransId="{E285A526-BF02-8F44-9B70-698E3040FB7A}"/>
    <dgm:cxn modelId="{078EACB5-8546-2446-B681-35F0FE4611A7}" srcId="{CE691D1C-340A-964D-8291-5843A8A65037}" destId="{806279E0-F66E-1549-9BB4-6B882402AE9B}" srcOrd="0" destOrd="0" parTransId="{467C4703-0F5B-A44F-AB4F-D1A8DFA242A6}" sibTransId="{8FBA4646-0EF7-0B41-B880-9E50426E2978}"/>
    <dgm:cxn modelId="{8E5A52DA-9FB4-D442-9FEF-604FD86BD725}" srcId="{806279E0-F66E-1549-9BB4-6B882402AE9B}" destId="{E44759FA-E9D3-8E42-8281-A346EE952A5A}" srcOrd="2" destOrd="0" parTransId="{7D7E1041-0F54-4844-98B0-DB4C7D4CCED3}" sibTransId="{E8645459-9933-8243-B976-5B82F41500FA}"/>
    <dgm:cxn modelId="{CF7E3DD2-EAE8-7E46-80DF-EB5A7AA735FD}" srcId="{CE691D1C-340A-964D-8291-5843A8A65037}" destId="{EE89D193-4699-0E49-A0A6-F0942B9133AE}" srcOrd="1" destOrd="0" parTransId="{69B80524-61E3-F14C-97FD-27EE4171B729}" sibTransId="{D518E609-C4EE-1E42-BF0A-B49935B12218}"/>
    <dgm:cxn modelId="{66F19450-86E3-EC42-90AC-BD2702157187}" type="presOf" srcId="{653F0FFF-EF03-0740-B11F-3B9F45A9CDDA}" destId="{A5C6B03D-BA03-0E48-8BC6-56BC6B03BBDD}" srcOrd="0" destOrd="2" presId="urn:microsoft.com/office/officeart/2005/8/layout/chevron2"/>
    <dgm:cxn modelId="{1321BCF3-3346-1F4A-BD81-D7D9A98B2EF6}" type="presOf" srcId="{972F304C-3D03-C04A-92A6-946619ABBA1D}" destId="{BFCC6934-4B0D-174E-B3BE-3398F8225421}" srcOrd="0" destOrd="1" presId="urn:microsoft.com/office/officeart/2005/8/layout/chevron2"/>
    <dgm:cxn modelId="{1BD861A7-68A9-E54E-AB08-599F306DEEAD}" type="presOf" srcId="{AD4A46D4-6A41-394F-AC77-B75B1BF6B6DB}" destId="{BDDE5F0D-2E2A-2F46-8EF1-3FA3EAF617BC}" srcOrd="0" destOrd="2" presId="urn:microsoft.com/office/officeart/2005/8/layout/chevron2"/>
    <dgm:cxn modelId="{21AC7354-F172-0F46-ACC8-B2F0DD23D49E}" type="presOf" srcId="{BAD9C35B-6703-8B4B-ABBB-FFB53B001299}" destId="{A5C6B03D-BA03-0E48-8BC6-56BC6B03BBDD}" srcOrd="0" destOrd="3" presId="urn:microsoft.com/office/officeart/2005/8/layout/chevron2"/>
    <dgm:cxn modelId="{4D0CB937-2FF8-C744-9108-098F482D5CAF}" srcId="{EE89D193-4699-0E49-A0A6-F0942B9133AE}" destId="{6949DABA-7CA6-9F4A-91DE-6E0EAAE12950}" srcOrd="0" destOrd="0" parTransId="{1C5C40F3-2CBC-9C4C-83C0-5802E5F8244D}" sibTransId="{54A7D27C-9D98-BF4C-BC0F-CBE400934FF8}"/>
    <dgm:cxn modelId="{1531A8F4-275F-D845-9773-D42598401646}" srcId="{66F2400F-EA05-C041-A061-112DDF22A662}" destId="{FB7B3806-062B-7D45-BDF7-956A75655EDF}" srcOrd="0" destOrd="0" parTransId="{0C11DAD8-F9A9-0148-A3B9-08F4A2A2D059}" sibTransId="{AF54C1D4-B777-CE47-BCC3-BD4A06DD6467}"/>
    <dgm:cxn modelId="{416CCCB0-AE3E-5749-B131-DA1BD6D3578F}" srcId="{806279E0-F66E-1549-9BB4-6B882402AE9B}" destId="{972F304C-3D03-C04A-92A6-946619ABBA1D}" srcOrd="1" destOrd="0" parTransId="{1A527A41-8E20-B448-82F4-CD2B0EF1EC5D}" sibTransId="{7771A53A-C298-3E46-AA6F-6711F889827C}"/>
    <dgm:cxn modelId="{D16A22DF-0EB2-4A42-A98B-6FC71F1924DD}" srcId="{66F2400F-EA05-C041-A061-112DDF22A662}" destId="{AD4A46D4-6A41-394F-AC77-B75B1BF6B6DB}" srcOrd="2" destOrd="0" parTransId="{35445DC0-C3C4-EA41-97AF-C4A5E222F0C4}" sibTransId="{E3D52A33-EBB4-E54C-8A5E-3A3B4194E997}"/>
    <dgm:cxn modelId="{7B5B11CE-99F4-6E47-AEA9-1C6134851B77}" srcId="{66F2400F-EA05-C041-A061-112DDF22A662}" destId="{620F17DC-9F95-324C-92CD-FF321FFA93E8}" srcOrd="1" destOrd="0" parTransId="{7BB91B0D-FBFA-2B42-9557-9AAB31560217}" sibTransId="{D442C3C8-88C1-604E-93E0-9C9524969973}"/>
    <dgm:cxn modelId="{C14E331D-BE30-8C43-8B7B-CA7E4010E8C8}" type="presOf" srcId="{4E93CA5C-92BC-784E-8A4D-E9F46EF7E9CD}" destId="{BFCC6934-4B0D-174E-B3BE-3398F8225421}" srcOrd="0" destOrd="0" presId="urn:microsoft.com/office/officeart/2005/8/layout/chevron2"/>
    <dgm:cxn modelId="{24AD3097-0E17-E240-B5B1-3C92BD65B4F1}" type="presOf" srcId="{66F2400F-EA05-C041-A061-112DDF22A662}" destId="{20740CED-2DEE-D34B-8912-01A6D1E57A74}" srcOrd="0" destOrd="0" presId="urn:microsoft.com/office/officeart/2005/8/layout/chevron2"/>
    <dgm:cxn modelId="{FB4B2ABB-2E1C-6642-B239-DC776A12255B}" type="presOf" srcId="{6949DABA-7CA6-9F4A-91DE-6E0EAAE12950}" destId="{A5C6B03D-BA03-0E48-8BC6-56BC6B03BBDD}" srcOrd="0" destOrd="0" presId="urn:microsoft.com/office/officeart/2005/8/layout/chevron2"/>
    <dgm:cxn modelId="{A8AAEB84-977B-264A-9E84-20BEAD3487F5}" type="presOf" srcId="{620F17DC-9F95-324C-92CD-FF321FFA93E8}" destId="{BDDE5F0D-2E2A-2F46-8EF1-3FA3EAF617BC}" srcOrd="0" destOrd="1" presId="urn:microsoft.com/office/officeart/2005/8/layout/chevron2"/>
    <dgm:cxn modelId="{707022CA-83DD-2941-8884-D38D05941D86}" type="presOf" srcId="{CE691D1C-340A-964D-8291-5843A8A65037}" destId="{180DD3A8-F1D7-AE4A-B364-BAD74555AE30}" srcOrd="0" destOrd="0" presId="urn:microsoft.com/office/officeart/2005/8/layout/chevron2"/>
    <dgm:cxn modelId="{6FA33621-F302-7D43-BD10-02503046CD56}" type="presOf" srcId="{7BE6EC39-1CC8-0149-AF85-D58BB52DE331}" destId="{A5C6B03D-BA03-0E48-8BC6-56BC6B03BBDD}" srcOrd="0" destOrd="1" presId="urn:microsoft.com/office/officeart/2005/8/layout/chevron2"/>
    <dgm:cxn modelId="{15021771-F297-0F4C-B2D0-CAEE9C973698}" srcId="{EE89D193-4699-0E49-A0A6-F0942B9133AE}" destId="{653F0FFF-EF03-0740-B11F-3B9F45A9CDDA}" srcOrd="2" destOrd="0" parTransId="{37975798-2597-F04A-9DC0-1A4E11C1B17D}" sibTransId="{69362D24-2D3C-A647-8D3F-4DE040E48338}"/>
    <dgm:cxn modelId="{4A3946C4-105A-6648-80DD-25608362B1D3}" type="presOf" srcId="{E44759FA-E9D3-8E42-8281-A346EE952A5A}" destId="{BFCC6934-4B0D-174E-B3BE-3398F8225421}" srcOrd="0" destOrd="2" presId="urn:microsoft.com/office/officeart/2005/8/layout/chevron2"/>
    <dgm:cxn modelId="{AD5D99F1-EA0C-BF4B-ABF2-A5483B743726}" srcId="{EE89D193-4699-0E49-A0A6-F0942B9133AE}" destId="{BAD9C35B-6703-8B4B-ABBB-FFB53B001299}" srcOrd="3" destOrd="0" parTransId="{1969D40E-703B-354F-9BFF-8D3FBBC72B0D}" sibTransId="{1C38CF42-AF83-8D42-9195-BE923A0636B7}"/>
    <dgm:cxn modelId="{ECEA94ED-3CC2-A243-A0F2-3C3F00B064A6}" type="presParOf" srcId="{180DD3A8-F1D7-AE4A-B364-BAD74555AE30}" destId="{355A3FB2-03AE-654F-9D36-44517524AC3A}" srcOrd="0" destOrd="0" presId="urn:microsoft.com/office/officeart/2005/8/layout/chevron2"/>
    <dgm:cxn modelId="{B4198004-68B2-954E-A631-BB60ED1A29D7}" type="presParOf" srcId="{355A3FB2-03AE-654F-9D36-44517524AC3A}" destId="{5831B64A-FFB4-BA40-AF2F-582FA9FEBDA2}" srcOrd="0" destOrd="0" presId="urn:microsoft.com/office/officeart/2005/8/layout/chevron2"/>
    <dgm:cxn modelId="{AFE5961D-66BE-D444-9B07-A699F24FA51E}" type="presParOf" srcId="{355A3FB2-03AE-654F-9D36-44517524AC3A}" destId="{BFCC6934-4B0D-174E-B3BE-3398F8225421}" srcOrd="1" destOrd="0" presId="urn:microsoft.com/office/officeart/2005/8/layout/chevron2"/>
    <dgm:cxn modelId="{8F6710CA-B7D0-484D-9602-2456DC9B5E9D}" type="presParOf" srcId="{180DD3A8-F1D7-AE4A-B364-BAD74555AE30}" destId="{686C7852-936C-B240-9397-69ED9DACAF53}" srcOrd="1" destOrd="0" presId="urn:microsoft.com/office/officeart/2005/8/layout/chevron2"/>
    <dgm:cxn modelId="{AF58C143-A8EF-054F-A97B-01F183590E5E}" type="presParOf" srcId="{180DD3A8-F1D7-AE4A-B364-BAD74555AE30}" destId="{56FAFD52-193A-2242-8F8F-4ECD26A54D50}" srcOrd="2" destOrd="0" presId="urn:microsoft.com/office/officeart/2005/8/layout/chevron2"/>
    <dgm:cxn modelId="{0FA707E2-ACB2-974E-972A-9D5DABEA4C4B}" type="presParOf" srcId="{56FAFD52-193A-2242-8F8F-4ECD26A54D50}" destId="{7A1258DA-5EF0-F54E-9429-9B56CA175DC9}" srcOrd="0" destOrd="0" presId="urn:microsoft.com/office/officeart/2005/8/layout/chevron2"/>
    <dgm:cxn modelId="{093BB5A3-31D1-9345-A536-C122B7B38C42}" type="presParOf" srcId="{56FAFD52-193A-2242-8F8F-4ECD26A54D50}" destId="{A5C6B03D-BA03-0E48-8BC6-56BC6B03BBDD}" srcOrd="1" destOrd="0" presId="urn:microsoft.com/office/officeart/2005/8/layout/chevron2"/>
    <dgm:cxn modelId="{37A77FB4-AEAC-694F-8CF3-B1F4CB2FF6C6}" type="presParOf" srcId="{180DD3A8-F1D7-AE4A-B364-BAD74555AE30}" destId="{E3867DAF-5F87-2244-97F9-65B1FBDCF119}" srcOrd="3" destOrd="0" presId="urn:microsoft.com/office/officeart/2005/8/layout/chevron2"/>
    <dgm:cxn modelId="{94BEE69A-6B94-064D-9A8E-513E29806B90}" type="presParOf" srcId="{180DD3A8-F1D7-AE4A-B364-BAD74555AE30}" destId="{A92590FA-A8A3-EA42-9A98-379241174992}" srcOrd="4" destOrd="0" presId="urn:microsoft.com/office/officeart/2005/8/layout/chevron2"/>
    <dgm:cxn modelId="{6CE8F967-4CBA-7649-9941-A0B8934F7670}" type="presParOf" srcId="{A92590FA-A8A3-EA42-9A98-379241174992}" destId="{20740CED-2DEE-D34B-8912-01A6D1E57A74}" srcOrd="0" destOrd="0" presId="urn:microsoft.com/office/officeart/2005/8/layout/chevron2"/>
    <dgm:cxn modelId="{2A296E47-E367-B64A-A295-7427068D7737}" type="presParOf" srcId="{A92590FA-A8A3-EA42-9A98-379241174992}" destId="{BDDE5F0D-2E2A-2F46-8EF1-3FA3EAF617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91D1C-340A-964D-8291-5843A8A65037}" type="doc">
      <dgm:prSet loTypeId="urn:microsoft.com/office/officeart/2005/8/layout/chevron2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06279E0-F66E-1549-9BB4-6B882402AE9B}">
      <dgm:prSet phldrT="[Text]"/>
      <dgm:spPr/>
      <dgm:t>
        <a:bodyPr/>
        <a:lstStyle/>
        <a:p>
          <a:r>
            <a:rPr lang="en-US" dirty="0" smtClean="0"/>
            <a:t>Stage 1</a:t>
          </a:r>
          <a:endParaRPr lang="en-US" dirty="0"/>
        </a:p>
      </dgm:t>
    </dgm:pt>
    <dgm:pt modelId="{467C4703-0F5B-A44F-AB4F-D1A8DFA242A6}" type="parTrans" cxnId="{078EACB5-8546-2446-B681-35F0FE4611A7}">
      <dgm:prSet/>
      <dgm:spPr/>
      <dgm:t>
        <a:bodyPr/>
        <a:lstStyle/>
        <a:p>
          <a:endParaRPr lang="en-US"/>
        </a:p>
      </dgm:t>
    </dgm:pt>
    <dgm:pt modelId="{8FBA4646-0EF7-0B41-B880-9E50426E2978}" type="sibTrans" cxnId="{078EACB5-8546-2446-B681-35F0FE4611A7}">
      <dgm:prSet/>
      <dgm:spPr/>
      <dgm:t>
        <a:bodyPr/>
        <a:lstStyle/>
        <a:p>
          <a:endParaRPr lang="en-US"/>
        </a:p>
      </dgm:t>
    </dgm:pt>
    <dgm:pt modelId="{4E93CA5C-92BC-784E-8A4D-E9F46EF7E9CD}">
      <dgm:prSet phldrT="[Text]"/>
      <dgm:spPr/>
      <dgm:t>
        <a:bodyPr/>
        <a:lstStyle/>
        <a:p>
          <a:r>
            <a:rPr lang="en-US" b="1" dirty="0" smtClean="0"/>
            <a:t>(#46) </a:t>
          </a:r>
          <a:r>
            <a:rPr lang="en-US" b="1" dirty="0" err="1" smtClean="0"/>
            <a:t>OnBase</a:t>
          </a:r>
          <a:r>
            <a:rPr lang="en-US" b="1" dirty="0" smtClean="0"/>
            <a:t> On-Going Platform &amp; Project Work</a:t>
          </a:r>
          <a:endParaRPr lang="en-US" b="1" dirty="0"/>
        </a:p>
      </dgm:t>
    </dgm:pt>
    <dgm:pt modelId="{3BB86D11-723E-FE40-87CC-D552389DF105}" type="parTrans" cxnId="{CCEC4207-D4E9-104F-8D76-92CA26251819}">
      <dgm:prSet/>
      <dgm:spPr/>
      <dgm:t>
        <a:bodyPr/>
        <a:lstStyle/>
        <a:p>
          <a:endParaRPr lang="en-US"/>
        </a:p>
      </dgm:t>
    </dgm:pt>
    <dgm:pt modelId="{E285A526-BF02-8F44-9B70-698E3040FB7A}" type="sibTrans" cxnId="{CCEC4207-D4E9-104F-8D76-92CA26251819}">
      <dgm:prSet/>
      <dgm:spPr/>
      <dgm:t>
        <a:bodyPr/>
        <a:lstStyle/>
        <a:p>
          <a:endParaRPr lang="en-US"/>
        </a:p>
      </dgm:t>
    </dgm:pt>
    <dgm:pt modelId="{EE89D193-4699-0E49-A0A6-F0942B9133AE}">
      <dgm:prSet phldrT="[Text]"/>
      <dgm:spPr/>
      <dgm:t>
        <a:bodyPr/>
        <a:lstStyle/>
        <a:p>
          <a:r>
            <a:rPr lang="en-US" dirty="0" smtClean="0"/>
            <a:t>Stage 2</a:t>
          </a:r>
          <a:endParaRPr lang="en-US" dirty="0"/>
        </a:p>
      </dgm:t>
    </dgm:pt>
    <dgm:pt modelId="{69B80524-61E3-F14C-97FD-27EE4171B729}" type="parTrans" cxnId="{CF7E3DD2-EAE8-7E46-80DF-EB5A7AA735FD}">
      <dgm:prSet/>
      <dgm:spPr/>
      <dgm:t>
        <a:bodyPr/>
        <a:lstStyle/>
        <a:p>
          <a:endParaRPr lang="en-US"/>
        </a:p>
      </dgm:t>
    </dgm:pt>
    <dgm:pt modelId="{D518E609-C4EE-1E42-BF0A-B49935B12218}" type="sibTrans" cxnId="{CF7E3DD2-EAE8-7E46-80DF-EB5A7AA735FD}">
      <dgm:prSet/>
      <dgm:spPr/>
      <dgm:t>
        <a:bodyPr/>
        <a:lstStyle/>
        <a:p>
          <a:endParaRPr lang="en-US"/>
        </a:p>
      </dgm:t>
    </dgm:pt>
    <dgm:pt modelId="{6949DABA-7CA6-9F4A-91DE-6E0EAAE12950}">
      <dgm:prSet phldrT="[Text]"/>
      <dgm:spPr/>
      <dgm:t>
        <a:bodyPr/>
        <a:lstStyle/>
        <a:p>
          <a:r>
            <a:rPr lang="en-US" b="1" dirty="0" smtClean="0"/>
            <a:t>(#48) Enterprise Content Management Development</a:t>
          </a:r>
          <a:endParaRPr lang="en-US" b="1" dirty="0"/>
        </a:p>
      </dgm:t>
    </dgm:pt>
    <dgm:pt modelId="{1C5C40F3-2CBC-9C4C-83C0-5802E5F8244D}" type="parTrans" cxnId="{4D0CB937-2FF8-C744-9108-098F482D5CAF}">
      <dgm:prSet/>
      <dgm:spPr/>
      <dgm:t>
        <a:bodyPr/>
        <a:lstStyle/>
        <a:p>
          <a:endParaRPr lang="en-US"/>
        </a:p>
      </dgm:t>
    </dgm:pt>
    <dgm:pt modelId="{54A7D27C-9D98-BF4C-BC0F-CBE400934FF8}" type="sibTrans" cxnId="{4D0CB937-2FF8-C744-9108-098F482D5CAF}">
      <dgm:prSet/>
      <dgm:spPr/>
      <dgm:t>
        <a:bodyPr/>
        <a:lstStyle/>
        <a:p>
          <a:endParaRPr lang="en-US"/>
        </a:p>
      </dgm:t>
    </dgm:pt>
    <dgm:pt modelId="{66F2400F-EA05-C041-A061-112DDF22A662}">
      <dgm:prSet phldrT="[Text]"/>
      <dgm:spPr/>
      <dgm:t>
        <a:bodyPr/>
        <a:lstStyle/>
        <a:p>
          <a:r>
            <a:rPr lang="en-US" dirty="0" smtClean="0"/>
            <a:t>Stage 3</a:t>
          </a:r>
          <a:endParaRPr lang="en-US" dirty="0"/>
        </a:p>
      </dgm:t>
    </dgm:pt>
    <dgm:pt modelId="{2F3400A4-40BE-A840-9904-0BED6993EB65}" type="parTrans" cxnId="{F9B1F15C-8C40-3A44-9B8D-9E7F50CC1FD5}">
      <dgm:prSet/>
      <dgm:spPr/>
      <dgm:t>
        <a:bodyPr/>
        <a:lstStyle/>
        <a:p>
          <a:endParaRPr lang="en-US"/>
        </a:p>
      </dgm:t>
    </dgm:pt>
    <dgm:pt modelId="{D1048B67-BD3A-2D43-9AEC-0023710B9E41}" type="sibTrans" cxnId="{F9B1F15C-8C40-3A44-9B8D-9E7F50CC1FD5}">
      <dgm:prSet/>
      <dgm:spPr/>
      <dgm:t>
        <a:bodyPr/>
        <a:lstStyle/>
        <a:p>
          <a:endParaRPr lang="en-US"/>
        </a:p>
      </dgm:t>
    </dgm:pt>
    <dgm:pt modelId="{FB7B3806-062B-7D45-BDF7-956A75655EDF}">
      <dgm:prSet phldrT="[Text]"/>
      <dgm:spPr/>
      <dgm:t>
        <a:bodyPr/>
        <a:lstStyle/>
        <a:p>
          <a:r>
            <a:rPr lang="en-US" b="1" dirty="0" smtClean="0"/>
            <a:t>(#49) Towards Enterprise Content Management Practice</a:t>
          </a:r>
          <a:endParaRPr lang="en-US" b="1" dirty="0"/>
        </a:p>
      </dgm:t>
    </dgm:pt>
    <dgm:pt modelId="{0C11DAD8-F9A9-0148-A3B9-08F4A2A2D059}" type="parTrans" cxnId="{1531A8F4-275F-D845-9773-D42598401646}">
      <dgm:prSet/>
      <dgm:spPr/>
      <dgm:t>
        <a:bodyPr/>
        <a:lstStyle/>
        <a:p>
          <a:endParaRPr lang="en-US"/>
        </a:p>
      </dgm:t>
    </dgm:pt>
    <dgm:pt modelId="{AF54C1D4-B777-CE47-BCC3-BD4A06DD6467}" type="sibTrans" cxnId="{1531A8F4-275F-D845-9773-D42598401646}">
      <dgm:prSet/>
      <dgm:spPr/>
      <dgm:t>
        <a:bodyPr/>
        <a:lstStyle/>
        <a:p>
          <a:endParaRPr lang="en-US"/>
        </a:p>
      </dgm:t>
    </dgm:pt>
    <dgm:pt modelId="{7BE6EC39-1CC8-0149-AF85-D58BB52DE331}">
      <dgm:prSet phldrT="[Text]"/>
      <dgm:spPr/>
      <dgm:t>
        <a:bodyPr/>
        <a:lstStyle/>
        <a:p>
          <a:r>
            <a:rPr lang="en-US" dirty="0" smtClean="0"/>
            <a:t>Improve Integration and Interfaces w/ SSO + ERP system improvements.</a:t>
          </a:r>
          <a:endParaRPr lang="en-US" dirty="0"/>
        </a:p>
      </dgm:t>
    </dgm:pt>
    <dgm:pt modelId="{DABB20F0-A61C-F34F-B402-064BE719B209}" type="parTrans" cxnId="{019F98C0-430D-D340-8EBA-B018D65C5368}">
      <dgm:prSet/>
      <dgm:spPr/>
      <dgm:t>
        <a:bodyPr/>
        <a:lstStyle/>
        <a:p>
          <a:endParaRPr lang="en-US"/>
        </a:p>
      </dgm:t>
    </dgm:pt>
    <dgm:pt modelId="{6E7F6E3D-DD14-B947-BE25-AE723AF41ED4}" type="sibTrans" cxnId="{019F98C0-430D-D340-8EBA-B018D65C5368}">
      <dgm:prSet/>
      <dgm:spPr/>
      <dgm:t>
        <a:bodyPr/>
        <a:lstStyle/>
        <a:p>
          <a:endParaRPr lang="en-US"/>
        </a:p>
      </dgm:t>
    </dgm:pt>
    <dgm:pt modelId="{E44759FA-E9D3-8E42-8281-A346EE952A5A}">
      <dgm:prSet phldrT="[Text]"/>
      <dgm:spPr/>
      <dgm:t>
        <a:bodyPr/>
        <a:lstStyle/>
        <a:p>
          <a:r>
            <a:rPr lang="en-US" b="0" dirty="0" smtClean="0"/>
            <a:t>Improvements for existing customers (RO, GSO) and new customers.</a:t>
          </a:r>
          <a:endParaRPr lang="en-US" b="0" dirty="0"/>
        </a:p>
      </dgm:t>
    </dgm:pt>
    <dgm:pt modelId="{E8645459-9933-8243-B976-5B82F41500FA}" type="sibTrans" cxnId="{8E5A52DA-9FB4-D442-9FEF-604FD86BD725}">
      <dgm:prSet/>
      <dgm:spPr/>
      <dgm:t>
        <a:bodyPr/>
        <a:lstStyle/>
        <a:p>
          <a:endParaRPr lang="en-US"/>
        </a:p>
      </dgm:t>
    </dgm:pt>
    <dgm:pt modelId="{7D7E1041-0F54-4844-98B0-DB4C7D4CCED3}" type="parTrans" cxnId="{8E5A52DA-9FB4-D442-9FEF-604FD86BD725}">
      <dgm:prSet/>
      <dgm:spPr/>
      <dgm:t>
        <a:bodyPr/>
        <a:lstStyle/>
        <a:p>
          <a:endParaRPr lang="en-US"/>
        </a:p>
      </dgm:t>
    </dgm:pt>
    <dgm:pt modelId="{972F304C-3D03-C04A-92A6-946619ABBA1D}">
      <dgm:prSet phldrT="[Text]"/>
      <dgm:spPr/>
      <dgm:t>
        <a:bodyPr/>
        <a:lstStyle/>
        <a:p>
          <a:r>
            <a:rPr lang="en-US" b="0" dirty="0" smtClean="0"/>
            <a:t>Maintenance of </a:t>
          </a:r>
          <a:r>
            <a:rPr lang="en-US" b="0" dirty="0" err="1" smtClean="0"/>
            <a:t>OnBase</a:t>
          </a:r>
          <a:r>
            <a:rPr lang="en-US" b="0" dirty="0" smtClean="0"/>
            <a:t>.  Upgrades and required system changes.</a:t>
          </a:r>
          <a:endParaRPr lang="en-US" b="0" dirty="0"/>
        </a:p>
      </dgm:t>
    </dgm:pt>
    <dgm:pt modelId="{7771A53A-C298-3E46-AA6F-6711F889827C}" type="sibTrans" cxnId="{416CCCB0-AE3E-5749-B131-DA1BD6D3578F}">
      <dgm:prSet/>
      <dgm:spPr/>
      <dgm:t>
        <a:bodyPr/>
        <a:lstStyle/>
        <a:p>
          <a:endParaRPr lang="en-US"/>
        </a:p>
      </dgm:t>
    </dgm:pt>
    <dgm:pt modelId="{1A527A41-8E20-B448-82F4-CD2B0EF1EC5D}" type="parTrans" cxnId="{416CCCB0-AE3E-5749-B131-DA1BD6D3578F}">
      <dgm:prSet/>
      <dgm:spPr/>
      <dgm:t>
        <a:bodyPr/>
        <a:lstStyle/>
        <a:p>
          <a:endParaRPr lang="en-US"/>
        </a:p>
      </dgm:t>
    </dgm:pt>
    <dgm:pt modelId="{65EACF3B-5B9F-F64C-AD2F-F7A1D565EA34}">
      <dgm:prSet phldrT="[Text]"/>
      <dgm:spPr/>
      <dgm:t>
        <a:bodyPr/>
        <a:lstStyle/>
        <a:p>
          <a:r>
            <a:rPr lang="en-US" dirty="0" smtClean="0"/>
            <a:t>Explore Integration / Connection to other Content Systems (</a:t>
          </a:r>
          <a:r>
            <a:rPr lang="en-US" dirty="0" err="1" smtClean="0"/>
            <a:t>Sharepoint</a:t>
          </a:r>
          <a:r>
            <a:rPr lang="en-US" dirty="0" smtClean="0"/>
            <a:t>, WCMS)</a:t>
          </a:r>
          <a:endParaRPr lang="en-US" dirty="0"/>
        </a:p>
      </dgm:t>
    </dgm:pt>
    <dgm:pt modelId="{E929A8F0-DAB4-5148-9248-24A4FA2BD8C3}" type="parTrans" cxnId="{A1C96F7C-7E0A-4046-95BF-EC16E00C5322}">
      <dgm:prSet/>
      <dgm:spPr/>
      <dgm:t>
        <a:bodyPr/>
        <a:lstStyle/>
        <a:p>
          <a:endParaRPr lang="en-US"/>
        </a:p>
      </dgm:t>
    </dgm:pt>
    <dgm:pt modelId="{639ABE56-1653-CE45-9CA9-52A06DC9C5F7}" type="sibTrans" cxnId="{A1C96F7C-7E0A-4046-95BF-EC16E00C5322}">
      <dgm:prSet/>
      <dgm:spPr/>
      <dgm:t>
        <a:bodyPr/>
        <a:lstStyle/>
        <a:p>
          <a:endParaRPr lang="en-US"/>
        </a:p>
      </dgm:t>
    </dgm:pt>
    <dgm:pt modelId="{620F17DC-9F95-324C-92CD-FF321FFA93E8}">
      <dgm:prSet phldrT="[Text]"/>
      <dgm:spPr/>
      <dgm:t>
        <a:bodyPr/>
        <a:lstStyle/>
        <a:p>
          <a:r>
            <a:rPr lang="en-US" b="0" dirty="0" smtClean="0"/>
            <a:t>Clarify Information Governance Practices at AIGC.  Build ECM Working Group.</a:t>
          </a:r>
          <a:endParaRPr lang="en-US" b="0" dirty="0"/>
        </a:p>
      </dgm:t>
    </dgm:pt>
    <dgm:pt modelId="{D442C3C8-88C1-604E-93E0-9C9524969973}" type="sibTrans" cxnId="{7B5B11CE-99F4-6E47-AEA9-1C6134851B77}">
      <dgm:prSet/>
      <dgm:spPr/>
      <dgm:t>
        <a:bodyPr/>
        <a:lstStyle/>
        <a:p>
          <a:endParaRPr lang="en-US"/>
        </a:p>
      </dgm:t>
    </dgm:pt>
    <dgm:pt modelId="{7BB91B0D-FBFA-2B42-9557-9AAB31560217}" type="parTrans" cxnId="{7B5B11CE-99F4-6E47-AEA9-1C6134851B77}">
      <dgm:prSet/>
      <dgm:spPr/>
      <dgm:t>
        <a:bodyPr/>
        <a:lstStyle/>
        <a:p>
          <a:endParaRPr lang="en-US"/>
        </a:p>
      </dgm:t>
    </dgm:pt>
    <dgm:pt modelId="{457352CB-FC9F-BC45-A776-4C9113DD057B}">
      <dgm:prSet phldrT="[Text]"/>
      <dgm:spPr/>
      <dgm:t>
        <a:bodyPr/>
        <a:lstStyle/>
        <a:p>
          <a:r>
            <a:rPr lang="en-US" b="0" dirty="0" smtClean="0"/>
            <a:t>Establish global standards and procedures with University Records Manager.</a:t>
          </a:r>
          <a:endParaRPr lang="en-US" b="0" dirty="0"/>
        </a:p>
      </dgm:t>
    </dgm:pt>
    <dgm:pt modelId="{B4AD77A2-35E1-EB48-A795-2032E54682F7}" type="parTrans" cxnId="{A54A0263-7755-5C4F-86D0-16407397BCF2}">
      <dgm:prSet/>
      <dgm:spPr/>
      <dgm:t>
        <a:bodyPr/>
        <a:lstStyle/>
        <a:p>
          <a:endParaRPr lang="en-US"/>
        </a:p>
      </dgm:t>
    </dgm:pt>
    <dgm:pt modelId="{FB7C60E7-5DAF-584B-81E4-1AED54874D50}" type="sibTrans" cxnId="{A54A0263-7755-5C4F-86D0-16407397BCF2}">
      <dgm:prSet/>
      <dgm:spPr/>
      <dgm:t>
        <a:bodyPr/>
        <a:lstStyle/>
        <a:p>
          <a:endParaRPr lang="en-US"/>
        </a:p>
      </dgm:t>
    </dgm:pt>
    <dgm:pt modelId="{180DD3A8-F1D7-AE4A-B364-BAD74555AE30}" type="pres">
      <dgm:prSet presAssocID="{CE691D1C-340A-964D-8291-5843A8A6503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5A3FB2-03AE-654F-9D36-44517524AC3A}" type="pres">
      <dgm:prSet presAssocID="{806279E0-F66E-1549-9BB4-6B882402AE9B}" presName="composite" presStyleCnt="0"/>
      <dgm:spPr/>
    </dgm:pt>
    <dgm:pt modelId="{5831B64A-FFB4-BA40-AF2F-582FA9FEBDA2}" type="pres">
      <dgm:prSet presAssocID="{806279E0-F66E-1549-9BB4-6B882402AE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6934-4B0D-174E-B3BE-3398F8225421}" type="pres">
      <dgm:prSet presAssocID="{806279E0-F66E-1549-9BB4-6B882402AE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C7852-936C-B240-9397-69ED9DACAF53}" type="pres">
      <dgm:prSet presAssocID="{8FBA4646-0EF7-0B41-B880-9E50426E2978}" presName="sp" presStyleCnt="0"/>
      <dgm:spPr/>
    </dgm:pt>
    <dgm:pt modelId="{56FAFD52-193A-2242-8F8F-4ECD26A54D50}" type="pres">
      <dgm:prSet presAssocID="{EE89D193-4699-0E49-A0A6-F0942B9133AE}" presName="composite" presStyleCnt="0"/>
      <dgm:spPr/>
    </dgm:pt>
    <dgm:pt modelId="{7A1258DA-5EF0-F54E-9429-9B56CA175DC9}" type="pres">
      <dgm:prSet presAssocID="{EE89D193-4699-0E49-A0A6-F0942B9133A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6B03D-BA03-0E48-8BC6-56BC6B03BBDD}" type="pres">
      <dgm:prSet presAssocID="{EE89D193-4699-0E49-A0A6-F0942B9133A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67DAF-5F87-2244-97F9-65B1FBDCF119}" type="pres">
      <dgm:prSet presAssocID="{D518E609-C4EE-1E42-BF0A-B49935B12218}" presName="sp" presStyleCnt="0"/>
      <dgm:spPr/>
    </dgm:pt>
    <dgm:pt modelId="{A92590FA-A8A3-EA42-9A98-379241174992}" type="pres">
      <dgm:prSet presAssocID="{66F2400F-EA05-C041-A061-112DDF22A662}" presName="composite" presStyleCnt="0"/>
      <dgm:spPr/>
    </dgm:pt>
    <dgm:pt modelId="{20740CED-2DEE-D34B-8912-01A6D1E57A74}" type="pres">
      <dgm:prSet presAssocID="{66F2400F-EA05-C041-A061-112DDF22A66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E5F0D-2E2A-2F46-8EF1-3FA3EAF617BC}" type="pres">
      <dgm:prSet presAssocID="{66F2400F-EA05-C041-A061-112DDF22A66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24C466-D595-7641-8BD6-9B1ABF102778}" type="presOf" srcId="{65EACF3B-5B9F-F64C-AD2F-F7A1D565EA34}" destId="{A5C6B03D-BA03-0E48-8BC6-56BC6B03BBDD}" srcOrd="0" destOrd="2" presId="urn:microsoft.com/office/officeart/2005/8/layout/chevron2"/>
    <dgm:cxn modelId="{019F98C0-430D-D340-8EBA-B018D65C5368}" srcId="{EE89D193-4699-0E49-A0A6-F0942B9133AE}" destId="{7BE6EC39-1CC8-0149-AF85-D58BB52DE331}" srcOrd="1" destOrd="0" parTransId="{DABB20F0-A61C-F34F-B402-064BE719B209}" sibTransId="{6E7F6E3D-DD14-B947-BE25-AE723AF41ED4}"/>
    <dgm:cxn modelId="{A6A47C93-51E4-C74F-B9C2-8EF125079D63}" type="presOf" srcId="{806279E0-F66E-1549-9BB4-6B882402AE9B}" destId="{5831B64A-FFB4-BA40-AF2F-582FA9FEBDA2}" srcOrd="0" destOrd="0" presId="urn:microsoft.com/office/officeart/2005/8/layout/chevron2"/>
    <dgm:cxn modelId="{A54A0263-7755-5C4F-86D0-16407397BCF2}" srcId="{66F2400F-EA05-C041-A061-112DDF22A662}" destId="{457352CB-FC9F-BC45-A776-4C9113DD057B}" srcOrd="2" destOrd="0" parTransId="{B4AD77A2-35E1-EB48-A795-2032E54682F7}" sibTransId="{FB7C60E7-5DAF-584B-81E4-1AED54874D50}"/>
    <dgm:cxn modelId="{1531A8F4-275F-D845-9773-D42598401646}" srcId="{66F2400F-EA05-C041-A061-112DDF22A662}" destId="{FB7B3806-062B-7D45-BDF7-956A75655EDF}" srcOrd="0" destOrd="0" parTransId="{0C11DAD8-F9A9-0148-A3B9-08F4A2A2D059}" sibTransId="{AF54C1D4-B777-CE47-BCC3-BD4A06DD6467}"/>
    <dgm:cxn modelId="{ED1F7584-239A-4C48-8D07-D982C9455ED3}" type="presOf" srcId="{CE691D1C-340A-964D-8291-5843A8A65037}" destId="{180DD3A8-F1D7-AE4A-B364-BAD74555AE30}" srcOrd="0" destOrd="0" presId="urn:microsoft.com/office/officeart/2005/8/layout/chevron2"/>
    <dgm:cxn modelId="{A1C96F7C-7E0A-4046-95BF-EC16E00C5322}" srcId="{EE89D193-4699-0E49-A0A6-F0942B9133AE}" destId="{65EACF3B-5B9F-F64C-AD2F-F7A1D565EA34}" srcOrd="2" destOrd="0" parTransId="{E929A8F0-DAB4-5148-9248-24A4FA2BD8C3}" sibTransId="{639ABE56-1653-CE45-9CA9-52A06DC9C5F7}"/>
    <dgm:cxn modelId="{DA477DEE-58F7-1C49-AF24-2CE0021B8889}" type="presOf" srcId="{4E93CA5C-92BC-784E-8A4D-E9F46EF7E9CD}" destId="{BFCC6934-4B0D-174E-B3BE-3398F8225421}" srcOrd="0" destOrd="0" presId="urn:microsoft.com/office/officeart/2005/8/layout/chevron2"/>
    <dgm:cxn modelId="{7B5B11CE-99F4-6E47-AEA9-1C6134851B77}" srcId="{66F2400F-EA05-C041-A061-112DDF22A662}" destId="{620F17DC-9F95-324C-92CD-FF321FFA93E8}" srcOrd="1" destOrd="0" parTransId="{7BB91B0D-FBFA-2B42-9557-9AAB31560217}" sibTransId="{D442C3C8-88C1-604E-93E0-9C9524969973}"/>
    <dgm:cxn modelId="{4EF50D2F-515D-7441-B91C-463E46DF0683}" type="presOf" srcId="{7BE6EC39-1CC8-0149-AF85-D58BB52DE331}" destId="{A5C6B03D-BA03-0E48-8BC6-56BC6B03BBDD}" srcOrd="0" destOrd="1" presId="urn:microsoft.com/office/officeart/2005/8/layout/chevron2"/>
    <dgm:cxn modelId="{8CE0CD4E-4404-1749-9031-D6FB623C1CAE}" type="presOf" srcId="{620F17DC-9F95-324C-92CD-FF321FFA93E8}" destId="{BDDE5F0D-2E2A-2F46-8EF1-3FA3EAF617BC}" srcOrd="0" destOrd="1" presId="urn:microsoft.com/office/officeart/2005/8/layout/chevron2"/>
    <dgm:cxn modelId="{F9B1F15C-8C40-3A44-9B8D-9E7F50CC1FD5}" srcId="{CE691D1C-340A-964D-8291-5843A8A65037}" destId="{66F2400F-EA05-C041-A061-112DDF22A662}" srcOrd="2" destOrd="0" parTransId="{2F3400A4-40BE-A840-9904-0BED6993EB65}" sibTransId="{D1048B67-BD3A-2D43-9AEC-0023710B9E41}"/>
    <dgm:cxn modelId="{77E66AFA-4080-CC4D-BDBD-488CF0E8A489}" type="presOf" srcId="{66F2400F-EA05-C041-A061-112DDF22A662}" destId="{20740CED-2DEE-D34B-8912-01A6D1E57A74}" srcOrd="0" destOrd="0" presId="urn:microsoft.com/office/officeart/2005/8/layout/chevron2"/>
    <dgm:cxn modelId="{C3D26069-7119-ED40-8CBF-A871DFA287D4}" type="presOf" srcId="{457352CB-FC9F-BC45-A776-4C9113DD057B}" destId="{BDDE5F0D-2E2A-2F46-8EF1-3FA3EAF617BC}" srcOrd="0" destOrd="2" presId="urn:microsoft.com/office/officeart/2005/8/layout/chevron2"/>
    <dgm:cxn modelId="{86C59350-0BA0-634D-AD24-F38068836CA1}" type="presOf" srcId="{EE89D193-4699-0E49-A0A6-F0942B9133AE}" destId="{7A1258DA-5EF0-F54E-9429-9B56CA175DC9}" srcOrd="0" destOrd="0" presId="urn:microsoft.com/office/officeart/2005/8/layout/chevron2"/>
    <dgm:cxn modelId="{8E5A52DA-9FB4-D442-9FEF-604FD86BD725}" srcId="{806279E0-F66E-1549-9BB4-6B882402AE9B}" destId="{E44759FA-E9D3-8E42-8281-A346EE952A5A}" srcOrd="2" destOrd="0" parTransId="{7D7E1041-0F54-4844-98B0-DB4C7D4CCED3}" sibTransId="{E8645459-9933-8243-B976-5B82F41500FA}"/>
    <dgm:cxn modelId="{A57F671B-311D-1945-9567-D1DCD27D31DC}" type="presOf" srcId="{E44759FA-E9D3-8E42-8281-A346EE952A5A}" destId="{BFCC6934-4B0D-174E-B3BE-3398F8225421}" srcOrd="0" destOrd="2" presId="urn:microsoft.com/office/officeart/2005/8/layout/chevron2"/>
    <dgm:cxn modelId="{CCEC4207-D4E9-104F-8D76-92CA26251819}" srcId="{806279E0-F66E-1549-9BB4-6B882402AE9B}" destId="{4E93CA5C-92BC-784E-8A4D-E9F46EF7E9CD}" srcOrd="0" destOrd="0" parTransId="{3BB86D11-723E-FE40-87CC-D552389DF105}" sibTransId="{E285A526-BF02-8F44-9B70-698E3040FB7A}"/>
    <dgm:cxn modelId="{FD3D23B1-956E-AB43-B36B-5DD5C486D587}" type="presOf" srcId="{972F304C-3D03-C04A-92A6-946619ABBA1D}" destId="{BFCC6934-4B0D-174E-B3BE-3398F8225421}" srcOrd="0" destOrd="1" presId="urn:microsoft.com/office/officeart/2005/8/layout/chevron2"/>
    <dgm:cxn modelId="{416CCCB0-AE3E-5749-B131-DA1BD6D3578F}" srcId="{806279E0-F66E-1549-9BB4-6B882402AE9B}" destId="{972F304C-3D03-C04A-92A6-946619ABBA1D}" srcOrd="1" destOrd="0" parTransId="{1A527A41-8E20-B448-82F4-CD2B0EF1EC5D}" sibTransId="{7771A53A-C298-3E46-AA6F-6711F889827C}"/>
    <dgm:cxn modelId="{4D0CB937-2FF8-C744-9108-098F482D5CAF}" srcId="{EE89D193-4699-0E49-A0A6-F0942B9133AE}" destId="{6949DABA-7CA6-9F4A-91DE-6E0EAAE12950}" srcOrd="0" destOrd="0" parTransId="{1C5C40F3-2CBC-9C4C-83C0-5802E5F8244D}" sibTransId="{54A7D27C-9D98-BF4C-BC0F-CBE400934FF8}"/>
    <dgm:cxn modelId="{DD5A23A5-963D-9B40-86D1-D77696DA97BC}" type="presOf" srcId="{6949DABA-7CA6-9F4A-91DE-6E0EAAE12950}" destId="{A5C6B03D-BA03-0E48-8BC6-56BC6B03BBDD}" srcOrd="0" destOrd="0" presId="urn:microsoft.com/office/officeart/2005/8/layout/chevron2"/>
    <dgm:cxn modelId="{CF7E3DD2-EAE8-7E46-80DF-EB5A7AA735FD}" srcId="{CE691D1C-340A-964D-8291-5843A8A65037}" destId="{EE89D193-4699-0E49-A0A6-F0942B9133AE}" srcOrd="1" destOrd="0" parTransId="{69B80524-61E3-F14C-97FD-27EE4171B729}" sibTransId="{D518E609-C4EE-1E42-BF0A-B49935B12218}"/>
    <dgm:cxn modelId="{078EACB5-8546-2446-B681-35F0FE4611A7}" srcId="{CE691D1C-340A-964D-8291-5843A8A65037}" destId="{806279E0-F66E-1549-9BB4-6B882402AE9B}" srcOrd="0" destOrd="0" parTransId="{467C4703-0F5B-A44F-AB4F-D1A8DFA242A6}" sibTransId="{8FBA4646-0EF7-0B41-B880-9E50426E2978}"/>
    <dgm:cxn modelId="{9D57FD83-7397-C647-AE32-378AE33E2E6E}" type="presOf" srcId="{FB7B3806-062B-7D45-BDF7-956A75655EDF}" destId="{BDDE5F0D-2E2A-2F46-8EF1-3FA3EAF617BC}" srcOrd="0" destOrd="0" presId="urn:microsoft.com/office/officeart/2005/8/layout/chevron2"/>
    <dgm:cxn modelId="{0F1D4DB1-DC51-724F-84CE-3C3B60CE85F6}" type="presParOf" srcId="{180DD3A8-F1D7-AE4A-B364-BAD74555AE30}" destId="{355A3FB2-03AE-654F-9D36-44517524AC3A}" srcOrd="0" destOrd="0" presId="urn:microsoft.com/office/officeart/2005/8/layout/chevron2"/>
    <dgm:cxn modelId="{72362624-8719-B64B-8585-2BD9F7F4CCA9}" type="presParOf" srcId="{355A3FB2-03AE-654F-9D36-44517524AC3A}" destId="{5831B64A-FFB4-BA40-AF2F-582FA9FEBDA2}" srcOrd="0" destOrd="0" presId="urn:microsoft.com/office/officeart/2005/8/layout/chevron2"/>
    <dgm:cxn modelId="{E7E6E591-9DD5-E647-BF37-A23848194910}" type="presParOf" srcId="{355A3FB2-03AE-654F-9D36-44517524AC3A}" destId="{BFCC6934-4B0D-174E-B3BE-3398F8225421}" srcOrd="1" destOrd="0" presId="urn:microsoft.com/office/officeart/2005/8/layout/chevron2"/>
    <dgm:cxn modelId="{EC702D45-F292-594F-93B8-922A1F9537CA}" type="presParOf" srcId="{180DD3A8-F1D7-AE4A-B364-BAD74555AE30}" destId="{686C7852-936C-B240-9397-69ED9DACAF53}" srcOrd="1" destOrd="0" presId="urn:microsoft.com/office/officeart/2005/8/layout/chevron2"/>
    <dgm:cxn modelId="{08A9AD91-8C68-0C4F-86A1-D8B793C9ED76}" type="presParOf" srcId="{180DD3A8-F1D7-AE4A-B364-BAD74555AE30}" destId="{56FAFD52-193A-2242-8F8F-4ECD26A54D50}" srcOrd="2" destOrd="0" presId="urn:microsoft.com/office/officeart/2005/8/layout/chevron2"/>
    <dgm:cxn modelId="{FAC5D29C-BBFB-8246-8B04-318024DF7868}" type="presParOf" srcId="{56FAFD52-193A-2242-8F8F-4ECD26A54D50}" destId="{7A1258DA-5EF0-F54E-9429-9B56CA175DC9}" srcOrd="0" destOrd="0" presId="urn:microsoft.com/office/officeart/2005/8/layout/chevron2"/>
    <dgm:cxn modelId="{537CD7F7-B1C6-4143-8490-BDF6365A2619}" type="presParOf" srcId="{56FAFD52-193A-2242-8F8F-4ECD26A54D50}" destId="{A5C6B03D-BA03-0E48-8BC6-56BC6B03BBDD}" srcOrd="1" destOrd="0" presId="urn:microsoft.com/office/officeart/2005/8/layout/chevron2"/>
    <dgm:cxn modelId="{F41CD6AA-8299-8E47-AEE7-F28E9C300FF5}" type="presParOf" srcId="{180DD3A8-F1D7-AE4A-B364-BAD74555AE30}" destId="{E3867DAF-5F87-2244-97F9-65B1FBDCF119}" srcOrd="3" destOrd="0" presId="urn:microsoft.com/office/officeart/2005/8/layout/chevron2"/>
    <dgm:cxn modelId="{F03F1B63-B3ED-2C48-A0D0-256AC590291F}" type="presParOf" srcId="{180DD3A8-F1D7-AE4A-B364-BAD74555AE30}" destId="{A92590FA-A8A3-EA42-9A98-379241174992}" srcOrd="4" destOrd="0" presId="urn:microsoft.com/office/officeart/2005/8/layout/chevron2"/>
    <dgm:cxn modelId="{4A7F5FA5-9FA1-EC47-BA07-669E76A3EA13}" type="presParOf" srcId="{A92590FA-A8A3-EA42-9A98-379241174992}" destId="{20740CED-2DEE-D34B-8912-01A6D1E57A74}" srcOrd="0" destOrd="0" presId="urn:microsoft.com/office/officeart/2005/8/layout/chevron2"/>
    <dgm:cxn modelId="{9BAA274A-0761-6B49-A2E4-EEA67B4AC065}" type="presParOf" srcId="{A92590FA-A8A3-EA42-9A98-379241174992}" destId="{BDDE5F0D-2E2A-2F46-8EF1-3FA3EAF617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847A9-5869-3344-B2DB-1DACEF36B6CE}">
      <dsp:nvSpPr>
        <dsp:cNvPr id="0" name=""/>
        <dsp:cNvSpPr/>
      </dsp:nvSpPr>
      <dsp:spPr>
        <a:xfrm>
          <a:off x="6354722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02C4E-C116-CF4D-83AE-B9FD128A60F2}">
      <dsp:nvSpPr>
        <dsp:cNvPr id="0" name=""/>
        <dsp:cNvSpPr/>
      </dsp:nvSpPr>
      <dsp:spPr>
        <a:xfrm>
          <a:off x="5614753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FD872-70F8-5241-A93F-162C31BDA5C5}">
      <dsp:nvSpPr>
        <dsp:cNvPr id="0" name=""/>
        <dsp:cNvSpPr/>
      </dsp:nvSpPr>
      <dsp:spPr>
        <a:xfrm>
          <a:off x="4783343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01C4E-19C0-9445-BB0B-96178876A8D8}">
      <dsp:nvSpPr>
        <dsp:cNvPr id="0" name=""/>
        <dsp:cNvSpPr/>
      </dsp:nvSpPr>
      <dsp:spPr>
        <a:xfrm>
          <a:off x="4829063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CB216-4A8E-E341-B2EC-531CB38158B5}">
      <dsp:nvSpPr>
        <dsp:cNvPr id="0" name=""/>
        <dsp:cNvSpPr/>
      </dsp:nvSpPr>
      <dsp:spPr>
        <a:xfrm>
          <a:off x="4043373" y="817848"/>
          <a:ext cx="157137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1571379" y="254813"/>
              </a:lnTo>
              <a:lnTo>
                <a:pt x="1571379" y="373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71C6E-5D9F-9E43-9363-E1BEE9A94213}">
      <dsp:nvSpPr>
        <dsp:cNvPr id="0" name=""/>
        <dsp:cNvSpPr/>
      </dsp:nvSpPr>
      <dsp:spPr>
        <a:xfrm>
          <a:off x="3211963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0EECC-09AF-BB42-9F0C-29E885392FDD}">
      <dsp:nvSpPr>
        <dsp:cNvPr id="0" name=""/>
        <dsp:cNvSpPr/>
      </dsp:nvSpPr>
      <dsp:spPr>
        <a:xfrm>
          <a:off x="2471994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3562F-CDA4-D04D-BF97-9AD7AF9A640A}">
      <dsp:nvSpPr>
        <dsp:cNvPr id="0" name=""/>
        <dsp:cNvSpPr/>
      </dsp:nvSpPr>
      <dsp:spPr>
        <a:xfrm>
          <a:off x="1640584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19B5E-33B3-2D46-8442-DB5D2D916681}">
      <dsp:nvSpPr>
        <dsp:cNvPr id="0" name=""/>
        <dsp:cNvSpPr/>
      </dsp:nvSpPr>
      <dsp:spPr>
        <a:xfrm>
          <a:off x="1686304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9C45-FD56-AB4E-ABC0-9267EFBBD48E}">
      <dsp:nvSpPr>
        <dsp:cNvPr id="0" name=""/>
        <dsp:cNvSpPr/>
      </dsp:nvSpPr>
      <dsp:spPr>
        <a:xfrm>
          <a:off x="2471994" y="817848"/>
          <a:ext cx="1571379" cy="373916"/>
        </a:xfrm>
        <a:custGeom>
          <a:avLst/>
          <a:gdLst/>
          <a:ahLst/>
          <a:cxnLst/>
          <a:rect l="0" t="0" r="0" b="0"/>
          <a:pathLst>
            <a:path>
              <a:moveTo>
                <a:pt x="1571379" y="0"/>
              </a:moveTo>
              <a:lnTo>
                <a:pt x="157137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27E84-8128-E34C-B10F-FD3400D4F167}">
      <dsp:nvSpPr>
        <dsp:cNvPr id="0" name=""/>
        <dsp:cNvSpPr/>
      </dsp:nvSpPr>
      <dsp:spPr>
        <a:xfrm>
          <a:off x="3400536" y="1445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A114C-61AB-0149-BC93-F749679C9A74}">
      <dsp:nvSpPr>
        <dsp:cNvPr id="0" name=""/>
        <dsp:cNvSpPr/>
      </dsp:nvSpPr>
      <dsp:spPr>
        <a:xfrm>
          <a:off x="3543389" y="13715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Colin Bell</a:t>
          </a:r>
          <a:endParaRPr lang="en-US" sz="1500" kern="1200" dirty="0"/>
        </a:p>
      </dsp:txBody>
      <dsp:txXfrm>
        <a:off x="3567301" y="161067"/>
        <a:ext cx="1237850" cy="768579"/>
      </dsp:txXfrm>
    </dsp:sp>
    <dsp:sp modelId="{B2F57609-2A9D-E24E-8C69-08F0EAAD828D}">
      <dsp:nvSpPr>
        <dsp:cNvPr id="0" name=""/>
        <dsp:cNvSpPr/>
      </dsp:nvSpPr>
      <dsp:spPr>
        <a:xfrm>
          <a:off x="1829157" y="1191764"/>
          <a:ext cx="1285674" cy="8164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F9B1E-CE94-794B-A2EC-380B4A6FE0CC}">
      <dsp:nvSpPr>
        <dsp:cNvPr id="0" name=""/>
        <dsp:cNvSpPr/>
      </dsp:nvSpPr>
      <dsp:spPr>
        <a:xfrm>
          <a:off x="1972009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Architecture Practice</a:t>
          </a:r>
          <a:endParaRPr lang="en-US" sz="1500" kern="1200" dirty="0"/>
        </a:p>
      </dsp:txBody>
      <dsp:txXfrm>
        <a:off x="1995921" y="1351387"/>
        <a:ext cx="1237850" cy="768579"/>
      </dsp:txXfrm>
    </dsp:sp>
    <dsp:sp modelId="{D2C45394-3D45-374D-9898-89516508EC31}">
      <dsp:nvSpPr>
        <dsp:cNvPr id="0" name=""/>
        <dsp:cNvSpPr/>
      </dsp:nvSpPr>
      <dsp:spPr>
        <a:xfrm>
          <a:off x="1043467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7EA0C-D4BF-3546-B249-F1BD100F9346}">
      <dsp:nvSpPr>
        <dsp:cNvPr id="0" name=""/>
        <dsp:cNvSpPr/>
      </dsp:nvSpPr>
      <dsp:spPr>
        <a:xfrm>
          <a:off x="1186320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Business and Information</a:t>
          </a:r>
          <a:endParaRPr lang="en-US" sz="1500" kern="1200" dirty="0"/>
        </a:p>
      </dsp:txBody>
      <dsp:txXfrm>
        <a:off x="1210232" y="2541706"/>
        <a:ext cx="1237850" cy="768579"/>
      </dsp:txXfrm>
    </dsp:sp>
    <dsp:sp modelId="{0D7C8700-F6A5-9147-8C98-C4E2ADC7F976}">
      <dsp:nvSpPr>
        <dsp:cNvPr id="0" name=""/>
        <dsp:cNvSpPr/>
      </dsp:nvSpPr>
      <dsp:spPr>
        <a:xfrm>
          <a:off x="1043467" y="3572404"/>
          <a:ext cx="1285674" cy="8164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2861A-F8B8-EE45-8163-36DA03331D91}">
      <dsp:nvSpPr>
        <dsp:cNvPr id="0" name=""/>
        <dsp:cNvSpPr/>
      </dsp:nvSpPr>
      <dsp:spPr>
        <a:xfrm>
          <a:off x="1186320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Sarah Vela</a:t>
          </a:r>
          <a:endParaRPr lang="en-US" sz="1500" kern="1200" dirty="0"/>
        </a:p>
      </dsp:txBody>
      <dsp:txXfrm>
        <a:off x="1210232" y="3732026"/>
        <a:ext cx="1237850" cy="768579"/>
      </dsp:txXfrm>
    </dsp:sp>
    <dsp:sp modelId="{0EE8C0F5-2450-8546-999C-0A54AC759B1E}">
      <dsp:nvSpPr>
        <dsp:cNvPr id="0" name=""/>
        <dsp:cNvSpPr/>
      </dsp:nvSpPr>
      <dsp:spPr>
        <a:xfrm>
          <a:off x="2614846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B2945-1CC7-7049-A182-9F9988270D18}">
      <dsp:nvSpPr>
        <dsp:cNvPr id="0" name=""/>
        <dsp:cNvSpPr/>
      </dsp:nvSpPr>
      <dsp:spPr>
        <a:xfrm>
          <a:off x="2757699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Strategic</a:t>
          </a:r>
          <a:endParaRPr lang="en-US" sz="1500" kern="1200" dirty="0"/>
        </a:p>
      </dsp:txBody>
      <dsp:txXfrm>
        <a:off x="2781611" y="2541706"/>
        <a:ext cx="1237850" cy="768579"/>
      </dsp:txXfrm>
    </dsp:sp>
    <dsp:sp modelId="{72BACF48-486D-0149-BC48-BFDE4B075D46}">
      <dsp:nvSpPr>
        <dsp:cNvPr id="0" name=""/>
        <dsp:cNvSpPr/>
      </dsp:nvSpPr>
      <dsp:spPr>
        <a:xfrm>
          <a:off x="2614846" y="3572404"/>
          <a:ext cx="1285674" cy="8164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76042-4EBE-334E-9442-8FBDC7C273BA}">
      <dsp:nvSpPr>
        <dsp:cNvPr id="0" name=""/>
        <dsp:cNvSpPr/>
      </dsp:nvSpPr>
      <dsp:spPr>
        <a:xfrm>
          <a:off x="2757699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Maher </a:t>
          </a:r>
          <a:r>
            <a:rPr lang="en-US" sz="1500" kern="1200" dirty="0" err="1" smtClean="0"/>
            <a:t>Shinouda</a:t>
          </a:r>
          <a:endParaRPr lang="en-US" sz="1500" kern="1200" dirty="0"/>
        </a:p>
      </dsp:txBody>
      <dsp:txXfrm>
        <a:off x="2781611" y="3732026"/>
        <a:ext cx="1237850" cy="768579"/>
      </dsp:txXfrm>
    </dsp:sp>
    <dsp:sp modelId="{BA748B4C-9B19-EC42-8A26-B90E87F3345F}">
      <dsp:nvSpPr>
        <dsp:cNvPr id="0" name=""/>
        <dsp:cNvSpPr/>
      </dsp:nvSpPr>
      <dsp:spPr>
        <a:xfrm>
          <a:off x="4971916" y="1191764"/>
          <a:ext cx="1285674" cy="8164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9F737-930F-6D46-BF96-12255840E6EF}">
      <dsp:nvSpPr>
        <dsp:cNvPr id="0" name=""/>
        <dsp:cNvSpPr/>
      </dsp:nvSpPr>
      <dsp:spPr>
        <a:xfrm>
          <a:off x="5114768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EIM: Information Management</a:t>
          </a:r>
          <a:endParaRPr lang="en-US" sz="1500" kern="1200" dirty="0"/>
        </a:p>
      </dsp:txBody>
      <dsp:txXfrm>
        <a:off x="5138680" y="1351387"/>
        <a:ext cx="1237850" cy="768579"/>
      </dsp:txXfrm>
    </dsp:sp>
    <dsp:sp modelId="{2E3D7A66-6DAC-B141-8905-88AC33B23F34}">
      <dsp:nvSpPr>
        <dsp:cNvPr id="0" name=""/>
        <dsp:cNvSpPr/>
      </dsp:nvSpPr>
      <dsp:spPr>
        <a:xfrm>
          <a:off x="4186226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FBC09-E4D8-964A-81F7-FA23737D74EC}">
      <dsp:nvSpPr>
        <dsp:cNvPr id="0" name=""/>
        <dsp:cNvSpPr/>
      </dsp:nvSpPr>
      <dsp:spPr>
        <a:xfrm>
          <a:off x="4329079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EDM: Data Management</a:t>
          </a:r>
          <a:endParaRPr lang="en-US" sz="1500" kern="1200" dirty="0"/>
        </a:p>
      </dsp:txBody>
      <dsp:txXfrm>
        <a:off x="4352991" y="2541706"/>
        <a:ext cx="1237850" cy="768579"/>
      </dsp:txXfrm>
    </dsp:sp>
    <dsp:sp modelId="{88C7BC0E-C562-9E46-BD23-C4DDC61C3F11}">
      <dsp:nvSpPr>
        <dsp:cNvPr id="0" name=""/>
        <dsp:cNvSpPr/>
      </dsp:nvSpPr>
      <dsp:spPr>
        <a:xfrm>
          <a:off x="4186226" y="3572404"/>
          <a:ext cx="1285674" cy="8164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FC484-A2BD-9142-821A-02F33E492F9D}">
      <dsp:nvSpPr>
        <dsp:cNvPr id="0" name=""/>
        <dsp:cNvSpPr/>
      </dsp:nvSpPr>
      <dsp:spPr>
        <a:xfrm>
          <a:off x="4329079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John Kemp (Cognos)</a:t>
          </a:r>
          <a:endParaRPr lang="en-US" sz="1500" kern="1200" dirty="0"/>
        </a:p>
      </dsp:txBody>
      <dsp:txXfrm>
        <a:off x="4352991" y="3732026"/>
        <a:ext cx="1237850" cy="768579"/>
      </dsp:txXfrm>
    </dsp:sp>
    <dsp:sp modelId="{FAFD70AB-E0B1-614F-B80B-A3E1814DBB03}">
      <dsp:nvSpPr>
        <dsp:cNvPr id="0" name=""/>
        <dsp:cNvSpPr/>
      </dsp:nvSpPr>
      <dsp:spPr>
        <a:xfrm>
          <a:off x="5757605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3A6C8-A0AD-044A-9320-6F9E5A1C9E22}">
      <dsp:nvSpPr>
        <dsp:cNvPr id="0" name=""/>
        <dsp:cNvSpPr/>
      </dsp:nvSpPr>
      <dsp:spPr>
        <a:xfrm>
          <a:off x="5900458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ECM: Content Management</a:t>
          </a:r>
          <a:endParaRPr lang="en-US" sz="1500" kern="1200" dirty="0"/>
        </a:p>
      </dsp:txBody>
      <dsp:txXfrm>
        <a:off x="5924370" y="2541706"/>
        <a:ext cx="1237850" cy="768579"/>
      </dsp:txXfrm>
    </dsp:sp>
    <dsp:sp modelId="{BA02425D-4875-9A47-AB98-D0525C5B881C}">
      <dsp:nvSpPr>
        <dsp:cNvPr id="0" name=""/>
        <dsp:cNvSpPr/>
      </dsp:nvSpPr>
      <dsp:spPr>
        <a:xfrm>
          <a:off x="5757605" y="3572404"/>
          <a:ext cx="1285674" cy="8164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B767-D51B-D744-8F02-FAE17B665321}">
      <dsp:nvSpPr>
        <dsp:cNvPr id="0" name=""/>
        <dsp:cNvSpPr/>
      </dsp:nvSpPr>
      <dsp:spPr>
        <a:xfrm>
          <a:off x="5900458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Gina </a:t>
          </a:r>
          <a:r>
            <a:rPr lang="en-US" sz="1500" kern="1200" dirty="0" err="1" smtClean="0"/>
            <a:t>Reichard</a:t>
          </a:r>
          <a:r>
            <a:rPr lang="en-US" sz="1500" kern="1200" dirty="0" smtClean="0"/>
            <a:t> (</a:t>
          </a:r>
          <a:r>
            <a:rPr lang="en-US" sz="1500" kern="1200" dirty="0" err="1" smtClean="0"/>
            <a:t>OnBase</a:t>
          </a:r>
          <a:r>
            <a:rPr lang="en-US" sz="1500" kern="1200" dirty="0" smtClean="0"/>
            <a:t>)</a:t>
          </a:r>
          <a:endParaRPr lang="en-US" sz="1500" kern="1200" dirty="0"/>
        </a:p>
      </dsp:txBody>
      <dsp:txXfrm>
        <a:off x="5924370" y="3732026"/>
        <a:ext cx="1237850" cy="768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1B64A-FFB4-BA40-AF2F-582FA9FEBDA2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Stage 1</a:t>
          </a:r>
          <a:endParaRPr lang="en-US" sz="2900" kern="1200" dirty="0"/>
        </a:p>
      </dsp:txBody>
      <dsp:txXfrm rot="-5400000">
        <a:off x="1" y="573596"/>
        <a:ext cx="1146297" cy="491270"/>
      </dsp:txXfrm>
    </dsp:sp>
    <dsp:sp modelId="{BFCC6934-4B0D-174E-B3BE-3398F8225421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(#50) Planning and Building EA Foundation @ Waterloo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Foundational Research. Identify Stakeholders and Working Domain Architects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“Foundational” Architecture -&gt; Fire Fighting</a:t>
          </a:r>
          <a:endParaRPr lang="en-US" sz="1500" kern="1200" dirty="0"/>
        </a:p>
      </dsp:txBody>
      <dsp:txXfrm rot="-5400000">
        <a:off x="1146298" y="52408"/>
        <a:ext cx="7031341" cy="960496"/>
      </dsp:txXfrm>
    </dsp:sp>
    <dsp:sp modelId="{7A1258DA-5EF0-F54E-9429-9B56CA175DC9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Stage 2</a:t>
          </a:r>
          <a:endParaRPr lang="en-US" sz="2900" kern="1200" dirty="0"/>
        </a:p>
      </dsp:txBody>
      <dsp:txXfrm rot="-5400000">
        <a:off x="1" y="2017346"/>
        <a:ext cx="1146297" cy="491270"/>
      </dsp:txXfrm>
    </dsp:sp>
    <dsp:sp modelId="{A5C6B03D-BA03-0E48-8BC6-56BC6B03BBDD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(#51) Establish Framework and Working Model (Tools, Methodologies, Processes)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Current State Architecture with Future State Directions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“Operational” Architecture (Project by Project) -&gt; IST Architecture</a:t>
          </a:r>
          <a:endParaRPr lang="en-US" sz="1500" kern="1200" dirty="0"/>
        </a:p>
      </dsp:txBody>
      <dsp:txXfrm rot="-5400000">
        <a:off x="1146298" y="1496158"/>
        <a:ext cx="7031341" cy="960496"/>
      </dsp:txXfrm>
    </dsp:sp>
    <dsp:sp modelId="{20740CED-2DEE-D34B-8912-01A6D1E57A74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Stage 3</a:t>
          </a:r>
          <a:endParaRPr lang="en-US" sz="2900" kern="1200" dirty="0"/>
        </a:p>
      </dsp:txBody>
      <dsp:txXfrm rot="-5400000">
        <a:off x="1" y="3461096"/>
        <a:ext cx="1146297" cy="491270"/>
      </dsp:txXfrm>
    </dsp:sp>
    <dsp:sp modelId="{BDDE5F0D-2E2A-2F46-8EF1-3FA3EAF617BC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(#52,#86) Develop / Refine EA Product and Practices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Living “Current State,” Adapting “Future State,” w/ Roadmaps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Kaizen “Tactical” Architecture (Unit) -&gt; “Strategic” Architecture (Waterloo)</a:t>
          </a:r>
          <a:endParaRPr lang="en-US" sz="15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1B64A-FFB4-BA40-AF2F-582FA9FEBDA2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Stage 1</a:t>
          </a:r>
          <a:endParaRPr lang="en-US" sz="2900" kern="1200" dirty="0"/>
        </a:p>
      </dsp:txBody>
      <dsp:txXfrm rot="-5400000">
        <a:off x="1" y="573596"/>
        <a:ext cx="1146297" cy="491270"/>
      </dsp:txXfrm>
    </dsp:sp>
    <dsp:sp modelId="{BFCC6934-4B0D-174E-B3BE-3398F8225421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(#42) Cognos On-Going Platform &amp; Project Work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/>
            <a:t>Continue and complete migrations (Lib, Fin, RO, GSO, HR).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/>
            <a:t>Production Cognos and Data Warehousing for Waterloo Users</a:t>
          </a:r>
          <a:endParaRPr lang="en-US" sz="1500" b="0" kern="1200" dirty="0"/>
        </a:p>
      </dsp:txBody>
      <dsp:txXfrm rot="-5400000">
        <a:off x="1146298" y="52408"/>
        <a:ext cx="7031341" cy="960496"/>
      </dsp:txXfrm>
    </dsp:sp>
    <dsp:sp modelId="{7A1258DA-5EF0-F54E-9429-9B56CA175DC9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Stage 2</a:t>
          </a:r>
          <a:endParaRPr lang="en-US" sz="2900" kern="1200" dirty="0"/>
        </a:p>
      </dsp:txBody>
      <dsp:txXfrm rot="-5400000">
        <a:off x="1" y="2017346"/>
        <a:ext cx="1146297" cy="491270"/>
      </dsp:txXfrm>
    </dsp:sp>
    <dsp:sp modelId="{A5C6B03D-BA03-0E48-8BC6-56BC6B03BBDD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(#44) Enterprise Data Management Development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Develop API creation capability.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Experiment with Microsoft Business Intelligence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 rot="-5400000">
        <a:off x="1146298" y="1496158"/>
        <a:ext cx="7031341" cy="960496"/>
      </dsp:txXfrm>
    </dsp:sp>
    <dsp:sp modelId="{20740CED-2DEE-D34B-8912-01A6D1E57A74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Stage 3</a:t>
          </a:r>
          <a:endParaRPr lang="en-US" sz="2900" kern="1200" dirty="0"/>
        </a:p>
      </dsp:txBody>
      <dsp:txXfrm rot="-5400000">
        <a:off x="1" y="3461096"/>
        <a:ext cx="1146297" cy="491270"/>
      </dsp:txXfrm>
    </dsp:sp>
    <dsp:sp modelId="{BDDE5F0D-2E2A-2F46-8EF1-3FA3EAF617BC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(#45) Towards Enterprise Data Management Practice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/>
            <a:t>Get all source data into common warehousing.  Support long-term analytics.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kern="1200" dirty="0" smtClean="0"/>
            <a:t>Improve APIs, reporting, security, and reduce overall number of copies of data at rest.</a:t>
          </a:r>
          <a:endParaRPr lang="en-US" sz="1500" b="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1B64A-FFB4-BA40-AF2F-582FA9FEBDA2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Stage 1</a:t>
          </a:r>
          <a:endParaRPr lang="en-US" sz="2900" kern="1200" dirty="0"/>
        </a:p>
      </dsp:txBody>
      <dsp:txXfrm rot="-5400000">
        <a:off x="1" y="573596"/>
        <a:ext cx="1146297" cy="491270"/>
      </dsp:txXfrm>
    </dsp:sp>
    <dsp:sp modelId="{BFCC6934-4B0D-174E-B3BE-3398F8225421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(#46) </a:t>
          </a:r>
          <a:r>
            <a:rPr lang="en-US" sz="1600" b="1" kern="1200" dirty="0" err="1" smtClean="0"/>
            <a:t>OnBase</a:t>
          </a:r>
          <a:r>
            <a:rPr lang="en-US" sz="1600" b="1" kern="1200" dirty="0" smtClean="0"/>
            <a:t> On-Going Platform &amp; Project Work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Maintenance of </a:t>
          </a:r>
          <a:r>
            <a:rPr lang="en-US" sz="1600" b="0" kern="1200" dirty="0" err="1" smtClean="0"/>
            <a:t>OnBase</a:t>
          </a:r>
          <a:r>
            <a:rPr lang="en-US" sz="1600" b="0" kern="1200" dirty="0" smtClean="0"/>
            <a:t>.  Upgrades and required system changes.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Improvements for existing customers (RO, GSO) and new customers.</a:t>
          </a:r>
          <a:endParaRPr lang="en-US" sz="1600" b="0" kern="1200" dirty="0"/>
        </a:p>
      </dsp:txBody>
      <dsp:txXfrm rot="-5400000">
        <a:off x="1146298" y="52408"/>
        <a:ext cx="7031341" cy="960496"/>
      </dsp:txXfrm>
    </dsp:sp>
    <dsp:sp modelId="{7A1258DA-5EF0-F54E-9429-9B56CA175DC9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Stage 2</a:t>
          </a:r>
          <a:endParaRPr lang="en-US" sz="2900" kern="1200" dirty="0"/>
        </a:p>
      </dsp:txBody>
      <dsp:txXfrm rot="-5400000">
        <a:off x="1" y="2017346"/>
        <a:ext cx="1146297" cy="491270"/>
      </dsp:txXfrm>
    </dsp:sp>
    <dsp:sp modelId="{A5C6B03D-BA03-0E48-8BC6-56BC6B03BBDD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(#48) Enterprise Content Management Development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Improve Integration and Interfaces w/ SSO + ERP system improvements.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Explore Integration / Connection to other Content Systems (</a:t>
          </a:r>
          <a:r>
            <a:rPr lang="en-US" sz="1600" kern="1200" dirty="0" err="1" smtClean="0"/>
            <a:t>Sharepoint</a:t>
          </a:r>
          <a:r>
            <a:rPr lang="en-US" sz="1600" kern="1200" dirty="0" smtClean="0"/>
            <a:t>, WCMS)</a:t>
          </a:r>
          <a:endParaRPr lang="en-US" sz="1600" kern="1200" dirty="0"/>
        </a:p>
      </dsp:txBody>
      <dsp:txXfrm rot="-5400000">
        <a:off x="1146298" y="1496158"/>
        <a:ext cx="7031341" cy="960496"/>
      </dsp:txXfrm>
    </dsp:sp>
    <dsp:sp modelId="{20740CED-2DEE-D34B-8912-01A6D1E57A74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Stage 3</a:t>
          </a:r>
          <a:endParaRPr lang="en-US" sz="2900" kern="1200" dirty="0"/>
        </a:p>
      </dsp:txBody>
      <dsp:txXfrm rot="-5400000">
        <a:off x="1" y="3461096"/>
        <a:ext cx="1146297" cy="491270"/>
      </dsp:txXfrm>
    </dsp:sp>
    <dsp:sp modelId="{BDDE5F0D-2E2A-2F46-8EF1-3FA3EAF617BC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(#49) Towards Enterprise Content Management Practice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Clarify Information Governance Practices at AIGC.  Build ECM Working Group.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Establish global standards and procedures with University Records Manager.</a:t>
          </a:r>
          <a:endParaRPr lang="en-US" sz="1600" b="0" kern="1200" dirty="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6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7728-78F1-C948-9555-F52537E08298}" type="datetimeFigureOut">
              <a:rPr lang="en-US" smtClean="0"/>
              <a:t>15-11-04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DA3F-7926-AA4A-87F6-B580CF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 IST-EA:</a:t>
            </a:r>
            <a:br>
              <a:rPr lang="en-US" dirty="0" smtClean="0"/>
            </a:br>
            <a:r>
              <a:rPr lang="en-US" dirty="0" smtClean="0"/>
              <a:t>Role, Responsibilities, and Activities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Colin Bell</a:t>
            </a:r>
          </a:p>
          <a:p>
            <a:r>
              <a:rPr lang="en-US" dirty="0" smtClean="0"/>
              <a:t>Nov 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Practice</a:t>
            </a:r>
            <a:br>
              <a:rPr lang="en-US" dirty="0" smtClean="0"/>
            </a:br>
            <a:r>
              <a:rPr lang="en-US" dirty="0" smtClean="0"/>
              <a:t>(IST-EA-ARCH)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Roadmap +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Architecture (EA)</a:t>
            </a:r>
            <a:br>
              <a:rPr lang="en-US" dirty="0" smtClean="0"/>
            </a:br>
            <a:r>
              <a:rPr lang="en-US" dirty="0" smtClean="0"/>
              <a:t>Architecture Practice Roadmap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0642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59393" y="2687488"/>
            <a:ext cx="102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Fall 2015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4157" y="409716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4157" y="559090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8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Architecture (EA)</a:t>
            </a:r>
            <a:br>
              <a:rPr lang="en-US" dirty="0" smtClean="0"/>
            </a:br>
            <a:r>
              <a:rPr lang="en-US" dirty="0" smtClean="0"/>
              <a:t>Architecture Practice Scope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" r="286"/>
          <a:stretch/>
        </p:blipFill>
        <p:spPr bwMode="auto">
          <a:xfrm>
            <a:off x="-12703" y="1836615"/>
            <a:ext cx="9156703" cy="3946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88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EA-ARCH: Activities /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Fire-Fighting / URGENT Needs</a:t>
            </a:r>
          </a:p>
          <a:p>
            <a:pPr lvl="1"/>
            <a:r>
              <a:rPr lang="en-US" dirty="0" smtClean="0"/>
              <a:t>Policy </a:t>
            </a:r>
            <a:r>
              <a:rPr lang="en-US" dirty="0" smtClean="0"/>
              <a:t>73 IP Disclosure Form</a:t>
            </a:r>
          </a:p>
          <a:p>
            <a:pPr lvl="1"/>
            <a:r>
              <a:rPr lang="en-US" dirty="0" err="1" smtClean="0"/>
              <a:t>SugarCRM</a:t>
            </a:r>
            <a:r>
              <a:rPr lang="en-US" dirty="0" smtClean="0"/>
              <a:t> for RO </a:t>
            </a:r>
            <a:r>
              <a:rPr lang="en-US" dirty="0" smtClean="0"/>
              <a:t>MUR</a:t>
            </a:r>
          </a:p>
          <a:p>
            <a:r>
              <a:rPr lang="en-US" dirty="0" smtClean="0"/>
              <a:t>Strategic Innovations</a:t>
            </a:r>
          </a:p>
          <a:p>
            <a:pPr lvl="1"/>
            <a:r>
              <a:rPr lang="en-US" dirty="0" err="1" smtClean="0"/>
              <a:t>WatCACE</a:t>
            </a:r>
            <a:r>
              <a:rPr lang="en-US" dirty="0" smtClean="0"/>
              <a:t> Researcher Portal</a:t>
            </a:r>
            <a:endParaRPr lang="en-US" dirty="0" smtClean="0"/>
          </a:p>
          <a:p>
            <a:r>
              <a:rPr lang="en-US" dirty="0" smtClean="0"/>
              <a:t>Procurement / Re-implementation</a:t>
            </a:r>
            <a:endParaRPr lang="en-US" dirty="0" smtClean="0"/>
          </a:p>
          <a:p>
            <a:pPr lvl="1"/>
            <a:r>
              <a:rPr lang="en-US" dirty="0" smtClean="0"/>
              <a:t>Office of </a:t>
            </a:r>
            <a:r>
              <a:rPr lang="en-US" dirty="0" smtClean="0"/>
              <a:t>Research: Research Portal</a:t>
            </a:r>
          </a:p>
          <a:p>
            <a:pPr lvl="1"/>
            <a:r>
              <a:rPr lang="en-US" dirty="0" smtClean="0"/>
              <a:t>Finance + HR</a:t>
            </a:r>
          </a:p>
          <a:p>
            <a:pPr lvl="2"/>
            <a:r>
              <a:rPr lang="en-US" dirty="0" smtClean="0"/>
              <a:t>Integration Analysis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99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EA-ARCH: Activities /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EA “Manual” to describe tools</a:t>
            </a:r>
          </a:p>
          <a:p>
            <a:pPr lvl="1"/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Catalogs</a:t>
            </a:r>
          </a:p>
          <a:p>
            <a:pPr lvl="1"/>
            <a:r>
              <a:rPr lang="en-US" dirty="0" err="1" smtClean="0"/>
              <a:t>Matricies</a:t>
            </a:r>
            <a:endParaRPr lang="en-US" dirty="0" smtClean="0"/>
          </a:p>
          <a:p>
            <a:r>
              <a:rPr lang="en-US" dirty="0" smtClean="0"/>
              <a:t>Support ‘List’ Processes</a:t>
            </a:r>
          </a:p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Application Risk</a:t>
            </a:r>
          </a:p>
          <a:p>
            <a:pPr lvl="1"/>
            <a:r>
              <a:rPr lang="en-US" dirty="0" smtClean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48420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Data Management (IST-EA-EIM-EDM)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Roadmap +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9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Data Management (EDM) Roadmap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6672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19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Data Management (EDM)</a:t>
            </a:r>
            <a:br>
              <a:rPr lang="en-US" dirty="0" smtClean="0"/>
            </a:br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4" name="Content Placeholder 3" descr="DMBOK Whee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8" t="-43302" r="-89368" b="-26969"/>
          <a:stretch/>
        </p:blipFill>
        <p:spPr>
          <a:xfrm>
            <a:off x="457200" y="-664308"/>
            <a:ext cx="8510954" cy="8186615"/>
          </a:xfrm>
        </p:spPr>
      </p:pic>
      <p:sp>
        <p:nvSpPr>
          <p:cNvPr id="6" name="5-Point Star 5"/>
          <p:cNvSpPr/>
          <p:nvPr/>
        </p:nvSpPr>
        <p:spPr>
          <a:xfrm>
            <a:off x="4024923" y="1641231"/>
            <a:ext cx="547077" cy="54707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2594707" y="1094154"/>
            <a:ext cx="547077" cy="54707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29323" y="1641231"/>
            <a:ext cx="547077" cy="54707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630246" y="5212861"/>
            <a:ext cx="547077" cy="54707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676400" y="5271477"/>
            <a:ext cx="547077" cy="54707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FIBO_Cropped_logowithtype-lg-O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03" y="2188308"/>
            <a:ext cx="3686351" cy="1406769"/>
          </a:xfrm>
          <a:prstGeom prst="rect">
            <a:avLst/>
          </a:prstGeom>
        </p:spPr>
      </p:pic>
      <p:pic>
        <p:nvPicPr>
          <p:cNvPr id="13" name="Picture 12" descr="DCAM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03" y="3595077"/>
            <a:ext cx="3236966" cy="14656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98308" y="6275645"/>
            <a:ext cx="226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edmcouncil.org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6275645"/>
            <a:ext cx="170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dama.org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EA-EIM-EDM: Activities /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Cognos 7 -&gt; 10:</a:t>
            </a:r>
          </a:p>
          <a:p>
            <a:pPr lvl="1"/>
            <a:r>
              <a:rPr lang="en-US" dirty="0" smtClean="0"/>
              <a:t>Library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(in testing)</a:t>
            </a:r>
          </a:p>
          <a:p>
            <a:pPr lvl="1"/>
            <a:r>
              <a:rPr lang="en-US" dirty="0" smtClean="0"/>
              <a:t>HR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(complete)</a:t>
            </a:r>
          </a:p>
          <a:p>
            <a:pPr lvl="1"/>
            <a:r>
              <a:rPr lang="en-US" dirty="0" smtClean="0"/>
              <a:t>Safety Office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(in testing)</a:t>
            </a:r>
          </a:p>
          <a:p>
            <a:pPr lvl="1"/>
            <a:r>
              <a:rPr lang="en-US" dirty="0" smtClean="0"/>
              <a:t>Centre for Teaching Excellence (CTE)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(in development)</a:t>
            </a:r>
          </a:p>
          <a:p>
            <a:pPr lvl="1"/>
            <a:r>
              <a:rPr lang="en-US" dirty="0" smtClean="0"/>
              <a:t>D2L Cube Creation </a:t>
            </a:r>
            <a:r>
              <a:rPr lang="en-US" dirty="0" smtClean="0">
                <a:solidFill>
                  <a:srgbClr val="558ED5"/>
                </a:solidFill>
              </a:rPr>
              <a:t>(in development)</a:t>
            </a:r>
          </a:p>
          <a:p>
            <a:r>
              <a:rPr lang="en-US" dirty="0" smtClean="0"/>
              <a:t>Cognos 7 -&gt; MSBI</a:t>
            </a:r>
          </a:p>
          <a:p>
            <a:pPr lvl="1"/>
            <a:r>
              <a:rPr lang="en-US" dirty="0" smtClean="0"/>
              <a:t>GSO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(complete)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7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EA-EIM-EDM: Activities /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Data Warehousing / Analytics Support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IAP MS SQL and MSBI upgrades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CTE data warehousing / analytics design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OAT Applicant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API Creation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Velocity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Maturity Development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Application of DCAM to Waterloo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0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Enterprise Architecture (EA) Group Basics</a:t>
            </a:r>
          </a:p>
          <a:p>
            <a:pPr lvl="1"/>
            <a:r>
              <a:rPr lang="en-US" dirty="0" smtClean="0"/>
              <a:t>Mission</a:t>
            </a:r>
          </a:p>
          <a:p>
            <a:pPr lvl="1"/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Director Accountabilities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Required Competencies</a:t>
            </a:r>
          </a:p>
          <a:p>
            <a:pPr lvl="1"/>
            <a:r>
              <a:rPr lang="en-US" dirty="0" smtClean="0"/>
              <a:t>Services</a:t>
            </a:r>
          </a:p>
          <a:p>
            <a:r>
              <a:rPr lang="en-US" dirty="0" smtClean="0"/>
              <a:t>Subsection Roadmaps</a:t>
            </a:r>
          </a:p>
          <a:p>
            <a:pPr lvl="1"/>
            <a:r>
              <a:rPr lang="en-US" dirty="0" smtClean="0"/>
              <a:t>Staged Development Plans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Activities and Progress</a:t>
            </a:r>
          </a:p>
        </p:txBody>
      </p:sp>
    </p:spTree>
    <p:extLst>
      <p:ext uri="{BB962C8B-B14F-4D97-AF65-F5344CB8AC3E}">
        <p14:creationId xmlns:p14="http://schemas.microsoft.com/office/powerpoint/2010/main" val="307692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Content Management</a:t>
            </a:r>
            <a:br>
              <a:rPr lang="en-US" dirty="0" smtClean="0"/>
            </a:br>
            <a:r>
              <a:rPr lang="en-US" dirty="0" smtClean="0"/>
              <a:t>(IST-EA-EIM-ECM)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53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Content Management (ECM) Roadmap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0192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69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MBOK Whee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8" t="-43302" r="-89368" b="-26969"/>
          <a:stretch/>
        </p:blipFill>
        <p:spPr>
          <a:xfrm>
            <a:off x="457200" y="-664308"/>
            <a:ext cx="8510954" cy="818661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Content Management (ECM) Scope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730738" y="4513384"/>
            <a:ext cx="547077" cy="54707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57200" y="2715846"/>
            <a:ext cx="547077" cy="54707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98308" y="6275645"/>
            <a:ext cx="168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edrm.net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6275645"/>
            <a:ext cx="170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dama.org</a:t>
            </a:r>
            <a:endParaRPr lang="en-US" dirty="0"/>
          </a:p>
        </p:txBody>
      </p:sp>
      <p:pic>
        <p:nvPicPr>
          <p:cNvPr id="3" name="Picture 2" descr="IGRM_v3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13" y="1500762"/>
            <a:ext cx="3627641" cy="47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EA-EIM-ECM: Activities /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OnBase</a:t>
            </a:r>
            <a:r>
              <a:rPr lang="en-US" dirty="0" smtClean="0"/>
              <a:t> Platform Upgrade</a:t>
            </a:r>
          </a:p>
          <a:p>
            <a:pPr lvl="1"/>
            <a:r>
              <a:rPr lang="en-US" dirty="0" smtClean="0"/>
              <a:t>Completed in Summer 2015</a:t>
            </a:r>
            <a:endParaRPr lang="en-US" dirty="0" smtClean="0"/>
          </a:p>
          <a:p>
            <a:r>
              <a:rPr lang="en-US" dirty="0" err="1" smtClean="0"/>
              <a:t>OnBase</a:t>
            </a:r>
            <a:r>
              <a:rPr lang="en-US" dirty="0" smtClean="0"/>
              <a:t> Improvements</a:t>
            </a:r>
          </a:p>
          <a:p>
            <a:pPr lvl="1"/>
            <a:r>
              <a:rPr lang="en-US" dirty="0" smtClean="0"/>
              <a:t>Contracts + Procurement</a:t>
            </a:r>
          </a:p>
          <a:p>
            <a:pPr lvl="1"/>
            <a:r>
              <a:rPr lang="en-US" dirty="0" smtClean="0"/>
              <a:t>GSO</a:t>
            </a:r>
          </a:p>
          <a:p>
            <a:pPr lvl="1"/>
            <a:r>
              <a:rPr lang="en-US" dirty="0" smtClean="0"/>
              <a:t>Registrar’s Office</a:t>
            </a:r>
          </a:p>
          <a:p>
            <a:r>
              <a:rPr lang="en-US" dirty="0" smtClean="0"/>
              <a:t>Central Stores Digital Imaging Roadmap</a:t>
            </a:r>
          </a:p>
        </p:txBody>
      </p:sp>
    </p:spTree>
    <p:extLst>
      <p:ext uri="{BB962C8B-B14F-4D97-AF65-F5344CB8AC3E}">
        <p14:creationId xmlns:p14="http://schemas.microsoft.com/office/powerpoint/2010/main" val="25623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Architecture (EA):</a:t>
            </a:r>
            <a:br>
              <a:rPr lang="en-US" dirty="0" smtClean="0"/>
            </a:br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mandate of this group is to </a:t>
            </a:r>
            <a:r>
              <a:rPr lang="en-US" b="1" dirty="0" smtClean="0"/>
              <a:t>develop</a:t>
            </a:r>
            <a:r>
              <a:rPr lang="en-US" dirty="0" smtClean="0"/>
              <a:t> the </a:t>
            </a:r>
            <a:r>
              <a:rPr lang="en-US" b="1" dirty="0" smtClean="0"/>
              <a:t>enterprise architecture</a:t>
            </a:r>
            <a:r>
              <a:rPr lang="en-US" dirty="0" smtClean="0"/>
              <a:t> strategy, framework and program </a:t>
            </a:r>
            <a:r>
              <a:rPr lang="en-US" b="1" dirty="0" smtClean="0"/>
              <a:t>for the university</a:t>
            </a:r>
            <a:r>
              <a:rPr lang="en-US" dirty="0" smtClean="0"/>
              <a:t> that addresses both current and future information management and information technology needs.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2545" y="6126163"/>
            <a:ext cx="61042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uwaterloo.ca</a:t>
            </a:r>
            <a:r>
              <a:rPr lang="en-US" sz="1000" dirty="0"/>
              <a:t>/information-systems-technology/about/organizational-structure/enterprise-architecture-</a:t>
            </a:r>
            <a:r>
              <a:rPr lang="en-US" sz="1000" dirty="0" err="1"/>
              <a:t>ea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557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Architecture (EA):</a:t>
            </a:r>
            <a:br>
              <a:rPr lang="en-US" dirty="0" smtClean="0"/>
            </a:br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e.g., web, mobile, other)</a:t>
            </a:r>
          </a:p>
          <a:p>
            <a:r>
              <a:rPr lang="en-US" dirty="0"/>
              <a:t>Strategic Innovations</a:t>
            </a:r>
          </a:p>
          <a:p>
            <a:r>
              <a:rPr lang="en-US" dirty="0"/>
              <a:t>Information Management</a:t>
            </a:r>
          </a:p>
          <a:p>
            <a:r>
              <a:rPr lang="en-US" dirty="0"/>
              <a:t>Usability</a:t>
            </a:r>
          </a:p>
          <a:p>
            <a:r>
              <a:rPr lang="en-US" dirty="0"/>
              <a:t>Enterprise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2545" y="6126163"/>
            <a:ext cx="61042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uwaterloo.ca</a:t>
            </a:r>
            <a:r>
              <a:rPr lang="en-US" sz="1000" dirty="0"/>
              <a:t>/information-systems-technology/about/organizational-structure/enterprise-architecture-</a:t>
            </a:r>
            <a:r>
              <a:rPr lang="en-US" sz="1000" dirty="0" err="1"/>
              <a:t>ea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1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Architecture (EA):</a:t>
            </a:r>
            <a:br>
              <a:rPr lang="en-US" dirty="0" smtClean="0"/>
            </a:br>
            <a:r>
              <a:rPr lang="en-US" dirty="0" smtClean="0"/>
              <a:t>Director Accountabilities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Establish direction and priorities for EA section.</a:t>
            </a:r>
          </a:p>
          <a:p>
            <a:r>
              <a:rPr lang="en-US" sz="2400" dirty="0" smtClean="0"/>
              <a:t>Effective utilization of EA section resources.</a:t>
            </a:r>
          </a:p>
          <a:p>
            <a:r>
              <a:rPr lang="en-US" sz="2400" dirty="0" smtClean="0"/>
              <a:t>EA strategy, framework, and models.</a:t>
            </a:r>
          </a:p>
          <a:p>
            <a:pPr lvl="1"/>
            <a:r>
              <a:rPr lang="en-US" sz="2000" dirty="0" smtClean="0"/>
              <a:t>Business, Information, Technical, and Solution Architectures</a:t>
            </a:r>
          </a:p>
          <a:p>
            <a:pPr lvl="1"/>
            <a:r>
              <a:rPr lang="en-US" sz="2000" dirty="0" smtClean="0"/>
              <a:t>Whole University (Faculty and Academic Support Areas)</a:t>
            </a:r>
          </a:p>
          <a:p>
            <a:pPr lvl="1"/>
            <a:r>
              <a:rPr lang="en-US" sz="2000" dirty="0" smtClean="0"/>
              <a:t>Advise other IST sections and broader Community</a:t>
            </a:r>
          </a:p>
          <a:p>
            <a:r>
              <a:rPr lang="en-US" sz="2400" dirty="0" smtClean="0"/>
              <a:t>Provides Thought Leadership</a:t>
            </a:r>
            <a:endParaRPr lang="en-US" sz="2000" dirty="0" smtClean="0"/>
          </a:p>
          <a:p>
            <a:r>
              <a:rPr lang="en-US" sz="2400" dirty="0" smtClean="0"/>
              <a:t>Architecture Governance</a:t>
            </a:r>
          </a:p>
          <a:p>
            <a:r>
              <a:rPr lang="en-US" sz="2400" dirty="0" smtClean="0"/>
              <a:t>Communicates Standards</a:t>
            </a:r>
          </a:p>
          <a:p>
            <a:r>
              <a:rPr lang="en-US" sz="2400" dirty="0" smtClean="0"/>
              <a:t>Stakeholder Management</a:t>
            </a:r>
          </a:p>
          <a:p>
            <a:pPr lvl="1"/>
            <a:r>
              <a:rPr lang="en-US" sz="2000" dirty="0" smtClean="0"/>
              <a:t>Faculties and Academic Support Areas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992120" y="6126163"/>
            <a:ext cx="2694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www.hr.uwaterloo.ca</a:t>
            </a:r>
            <a:r>
              <a:rPr lang="en-US" sz="1000" dirty="0"/>
              <a:t>/.</a:t>
            </a:r>
            <a:r>
              <a:rPr lang="en-US" sz="1000" dirty="0" err="1"/>
              <a:t>jd</a:t>
            </a:r>
            <a:r>
              <a:rPr lang="en-US" sz="1000" dirty="0"/>
              <a:t>/00001462.html</a:t>
            </a:r>
          </a:p>
        </p:txBody>
      </p:sp>
    </p:spTree>
    <p:extLst>
      <p:ext uri="{BB962C8B-B14F-4D97-AF65-F5344CB8AC3E}">
        <p14:creationId xmlns:p14="http://schemas.microsoft.com/office/powerpoint/2010/main" val="51443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Architecture (EA)</a:t>
            </a:r>
            <a:br>
              <a:rPr lang="en-US" dirty="0" smtClean="0"/>
            </a:br>
            <a:r>
              <a:rPr lang="en-US" dirty="0" smtClean="0"/>
              <a:t>Logical + Organizational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6484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95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Architecture (EA)</a:t>
            </a:r>
            <a:br>
              <a:rPr lang="en-US" dirty="0" smtClean="0"/>
            </a:br>
            <a:r>
              <a:rPr lang="en-US" dirty="0" smtClean="0"/>
              <a:t>Required Competencies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Robust EA Section Portfolio</a:t>
            </a:r>
          </a:p>
          <a:p>
            <a:pPr marL="914400" lvl="1" indent="-514350"/>
            <a:r>
              <a:rPr lang="en-US" dirty="0" smtClean="0"/>
              <a:t>Architecture Practice and EIM Practice must have visions/roadmaps, be moving along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Strong Relationships with Collaborators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Efficient and Effective Governance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Continually Grow Staff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a Focus on Service Orientation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0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Architecture (EA)</a:t>
            </a:r>
            <a:br>
              <a:rPr lang="en-US" dirty="0" smtClean="0"/>
            </a:br>
            <a:r>
              <a:rPr lang="en-US" dirty="0" smtClean="0"/>
              <a:t>Section Development Roadmaps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Architecture Practice (ARCH)</a:t>
            </a:r>
          </a:p>
          <a:p>
            <a:pPr lvl="1"/>
            <a:r>
              <a:rPr lang="en-US" dirty="0" smtClean="0"/>
              <a:t>Starting from first principles.  New approach with new team and new ideas on campus.  No starting point.</a:t>
            </a:r>
          </a:p>
          <a:p>
            <a:r>
              <a:rPr lang="en-US" dirty="0" smtClean="0"/>
              <a:t>Enterprise Information Management (EIM)</a:t>
            </a:r>
          </a:p>
          <a:p>
            <a:pPr lvl="1"/>
            <a:r>
              <a:rPr lang="en-US" dirty="0" smtClean="0"/>
              <a:t>Enterprise Data Management (EDM)</a:t>
            </a:r>
          </a:p>
          <a:p>
            <a:pPr lvl="2"/>
            <a:r>
              <a:rPr lang="en-US" dirty="0" smtClean="0"/>
              <a:t>Move from ‘Cognos’ focused team to tool agnostic, EDM team. Data Driven; work with IAP and Information Stewards to empower Data Driven Decision making on campus.</a:t>
            </a:r>
          </a:p>
          <a:p>
            <a:pPr lvl="1"/>
            <a:r>
              <a:rPr lang="en-US" dirty="0" smtClean="0"/>
              <a:t>Enterprise Content Management (ECM)</a:t>
            </a:r>
          </a:p>
          <a:p>
            <a:pPr lvl="2"/>
            <a:r>
              <a:rPr lang="en-US" dirty="0" smtClean="0"/>
              <a:t>Move from ‘</a:t>
            </a:r>
            <a:r>
              <a:rPr lang="en-US" dirty="0" err="1" smtClean="0"/>
              <a:t>OnBase</a:t>
            </a:r>
            <a:r>
              <a:rPr lang="en-US" dirty="0" smtClean="0"/>
              <a:t>’ team to tool agnostic, ECM team.  Digitalization; work with University Records Manager and AIGC to establish standards and implement in technology.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Architecture (EA)</a:t>
            </a:r>
            <a:br>
              <a:rPr lang="en-US" dirty="0" smtClean="0"/>
            </a:b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Architecture Practice Consulting</a:t>
            </a:r>
          </a:p>
          <a:p>
            <a:pPr lvl="1"/>
            <a:r>
              <a:rPr lang="en-US" dirty="0" smtClean="0"/>
              <a:t>Architectural ‘fire-fighting’ / urgent problems</a:t>
            </a:r>
          </a:p>
          <a:p>
            <a:pPr lvl="1"/>
            <a:r>
              <a:rPr lang="en-US" dirty="0" smtClean="0"/>
              <a:t>Procurement Support</a:t>
            </a:r>
          </a:p>
          <a:p>
            <a:pPr lvl="1"/>
            <a:r>
              <a:rPr lang="en-US" dirty="0" smtClean="0"/>
              <a:t>Archeological Digs (diagramming, documenting)</a:t>
            </a:r>
          </a:p>
          <a:p>
            <a:r>
              <a:rPr lang="en-US" dirty="0" smtClean="0"/>
              <a:t>EDM Consulting + Implementation</a:t>
            </a:r>
          </a:p>
          <a:p>
            <a:pPr lvl="1"/>
            <a:r>
              <a:rPr lang="en-US" dirty="0" smtClean="0"/>
              <a:t>Semantic + Data Modeling / Schemas</a:t>
            </a:r>
          </a:p>
          <a:p>
            <a:pPr lvl="1"/>
            <a:r>
              <a:rPr lang="en-US" dirty="0" smtClean="0"/>
              <a:t>Database Performance</a:t>
            </a:r>
          </a:p>
          <a:p>
            <a:pPr lvl="1"/>
            <a:r>
              <a:rPr lang="en-US" dirty="0" smtClean="0"/>
              <a:t>Data Warehousing + BI toolset Implementation Services</a:t>
            </a:r>
          </a:p>
          <a:p>
            <a:r>
              <a:rPr lang="en-US" dirty="0" smtClean="0"/>
              <a:t>ECM Consulting + Implementation</a:t>
            </a:r>
          </a:p>
          <a:p>
            <a:pPr lvl="1"/>
            <a:r>
              <a:rPr lang="en-US" dirty="0" smtClean="0"/>
              <a:t>University Records Management Technology Standards</a:t>
            </a:r>
          </a:p>
          <a:p>
            <a:pPr lvl="1"/>
            <a:r>
              <a:rPr lang="en-US" dirty="0" err="1" smtClean="0"/>
              <a:t>OnBase</a:t>
            </a:r>
            <a:r>
              <a:rPr lang="en-US" dirty="0" smtClean="0"/>
              <a:t> Implementation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3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8FBFF10586C643BE6D2AB9DFEE646D" ma:contentTypeVersion="1" ma:contentTypeDescription="Create a new document." ma:contentTypeScope="" ma:versionID="da35999ab4e0df6ecc0eb619150aaee4">
  <xsd:schema xmlns:xsd="http://www.w3.org/2001/XMLSchema" xmlns:xs="http://www.w3.org/2001/XMLSchema" xmlns:p="http://schemas.microsoft.com/office/2006/metadata/properties" xmlns:ns2="d59b2bcb-4f1e-483a-ac20-e5c80c85e052" targetNamespace="http://schemas.microsoft.com/office/2006/metadata/properties" ma:root="true" ma:fieldsID="684298a2b706be81a47005fa33921d44" ns2:_="">
    <xsd:import namespace="d59b2bcb-4f1e-483a-ac20-e5c80c85e05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b2bcb-4f1e-483a-ac20-e5c80c85e05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59b2bcb-4f1e-483a-ac20-e5c80c85e052">34RZEKMJ5N2P-7-53</_dlc_DocId>
    <_dlc_DocIdUrl xmlns="d59b2bcb-4f1e-483a-ac20-e5c80c85e052">
      <Url>https://sharepoint.uwaterloo.ca/projects/ITPM/ISTAnnualPlanning/_layouts/15/DocIdRedir.aspx?ID=34RZEKMJ5N2P-7-53</Url>
      <Description>34RZEKMJ5N2P-7-53</Description>
    </_dlc_DocIdUrl>
  </documentManagement>
</p:properties>
</file>

<file path=customXml/itemProps1.xml><?xml version="1.0" encoding="utf-8"?>
<ds:datastoreItem xmlns:ds="http://schemas.openxmlformats.org/officeDocument/2006/customXml" ds:itemID="{0EE71D63-70F6-4625-B583-1C015F79E8ED}"/>
</file>

<file path=customXml/itemProps2.xml><?xml version="1.0" encoding="utf-8"?>
<ds:datastoreItem xmlns:ds="http://schemas.openxmlformats.org/officeDocument/2006/customXml" ds:itemID="{BAB6F526-FE28-4F97-ACCD-997FCA9E4830}"/>
</file>

<file path=customXml/itemProps3.xml><?xml version="1.0" encoding="utf-8"?>
<ds:datastoreItem xmlns:ds="http://schemas.openxmlformats.org/officeDocument/2006/customXml" ds:itemID="{93913267-C411-406A-9EAE-8FD63584795B}"/>
</file>

<file path=customXml/itemProps4.xml><?xml version="1.0" encoding="utf-8"?>
<ds:datastoreItem xmlns:ds="http://schemas.openxmlformats.org/officeDocument/2006/customXml" ds:itemID="{8A602CB0-FB6A-4D96-9D58-4DC05590042E}"/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1077</Words>
  <Application>Microsoft Macintosh PowerPoint</Application>
  <PresentationFormat>On-screen Show (4:3)</PresentationFormat>
  <Paragraphs>179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Progress IST-EA: Role, Responsibilities, and Activities</vt:lpstr>
      <vt:lpstr>Outline</vt:lpstr>
      <vt:lpstr>Enterprise Architecture (EA): Mission</vt:lpstr>
      <vt:lpstr>Enterprise Architecture (EA): Responsibilities</vt:lpstr>
      <vt:lpstr>Enterprise Architecture (EA): Director Accountabilities</vt:lpstr>
      <vt:lpstr>Enterprise Architecture (EA) Logical + Organizational Structure</vt:lpstr>
      <vt:lpstr>Enterprise Architecture (EA) Required Competencies</vt:lpstr>
      <vt:lpstr>Enterprise Architecture (EA) Section Development Roadmaps</vt:lpstr>
      <vt:lpstr>Enterprise Architecture (EA) Services</vt:lpstr>
      <vt:lpstr>Architecture Practice (IST-EA-ARCH)</vt:lpstr>
      <vt:lpstr>Enterprise Architecture (EA) Architecture Practice Roadmap</vt:lpstr>
      <vt:lpstr>Enterprise Architecture (EA) Architecture Practice Scope</vt:lpstr>
      <vt:lpstr>EA-ARCH: Activities / Progress</vt:lpstr>
      <vt:lpstr>EA-ARCH: Activities / Progress</vt:lpstr>
      <vt:lpstr>Enterprise Data Management (IST-EA-EIM-EDM)</vt:lpstr>
      <vt:lpstr>Enterprise Data Management (EDM) Roadmap</vt:lpstr>
      <vt:lpstr>Enterprise Data Management (EDM) Scope</vt:lpstr>
      <vt:lpstr>EA-EIM-EDM: Activities / Progress</vt:lpstr>
      <vt:lpstr>EA-EIM-EDM: Activities / Progress</vt:lpstr>
      <vt:lpstr>Enterprise Content Management (IST-EA-EIM-ECM)</vt:lpstr>
      <vt:lpstr>Enterprise Content Management (ECM) Roadmap</vt:lpstr>
      <vt:lpstr>Enterprise Content Management (ECM) Scope</vt:lpstr>
      <vt:lpstr>EA-EIM-ECM: Activities / Progress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IST-EA: Role, Responsibilities, and Activities</dc:title>
  <dc:creator>Colin Bell</dc:creator>
  <cp:lastModifiedBy>Colin Bell</cp:lastModifiedBy>
  <cp:revision>9</cp:revision>
  <dcterms:created xsi:type="dcterms:W3CDTF">2015-11-05T00:08:02Z</dcterms:created>
  <dcterms:modified xsi:type="dcterms:W3CDTF">2015-11-05T02:04:20Z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0x010100E68FBFF10586C643BE6D2AB9DFEE646D</vt:lpwstr>
  </property>
  <property fmtid="{D5CDD505-2E9C-101B-9397-08002B2CF9AE}" pid="3" name="_dlc_DocIdItemGuid">
    <vt:lpwstr>39c72346-4653-4db7-9558-92c079cc2f45</vt:lpwstr>
  </property>
</Properties>
</file>