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4" r:id="rId4"/>
    <p:sldId id="259" r:id="rId5"/>
    <p:sldId id="262" r:id="rId6"/>
    <p:sldId id="260" r:id="rId7"/>
    <p:sldId id="261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5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2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/>
    <p:restoredTop sz="94712"/>
  </p:normalViewPr>
  <p:slideViewPr>
    <p:cSldViewPr snapToGrid="0" snapToObjects="1">
      <p:cViewPr>
        <p:scale>
          <a:sx n="110" d="100"/>
          <a:sy n="110" d="100"/>
        </p:scale>
        <p:origin x="-176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DF43F-DFCF-4340-89C9-B6223A8A9A60}" type="doc">
      <dgm:prSet loTypeId="urn:microsoft.com/office/officeart/2005/8/layout/hierarchy1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0A7E9-7B4B-1741-AE37-945B59D779F4}">
      <dgm:prSet phldrT="[Text]"/>
      <dgm:spPr/>
      <dgm:t>
        <a:bodyPr/>
        <a:lstStyle/>
        <a:p>
          <a:r>
            <a:rPr lang="en-US" dirty="0" smtClean="0"/>
            <a:t>Director, EA</a:t>
          </a:r>
          <a:endParaRPr lang="en-US" dirty="0" smtClean="0"/>
        </a:p>
        <a:p>
          <a:r>
            <a:rPr lang="en-US" dirty="0" smtClean="0"/>
            <a:t>Colin Bell</a:t>
          </a:r>
          <a:endParaRPr lang="en-US" dirty="0"/>
        </a:p>
      </dgm:t>
    </dgm:pt>
    <dgm:pt modelId="{246AAB7D-8E1F-B947-B89B-9C899A737DF6}" type="parTrans" cxnId="{26E4B017-4959-FF4D-9584-725959646593}">
      <dgm:prSet/>
      <dgm:spPr/>
      <dgm:t>
        <a:bodyPr/>
        <a:lstStyle/>
        <a:p>
          <a:endParaRPr lang="en-US"/>
        </a:p>
      </dgm:t>
    </dgm:pt>
    <dgm:pt modelId="{D7CB0B9B-6934-984C-8C74-3508EC9F3B1B}" type="sibTrans" cxnId="{26E4B017-4959-FF4D-9584-725959646593}">
      <dgm:prSet/>
      <dgm:spPr/>
      <dgm:t>
        <a:bodyPr/>
        <a:lstStyle/>
        <a:p>
          <a:endParaRPr lang="en-US"/>
        </a:p>
      </dgm:t>
    </dgm:pt>
    <dgm:pt modelId="{9C6EE8EB-0605-954B-AB69-CA10019F8270}">
      <dgm:prSet phldrT="[Text]"/>
      <dgm:spPr/>
      <dgm:t>
        <a:bodyPr/>
        <a:lstStyle/>
        <a:p>
          <a:r>
            <a:rPr lang="en-US" dirty="0" smtClean="0"/>
            <a:t>Architecture Practice</a:t>
          </a:r>
          <a:endParaRPr lang="en-US" dirty="0"/>
        </a:p>
      </dgm:t>
    </dgm:pt>
    <dgm:pt modelId="{DA12EF2D-271B-C94B-95CA-CB9DE98C9A6F}" type="parTrans" cxnId="{2D66FD8D-B7A9-3E43-B775-69781BBE46D7}">
      <dgm:prSet/>
      <dgm:spPr/>
      <dgm:t>
        <a:bodyPr/>
        <a:lstStyle/>
        <a:p>
          <a:endParaRPr lang="en-US"/>
        </a:p>
      </dgm:t>
    </dgm:pt>
    <dgm:pt modelId="{65EEB55A-4F03-B04B-864E-27FD36C078DE}" type="sibTrans" cxnId="{2D66FD8D-B7A9-3E43-B775-69781BBE46D7}">
      <dgm:prSet/>
      <dgm:spPr/>
      <dgm:t>
        <a:bodyPr/>
        <a:lstStyle/>
        <a:p>
          <a:endParaRPr lang="en-US"/>
        </a:p>
      </dgm:t>
    </dgm:pt>
    <dgm:pt modelId="{F4C30524-E4F6-DF48-936C-5D5395C6BA27}">
      <dgm:prSet phldrT="[Text]"/>
      <dgm:spPr/>
      <dgm:t>
        <a:bodyPr/>
        <a:lstStyle/>
        <a:p>
          <a:r>
            <a:rPr lang="en-US" dirty="0" smtClean="0"/>
            <a:t>Business and Information</a:t>
          </a:r>
          <a:endParaRPr lang="en-US" dirty="0"/>
        </a:p>
      </dgm:t>
    </dgm:pt>
    <dgm:pt modelId="{1EAA066F-E382-DE43-ACAE-A8AC34E9D638}" type="parTrans" cxnId="{CD625556-608F-B047-8469-006BA6443E81}">
      <dgm:prSet/>
      <dgm:spPr/>
      <dgm:t>
        <a:bodyPr/>
        <a:lstStyle/>
        <a:p>
          <a:endParaRPr lang="en-US"/>
        </a:p>
      </dgm:t>
    </dgm:pt>
    <dgm:pt modelId="{E3ABFA7B-C686-F540-BBB0-418AD989B14D}" type="sibTrans" cxnId="{CD625556-608F-B047-8469-006BA6443E81}">
      <dgm:prSet/>
      <dgm:spPr/>
      <dgm:t>
        <a:bodyPr/>
        <a:lstStyle/>
        <a:p>
          <a:endParaRPr lang="en-US"/>
        </a:p>
      </dgm:t>
    </dgm:pt>
    <dgm:pt modelId="{26288953-E0B3-794A-889F-A75F0656E573}">
      <dgm:prSet phldrT="[Text]"/>
      <dgm:spPr/>
      <dgm:t>
        <a:bodyPr/>
        <a:lstStyle/>
        <a:p>
          <a:r>
            <a:rPr lang="en-US" dirty="0" smtClean="0"/>
            <a:t>Strategic</a:t>
          </a:r>
          <a:endParaRPr lang="en-US" dirty="0"/>
        </a:p>
      </dgm:t>
    </dgm:pt>
    <dgm:pt modelId="{5270322C-0368-8F49-A254-87FB3926A792}" type="parTrans" cxnId="{2FF1114C-1B5A-1445-8B1D-8D33D4F2662E}">
      <dgm:prSet/>
      <dgm:spPr/>
      <dgm:t>
        <a:bodyPr/>
        <a:lstStyle/>
        <a:p>
          <a:endParaRPr lang="en-US"/>
        </a:p>
      </dgm:t>
    </dgm:pt>
    <dgm:pt modelId="{7BB65941-FDF8-F14C-B39C-EF013B98BFC0}" type="sibTrans" cxnId="{2FF1114C-1B5A-1445-8B1D-8D33D4F2662E}">
      <dgm:prSet/>
      <dgm:spPr/>
      <dgm:t>
        <a:bodyPr/>
        <a:lstStyle/>
        <a:p>
          <a:endParaRPr lang="en-US"/>
        </a:p>
      </dgm:t>
    </dgm:pt>
    <dgm:pt modelId="{750F6115-83C1-2B48-81D5-4A872946DC58}">
      <dgm:prSet phldrT="[Text]"/>
      <dgm:spPr/>
      <dgm:t>
        <a:bodyPr/>
        <a:lstStyle/>
        <a:p>
          <a:r>
            <a:rPr lang="en-US" dirty="0" smtClean="0"/>
            <a:t>EIM: Information Management</a:t>
          </a:r>
          <a:endParaRPr lang="en-US" dirty="0"/>
        </a:p>
      </dgm:t>
    </dgm:pt>
    <dgm:pt modelId="{7EBFA951-74F2-FB46-B66A-7D6DBA6184DA}" type="parTrans" cxnId="{B0D89D6B-A3BE-FC4B-BB53-D17E80FE5262}">
      <dgm:prSet/>
      <dgm:spPr/>
      <dgm:t>
        <a:bodyPr/>
        <a:lstStyle/>
        <a:p>
          <a:endParaRPr lang="en-US"/>
        </a:p>
      </dgm:t>
    </dgm:pt>
    <dgm:pt modelId="{E42F8D11-CAC4-204F-810E-F5C495A439FC}" type="sibTrans" cxnId="{B0D89D6B-A3BE-FC4B-BB53-D17E80FE5262}">
      <dgm:prSet/>
      <dgm:spPr/>
      <dgm:t>
        <a:bodyPr/>
        <a:lstStyle/>
        <a:p>
          <a:endParaRPr lang="en-US"/>
        </a:p>
      </dgm:t>
    </dgm:pt>
    <dgm:pt modelId="{F2D0900B-5FAE-8E4C-BCD9-6485F3F02CDF}">
      <dgm:prSet phldrT="[Text]"/>
      <dgm:spPr/>
      <dgm:t>
        <a:bodyPr/>
        <a:lstStyle/>
        <a:p>
          <a:r>
            <a:rPr lang="en-US" dirty="0" smtClean="0"/>
            <a:t>EDM: Data Management</a:t>
          </a:r>
          <a:endParaRPr lang="en-US" dirty="0"/>
        </a:p>
      </dgm:t>
    </dgm:pt>
    <dgm:pt modelId="{5554DB3E-F44C-D547-BFA2-43C61D297E19}" type="parTrans" cxnId="{89FDB62F-45D6-FE4A-9C49-25EFE2408C61}">
      <dgm:prSet/>
      <dgm:spPr/>
      <dgm:t>
        <a:bodyPr/>
        <a:lstStyle/>
        <a:p>
          <a:endParaRPr lang="en-US"/>
        </a:p>
      </dgm:t>
    </dgm:pt>
    <dgm:pt modelId="{44CB860F-77DD-7B4F-8E3F-7772976A3D8A}" type="sibTrans" cxnId="{89FDB62F-45D6-FE4A-9C49-25EFE2408C61}">
      <dgm:prSet/>
      <dgm:spPr/>
      <dgm:t>
        <a:bodyPr/>
        <a:lstStyle/>
        <a:p>
          <a:endParaRPr lang="en-US"/>
        </a:p>
      </dgm:t>
    </dgm:pt>
    <dgm:pt modelId="{0B819BEE-8E36-9E46-ABAC-E924A7B068D9}">
      <dgm:prSet phldrT="[Text]"/>
      <dgm:spPr/>
      <dgm:t>
        <a:bodyPr/>
        <a:lstStyle/>
        <a:p>
          <a:r>
            <a:rPr lang="en-US" dirty="0" smtClean="0"/>
            <a:t>ECM: Content Management</a:t>
          </a:r>
          <a:endParaRPr lang="en-US" dirty="0"/>
        </a:p>
      </dgm:t>
    </dgm:pt>
    <dgm:pt modelId="{E35252ED-AC6B-2C49-835C-72D69D9BD05B}" type="parTrans" cxnId="{51DD5032-060A-A64D-8631-BF8FB731BBC3}">
      <dgm:prSet/>
      <dgm:spPr/>
      <dgm:t>
        <a:bodyPr/>
        <a:lstStyle/>
        <a:p>
          <a:endParaRPr lang="en-US"/>
        </a:p>
      </dgm:t>
    </dgm:pt>
    <dgm:pt modelId="{676F88F8-18A0-C648-B69C-6D8A6E90AC14}" type="sibTrans" cxnId="{51DD5032-060A-A64D-8631-BF8FB731BBC3}">
      <dgm:prSet/>
      <dgm:spPr/>
      <dgm:t>
        <a:bodyPr/>
        <a:lstStyle/>
        <a:p>
          <a:endParaRPr lang="en-US"/>
        </a:p>
      </dgm:t>
    </dgm:pt>
    <dgm:pt modelId="{78EDDD28-C3E5-E046-B06B-6AAD3B93B13F}">
      <dgm:prSet phldrT="[Text]"/>
      <dgm:spPr/>
      <dgm:t>
        <a:bodyPr/>
        <a:lstStyle/>
        <a:p>
          <a:r>
            <a:rPr lang="en-US" dirty="0" smtClean="0"/>
            <a:t>Sarah Vela</a:t>
          </a:r>
          <a:endParaRPr lang="en-US" dirty="0"/>
        </a:p>
      </dgm:t>
    </dgm:pt>
    <dgm:pt modelId="{CC009DD9-ED07-1A4E-BBD1-514FD6464B66}" type="parTrans" cxnId="{5AB00A3A-4FE5-EE4D-AA43-3D22B1596F8D}">
      <dgm:prSet/>
      <dgm:spPr/>
      <dgm:t>
        <a:bodyPr/>
        <a:lstStyle/>
        <a:p>
          <a:endParaRPr lang="en-US"/>
        </a:p>
      </dgm:t>
    </dgm:pt>
    <dgm:pt modelId="{1FA2F17C-A565-4C49-82E3-ADE818EB5B95}" type="sibTrans" cxnId="{5AB00A3A-4FE5-EE4D-AA43-3D22B1596F8D}">
      <dgm:prSet/>
      <dgm:spPr/>
      <dgm:t>
        <a:bodyPr/>
        <a:lstStyle/>
        <a:p>
          <a:endParaRPr lang="en-US"/>
        </a:p>
      </dgm:t>
    </dgm:pt>
    <dgm:pt modelId="{CFC94B76-8A25-E347-9C2D-BC9A47E34853}">
      <dgm:prSet phldrT="[Text]"/>
      <dgm:spPr/>
      <dgm:t>
        <a:bodyPr/>
        <a:lstStyle/>
        <a:p>
          <a:r>
            <a:rPr lang="en-US" dirty="0" smtClean="0"/>
            <a:t>Maher </a:t>
          </a:r>
          <a:r>
            <a:rPr lang="en-US" dirty="0" err="1" smtClean="0"/>
            <a:t>Shinouda</a:t>
          </a:r>
          <a:endParaRPr lang="en-US" dirty="0"/>
        </a:p>
      </dgm:t>
    </dgm:pt>
    <dgm:pt modelId="{B6A31B2B-14F6-5341-91B0-167E851FA046}" type="parTrans" cxnId="{6D3B1981-DA5A-7740-BCAA-547FC1201425}">
      <dgm:prSet/>
      <dgm:spPr/>
      <dgm:t>
        <a:bodyPr/>
        <a:lstStyle/>
        <a:p>
          <a:endParaRPr lang="en-US"/>
        </a:p>
      </dgm:t>
    </dgm:pt>
    <dgm:pt modelId="{D568A483-2E6E-0647-B512-E91F7C04647B}" type="sibTrans" cxnId="{6D3B1981-DA5A-7740-BCAA-547FC1201425}">
      <dgm:prSet/>
      <dgm:spPr/>
      <dgm:t>
        <a:bodyPr/>
        <a:lstStyle/>
        <a:p>
          <a:endParaRPr lang="en-US"/>
        </a:p>
      </dgm:t>
    </dgm:pt>
    <dgm:pt modelId="{EF094513-4F09-2D49-95B9-C993DDD5D312}">
      <dgm:prSet phldrT="[Text]"/>
      <dgm:spPr/>
      <dgm:t>
        <a:bodyPr/>
        <a:lstStyle/>
        <a:p>
          <a:r>
            <a:rPr lang="en-US" dirty="0" smtClean="0"/>
            <a:t>John Kemp (Cognos)</a:t>
          </a:r>
          <a:endParaRPr lang="en-US" dirty="0"/>
        </a:p>
      </dgm:t>
    </dgm:pt>
    <dgm:pt modelId="{6E665B2E-3653-7A4E-821D-AB21839E6B33}" type="parTrans" cxnId="{9E725E2C-EE3C-D547-9746-DFEC0B574616}">
      <dgm:prSet/>
      <dgm:spPr/>
      <dgm:t>
        <a:bodyPr/>
        <a:lstStyle/>
        <a:p>
          <a:endParaRPr lang="en-US"/>
        </a:p>
      </dgm:t>
    </dgm:pt>
    <dgm:pt modelId="{034EFB4A-A057-D540-B9D9-CAF2FD436BD6}" type="sibTrans" cxnId="{9E725E2C-EE3C-D547-9746-DFEC0B574616}">
      <dgm:prSet/>
      <dgm:spPr/>
      <dgm:t>
        <a:bodyPr/>
        <a:lstStyle/>
        <a:p>
          <a:endParaRPr lang="en-US"/>
        </a:p>
      </dgm:t>
    </dgm:pt>
    <dgm:pt modelId="{B86784D9-7224-2342-8F81-D7FBCE13400D}">
      <dgm:prSet phldrT="[Text]"/>
      <dgm:spPr/>
      <dgm:t>
        <a:bodyPr/>
        <a:lstStyle/>
        <a:p>
          <a:r>
            <a:rPr lang="en-US" dirty="0" smtClean="0"/>
            <a:t>Gina </a:t>
          </a:r>
          <a:r>
            <a:rPr lang="en-US" dirty="0" err="1" smtClean="0"/>
            <a:t>Reichard</a:t>
          </a:r>
          <a:r>
            <a:rPr lang="en-US" dirty="0" smtClean="0"/>
            <a:t> (</a:t>
          </a:r>
          <a:r>
            <a:rPr lang="en-US" dirty="0" err="1" smtClean="0"/>
            <a:t>OnBase</a:t>
          </a:r>
          <a:r>
            <a:rPr lang="en-US" dirty="0" smtClean="0"/>
            <a:t>)</a:t>
          </a:r>
          <a:endParaRPr lang="en-US" dirty="0"/>
        </a:p>
      </dgm:t>
    </dgm:pt>
    <dgm:pt modelId="{3B14A212-A46B-9841-AF80-55223416BB0C}" type="parTrans" cxnId="{F9DB5A3A-65E1-244A-AC8B-B26D4B5A99EF}">
      <dgm:prSet/>
      <dgm:spPr/>
      <dgm:t>
        <a:bodyPr/>
        <a:lstStyle/>
        <a:p>
          <a:endParaRPr lang="en-US"/>
        </a:p>
      </dgm:t>
    </dgm:pt>
    <dgm:pt modelId="{552AC828-1ECD-D540-A94C-13DD5DBAC5A0}" type="sibTrans" cxnId="{F9DB5A3A-65E1-244A-AC8B-B26D4B5A99EF}">
      <dgm:prSet/>
      <dgm:spPr/>
      <dgm:t>
        <a:bodyPr/>
        <a:lstStyle/>
        <a:p>
          <a:endParaRPr lang="en-US"/>
        </a:p>
      </dgm:t>
    </dgm:pt>
    <dgm:pt modelId="{4F466830-CB6A-6E4A-A172-CDCA01C18AC4}" type="pres">
      <dgm:prSet presAssocID="{A8EDF43F-DFCF-4340-89C9-B6223A8A9A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3A91C0-334A-E240-8E43-1BE16E7D91C2}" type="pres">
      <dgm:prSet presAssocID="{AF60A7E9-7B4B-1741-AE37-945B59D779F4}" presName="hierRoot1" presStyleCnt="0"/>
      <dgm:spPr/>
    </dgm:pt>
    <dgm:pt modelId="{5DA14854-2F95-9945-BCB7-608422DB89CC}" type="pres">
      <dgm:prSet presAssocID="{AF60A7E9-7B4B-1741-AE37-945B59D779F4}" presName="composite" presStyleCnt="0"/>
      <dgm:spPr/>
    </dgm:pt>
    <dgm:pt modelId="{C3B27E84-8128-E34C-B10F-FD3400D4F167}" type="pres">
      <dgm:prSet presAssocID="{AF60A7E9-7B4B-1741-AE37-945B59D779F4}" presName="background" presStyleLbl="node0" presStyleIdx="0" presStyleCnt="1"/>
      <dgm:spPr/>
    </dgm:pt>
    <dgm:pt modelId="{45FA114C-61AB-0149-BC93-F749679C9A74}" type="pres">
      <dgm:prSet presAssocID="{AF60A7E9-7B4B-1741-AE37-945B59D779F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F87752-5D2E-194C-9565-6C2207E7DB39}" type="pres">
      <dgm:prSet presAssocID="{AF60A7E9-7B4B-1741-AE37-945B59D779F4}" presName="hierChild2" presStyleCnt="0"/>
      <dgm:spPr/>
    </dgm:pt>
    <dgm:pt modelId="{320D9C45-FD56-AB4E-ABC0-9267EFBBD48E}" type="pres">
      <dgm:prSet presAssocID="{DA12EF2D-271B-C94B-95CA-CB9DE98C9A6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393F718-246B-2049-A663-BB6020B885A5}" type="pres">
      <dgm:prSet presAssocID="{9C6EE8EB-0605-954B-AB69-CA10019F8270}" presName="hierRoot2" presStyleCnt="0"/>
      <dgm:spPr/>
    </dgm:pt>
    <dgm:pt modelId="{C9103AEA-CF77-9A45-B6C2-97889DD7D304}" type="pres">
      <dgm:prSet presAssocID="{9C6EE8EB-0605-954B-AB69-CA10019F8270}" presName="composite2" presStyleCnt="0"/>
      <dgm:spPr/>
    </dgm:pt>
    <dgm:pt modelId="{B2F57609-2A9D-E24E-8C69-08F0EAAD828D}" type="pres">
      <dgm:prSet presAssocID="{9C6EE8EB-0605-954B-AB69-CA10019F8270}" presName="background2" presStyleLbl="node2" presStyleIdx="0" presStyleCnt="2"/>
      <dgm:spPr/>
    </dgm:pt>
    <dgm:pt modelId="{055F9B1E-CE94-794B-A2EC-380B4A6FE0CC}" type="pres">
      <dgm:prSet presAssocID="{9C6EE8EB-0605-954B-AB69-CA10019F827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A9814-9145-E242-A0A2-C118371F76B3}" type="pres">
      <dgm:prSet presAssocID="{9C6EE8EB-0605-954B-AB69-CA10019F8270}" presName="hierChild3" presStyleCnt="0"/>
      <dgm:spPr/>
    </dgm:pt>
    <dgm:pt modelId="{F9A19B5E-33B3-2D46-8442-DB5D2D916681}" type="pres">
      <dgm:prSet presAssocID="{1EAA066F-E382-DE43-ACAE-A8AC34E9D63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7F9C3D0-973E-D044-B1A4-AE6012A29E94}" type="pres">
      <dgm:prSet presAssocID="{F4C30524-E4F6-DF48-936C-5D5395C6BA27}" presName="hierRoot3" presStyleCnt="0"/>
      <dgm:spPr/>
    </dgm:pt>
    <dgm:pt modelId="{6591A149-F72D-6B44-A20F-A96C759BA8EE}" type="pres">
      <dgm:prSet presAssocID="{F4C30524-E4F6-DF48-936C-5D5395C6BA27}" presName="composite3" presStyleCnt="0"/>
      <dgm:spPr/>
    </dgm:pt>
    <dgm:pt modelId="{D2C45394-3D45-374D-9898-89516508EC31}" type="pres">
      <dgm:prSet presAssocID="{F4C30524-E4F6-DF48-936C-5D5395C6BA27}" presName="background3" presStyleLbl="node3" presStyleIdx="0" presStyleCnt="4"/>
      <dgm:spPr/>
    </dgm:pt>
    <dgm:pt modelId="{79F7EA0C-D4BF-3546-B249-F1BD100F9346}" type="pres">
      <dgm:prSet presAssocID="{F4C30524-E4F6-DF48-936C-5D5395C6BA27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7AE6AB-8CD0-4745-A723-21DC8D240884}" type="pres">
      <dgm:prSet presAssocID="{F4C30524-E4F6-DF48-936C-5D5395C6BA27}" presName="hierChild4" presStyleCnt="0"/>
      <dgm:spPr/>
    </dgm:pt>
    <dgm:pt modelId="{3903562F-CDA4-D04D-BF97-9AD7AF9A640A}" type="pres">
      <dgm:prSet presAssocID="{CC009DD9-ED07-1A4E-BBD1-514FD6464B66}" presName="Name23" presStyleLbl="parChTrans1D4" presStyleIdx="0" presStyleCnt="4"/>
      <dgm:spPr/>
      <dgm:t>
        <a:bodyPr/>
        <a:lstStyle/>
        <a:p>
          <a:endParaRPr lang="en-US"/>
        </a:p>
      </dgm:t>
    </dgm:pt>
    <dgm:pt modelId="{29081C05-E4C9-5146-BA5F-3D58EB38C627}" type="pres">
      <dgm:prSet presAssocID="{78EDDD28-C3E5-E046-B06B-6AAD3B93B13F}" presName="hierRoot4" presStyleCnt="0"/>
      <dgm:spPr/>
    </dgm:pt>
    <dgm:pt modelId="{4F39D4E2-B8B3-2441-BBF6-A7D354F433A1}" type="pres">
      <dgm:prSet presAssocID="{78EDDD28-C3E5-E046-B06B-6AAD3B93B13F}" presName="composite4" presStyleCnt="0"/>
      <dgm:spPr/>
    </dgm:pt>
    <dgm:pt modelId="{0D7C8700-F6A5-9147-8C98-C4E2ADC7F976}" type="pres">
      <dgm:prSet presAssocID="{78EDDD28-C3E5-E046-B06B-6AAD3B93B13F}" presName="background4" presStyleLbl="node4" presStyleIdx="0" presStyleCnt="4"/>
      <dgm:spPr/>
    </dgm:pt>
    <dgm:pt modelId="{CB82861A-F8B8-EE45-8163-36DA03331D91}" type="pres">
      <dgm:prSet presAssocID="{78EDDD28-C3E5-E046-B06B-6AAD3B93B13F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39187-0B49-664B-9E31-00A691EF3D52}" type="pres">
      <dgm:prSet presAssocID="{78EDDD28-C3E5-E046-B06B-6AAD3B93B13F}" presName="hierChild5" presStyleCnt="0"/>
      <dgm:spPr/>
    </dgm:pt>
    <dgm:pt modelId="{CE90EECC-09AF-BB42-9F0C-29E885392FDD}" type="pres">
      <dgm:prSet presAssocID="{5270322C-0368-8F49-A254-87FB3926A792}" presName="Name17" presStyleLbl="parChTrans1D3" presStyleIdx="1" presStyleCnt="4"/>
      <dgm:spPr/>
      <dgm:t>
        <a:bodyPr/>
        <a:lstStyle/>
        <a:p>
          <a:endParaRPr lang="en-US"/>
        </a:p>
      </dgm:t>
    </dgm:pt>
    <dgm:pt modelId="{57D07957-8DB9-D44A-8E2F-D563F282466A}" type="pres">
      <dgm:prSet presAssocID="{26288953-E0B3-794A-889F-A75F0656E573}" presName="hierRoot3" presStyleCnt="0"/>
      <dgm:spPr/>
    </dgm:pt>
    <dgm:pt modelId="{5837C29E-E81F-7749-B1FF-211232254FBF}" type="pres">
      <dgm:prSet presAssocID="{26288953-E0B3-794A-889F-A75F0656E573}" presName="composite3" presStyleCnt="0"/>
      <dgm:spPr/>
    </dgm:pt>
    <dgm:pt modelId="{0EE8C0F5-2450-8546-999C-0A54AC759B1E}" type="pres">
      <dgm:prSet presAssocID="{26288953-E0B3-794A-889F-A75F0656E573}" presName="background3" presStyleLbl="node3" presStyleIdx="1" presStyleCnt="4"/>
      <dgm:spPr/>
    </dgm:pt>
    <dgm:pt modelId="{508B2945-1CC7-7049-A182-9F9988270D18}" type="pres">
      <dgm:prSet presAssocID="{26288953-E0B3-794A-889F-A75F0656E573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573BA-2B44-C54E-A4DE-6F8A094FBE50}" type="pres">
      <dgm:prSet presAssocID="{26288953-E0B3-794A-889F-A75F0656E573}" presName="hierChild4" presStyleCnt="0"/>
      <dgm:spPr/>
    </dgm:pt>
    <dgm:pt modelId="{69171C6E-5D9F-9E43-9363-E1BEE9A94213}" type="pres">
      <dgm:prSet presAssocID="{B6A31B2B-14F6-5341-91B0-167E851FA046}" presName="Name23" presStyleLbl="parChTrans1D4" presStyleIdx="1" presStyleCnt="4"/>
      <dgm:spPr/>
      <dgm:t>
        <a:bodyPr/>
        <a:lstStyle/>
        <a:p>
          <a:endParaRPr lang="en-US"/>
        </a:p>
      </dgm:t>
    </dgm:pt>
    <dgm:pt modelId="{51240441-B5D4-5541-8BC9-9B0CDEBE369A}" type="pres">
      <dgm:prSet presAssocID="{CFC94B76-8A25-E347-9C2D-BC9A47E34853}" presName="hierRoot4" presStyleCnt="0"/>
      <dgm:spPr/>
    </dgm:pt>
    <dgm:pt modelId="{E5CD385F-85E0-5B44-B615-397A955AA734}" type="pres">
      <dgm:prSet presAssocID="{CFC94B76-8A25-E347-9C2D-BC9A47E34853}" presName="composite4" presStyleCnt="0"/>
      <dgm:spPr/>
    </dgm:pt>
    <dgm:pt modelId="{72BACF48-486D-0149-BC48-BFDE4B075D46}" type="pres">
      <dgm:prSet presAssocID="{CFC94B76-8A25-E347-9C2D-BC9A47E34853}" presName="background4" presStyleLbl="node4" presStyleIdx="1" presStyleCnt="4"/>
      <dgm:spPr/>
    </dgm:pt>
    <dgm:pt modelId="{85376042-4EBE-334E-9442-8FBDC7C273BA}" type="pres">
      <dgm:prSet presAssocID="{CFC94B76-8A25-E347-9C2D-BC9A47E34853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1F27B-15A8-D241-AAB9-D2D04549B2A6}" type="pres">
      <dgm:prSet presAssocID="{CFC94B76-8A25-E347-9C2D-BC9A47E34853}" presName="hierChild5" presStyleCnt="0"/>
      <dgm:spPr/>
    </dgm:pt>
    <dgm:pt modelId="{99DCB216-4A8E-E341-B2EC-531CB38158B5}" type="pres">
      <dgm:prSet presAssocID="{7EBFA951-74F2-FB46-B66A-7D6DBA6184D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490088-A192-FD47-88D3-29208AD463D4}" type="pres">
      <dgm:prSet presAssocID="{750F6115-83C1-2B48-81D5-4A872946DC58}" presName="hierRoot2" presStyleCnt="0"/>
      <dgm:spPr/>
    </dgm:pt>
    <dgm:pt modelId="{0672A4EE-4219-B849-84B5-763EA9AF90F2}" type="pres">
      <dgm:prSet presAssocID="{750F6115-83C1-2B48-81D5-4A872946DC58}" presName="composite2" presStyleCnt="0"/>
      <dgm:spPr/>
    </dgm:pt>
    <dgm:pt modelId="{BA748B4C-9B19-EC42-8A26-B90E87F3345F}" type="pres">
      <dgm:prSet presAssocID="{750F6115-83C1-2B48-81D5-4A872946DC58}" presName="background2" presStyleLbl="node2" presStyleIdx="1" presStyleCnt="2"/>
      <dgm:spPr/>
    </dgm:pt>
    <dgm:pt modelId="{73D9F737-930F-6D46-BF96-12255840E6EF}" type="pres">
      <dgm:prSet presAssocID="{750F6115-83C1-2B48-81D5-4A872946DC58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F9E91-D593-3646-8C7F-57C49B6C9FEE}" type="pres">
      <dgm:prSet presAssocID="{750F6115-83C1-2B48-81D5-4A872946DC58}" presName="hierChild3" presStyleCnt="0"/>
      <dgm:spPr/>
    </dgm:pt>
    <dgm:pt modelId="{D8E01C4E-19C0-9445-BB0B-96178876A8D8}" type="pres">
      <dgm:prSet presAssocID="{5554DB3E-F44C-D547-BFA2-43C61D297E19}" presName="Name17" presStyleLbl="parChTrans1D3" presStyleIdx="2" presStyleCnt="4"/>
      <dgm:spPr/>
      <dgm:t>
        <a:bodyPr/>
        <a:lstStyle/>
        <a:p>
          <a:endParaRPr lang="en-US"/>
        </a:p>
      </dgm:t>
    </dgm:pt>
    <dgm:pt modelId="{1200DC56-5C9B-454E-A7C1-E9BA5C30774A}" type="pres">
      <dgm:prSet presAssocID="{F2D0900B-5FAE-8E4C-BCD9-6485F3F02CDF}" presName="hierRoot3" presStyleCnt="0"/>
      <dgm:spPr/>
    </dgm:pt>
    <dgm:pt modelId="{37D28CFC-15F4-474B-9F9F-E7E6A7FB4F7B}" type="pres">
      <dgm:prSet presAssocID="{F2D0900B-5FAE-8E4C-BCD9-6485F3F02CDF}" presName="composite3" presStyleCnt="0"/>
      <dgm:spPr/>
    </dgm:pt>
    <dgm:pt modelId="{2E3D7A66-6DAC-B141-8905-88AC33B23F34}" type="pres">
      <dgm:prSet presAssocID="{F2D0900B-5FAE-8E4C-BCD9-6485F3F02CDF}" presName="background3" presStyleLbl="node3" presStyleIdx="2" presStyleCnt="4"/>
      <dgm:spPr/>
    </dgm:pt>
    <dgm:pt modelId="{9A4FBC09-E4D8-964A-81F7-FA23737D74EC}" type="pres">
      <dgm:prSet presAssocID="{F2D0900B-5FAE-8E4C-BCD9-6485F3F02CD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4EE73-E539-454D-85BA-1FC7D1242C82}" type="pres">
      <dgm:prSet presAssocID="{F2D0900B-5FAE-8E4C-BCD9-6485F3F02CDF}" presName="hierChild4" presStyleCnt="0"/>
      <dgm:spPr/>
    </dgm:pt>
    <dgm:pt modelId="{385FD872-70F8-5241-A93F-162C31BDA5C5}" type="pres">
      <dgm:prSet presAssocID="{6E665B2E-3653-7A4E-821D-AB21839E6B33}" presName="Name23" presStyleLbl="parChTrans1D4" presStyleIdx="2" presStyleCnt="4"/>
      <dgm:spPr/>
      <dgm:t>
        <a:bodyPr/>
        <a:lstStyle/>
        <a:p>
          <a:endParaRPr lang="en-US"/>
        </a:p>
      </dgm:t>
    </dgm:pt>
    <dgm:pt modelId="{FC086B89-3D3D-854E-97CE-22F80E3453F2}" type="pres">
      <dgm:prSet presAssocID="{EF094513-4F09-2D49-95B9-C993DDD5D312}" presName="hierRoot4" presStyleCnt="0"/>
      <dgm:spPr/>
    </dgm:pt>
    <dgm:pt modelId="{38696444-B630-0848-BDF4-4CFFB8BDA1A1}" type="pres">
      <dgm:prSet presAssocID="{EF094513-4F09-2D49-95B9-C993DDD5D312}" presName="composite4" presStyleCnt="0"/>
      <dgm:spPr/>
    </dgm:pt>
    <dgm:pt modelId="{88C7BC0E-C562-9E46-BD23-C4DDC61C3F11}" type="pres">
      <dgm:prSet presAssocID="{EF094513-4F09-2D49-95B9-C993DDD5D312}" presName="background4" presStyleLbl="node4" presStyleIdx="2" presStyleCnt="4"/>
      <dgm:spPr/>
    </dgm:pt>
    <dgm:pt modelId="{229FC484-A2BD-9142-821A-02F33E492F9D}" type="pres">
      <dgm:prSet presAssocID="{EF094513-4F09-2D49-95B9-C993DDD5D312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AA549-9F47-3B42-B50C-BE5A8F428BFC}" type="pres">
      <dgm:prSet presAssocID="{EF094513-4F09-2D49-95B9-C993DDD5D312}" presName="hierChild5" presStyleCnt="0"/>
      <dgm:spPr/>
    </dgm:pt>
    <dgm:pt modelId="{C9602C4E-C116-CF4D-83AE-B9FD128A60F2}" type="pres">
      <dgm:prSet presAssocID="{E35252ED-AC6B-2C49-835C-72D69D9BD05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5712F4DB-9FD5-A84F-A133-E5E6BA7BCC7A}" type="pres">
      <dgm:prSet presAssocID="{0B819BEE-8E36-9E46-ABAC-E924A7B068D9}" presName="hierRoot3" presStyleCnt="0"/>
      <dgm:spPr/>
    </dgm:pt>
    <dgm:pt modelId="{08EBD674-2BAA-5344-BC17-1EDB80C224E4}" type="pres">
      <dgm:prSet presAssocID="{0B819BEE-8E36-9E46-ABAC-E924A7B068D9}" presName="composite3" presStyleCnt="0"/>
      <dgm:spPr/>
    </dgm:pt>
    <dgm:pt modelId="{FAFD70AB-E0B1-614F-B80B-A3E1814DBB03}" type="pres">
      <dgm:prSet presAssocID="{0B819BEE-8E36-9E46-ABAC-E924A7B068D9}" presName="background3" presStyleLbl="node3" presStyleIdx="3" presStyleCnt="4"/>
      <dgm:spPr/>
    </dgm:pt>
    <dgm:pt modelId="{8C83A6C8-A0AD-044A-9320-6F9E5A1C9E22}" type="pres">
      <dgm:prSet presAssocID="{0B819BEE-8E36-9E46-ABAC-E924A7B068D9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0090C-0C3E-3340-99C0-D1773C6B3BB4}" type="pres">
      <dgm:prSet presAssocID="{0B819BEE-8E36-9E46-ABAC-E924A7B068D9}" presName="hierChild4" presStyleCnt="0"/>
      <dgm:spPr/>
    </dgm:pt>
    <dgm:pt modelId="{C05847A9-5869-3344-B2DB-1DACEF36B6CE}" type="pres">
      <dgm:prSet presAssocID="{3B14A212-A46B-9841-AF80-55223416BB0C}" presName="Name23" presStyleLbl="parChTrans1D4" presStyleIdx="3" presStyleCnt="4"/>
      <dgm:spPr/>
      <dgm:t>
        <a:bodyPr/>
        <a:lstStyle/>
        <a:p>
          <a:endParaRPr lang="en-US"/>
        </a:p>
      </dgm:t>
    </dgm:pt>
    <dgm:pt modelId="{92E7021A-F11F-AB4E-AAA4-66F9C4F862FA}" type="pres">
      <dgm:prSet presAssocID="{B86784D9-7224-2342-8F81-D7FBCE13400D}" presName="hierRoot4" presStyleCnt="0"/>
      <dgm:spPr/>
    </dgm:pt>
    <dgm:pt modelId="{CC2F3365-1331-3F42-A086-B13B9B90FA27}" type="pres">
      <dgm:prSet presAssocID="{B86784D9-7224-2342-8F81-D7FBCE13400D}" presName="composite4" presStyleCnt="0"/>
      <dgm:spPr/>
    </dgm:pt>
    <dgm:pt modelId="{BA02425D-4875-9A47-AB98-D0525C5B881C}" type="pres">
      <dgm:prSet presAssocID="{B86784D9-7224-2342-8F81-D7FBCE13400D}" presName="background4" presStyleLbl="node4" presStyleIdx="3" presStyleCnt="4"/>
      <dgm:spPr/>
    </dgm:pt>
    <dgm:pt modelId="{8EF6B767-D51B-D744-8F02-FAE17B665321}" type="pres">
      <dgm:prSet presAssocID="{B86784D9-7224-2342-8F81-D7FBCE13400D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AA4C57-F63F-C849-9972-18D6D0AA5AA1}" type="pres">
      <dgm:prSet presAssocID="{B86784D9-7224-2342-8F81-D7FBCE13400D}" presName="hierChild5" presStyleCnt="0"/>
      <dgm:spPr/>
    </dgm:pt>
  </dgm:ptLst>
  <dgm:cxnLst>
    <dgm:cxn modelId="{2D66FD8D-B7A9-3E43-B775-69781BBE46D7}" srcId="{AF60A7E9-7B4B-1741-AE37-945B59D779F4}" destId="{9C6EE8EB-0605-954B-AB69-CA10019F8270}" srcOrd="0" destOrd="0" parTransId="{DA12EF2D-271B-C94B-95CA-CB9DE98C9A6F}" sibTransId="{65EEB55A-4F03-B04B-864E-27FD36C078DE}"/>
    <dgm:cxn modelId="{FA14DA2B-1D80-8142-8B7F-C0DFF08982D3}" type="presOf" srcId="{AF60A7E9-7B4B-1741-AE37-945B59D779F4}" destId="{45FA114C-61AB-0149-BC93-F749679C9A74}" srcOrd="0" destOrd="0" presId="urn:microsoft.com/office/officeart/2005/8/layout/hierarchy1"/>
    <dgm:cxn modelId="{B0D89D6B-A3BE-FC4B-BB53-D17E80FE5262}" srcId="{AF60A7E9-7B4B-1741-AE37-945B59D779F4}" destId="{750F6115-83C1-2B48-81D5-4A872946DC58}" srcOrd="1" destOrd="0" parTransId="{7EBFA951-74F2-FB46-B66A-7D6DBA6184DA}" sibTransId="{E42F8D11-CAC4-204F-810E-F5C495A439FC}"/>
    <dgm:cxn modelId="{DF0061F5-CF5D-F54A-8077-B4793022FA31}" type="presOf" srcId="{9C6EE8EB-0605-954B-AB69-CA10019F8270}" destId="{055F9B1E-CE94-794B-A2EC-380B4A6FE0CC}" srcOrd="0" destOrd="0" presId="urn:microsoft.com/office/officeart/2005/8/layout/hierarchy1"/>
    <dgm:cxn modelId="{57ACF7E7-9A0D-0D40-97B5-507128248DEA}" type="presOf" srcId="{B86784D9-7224-2342-8F81-D7FBCE13400D}" destId="{8EF6B767-D51B-D744-8F02-FAE17B665321}" srcOrd="0" destOrd="0" presId="urn:microsoft.com/office/officeart/2005/8/layout/hierarchy1"/>
    <dgm:cxn modelId="{CD625556-608F-B047-8469-006BA6443E81}" srcId="{9C6EE8EB-0605-954B-AB69-CA10019F8270}" destId="{F4C30524-E4F6-DF48-936C-5D5395C6BA27}" srcOrd="0" destOrd="0" parTransId="{1EAA066F-E382-DE43-ACAE-A8AC34E9D638}" sibTransId="{E3ABFA7B-C686-F540-BBB0-418AD989B14D}"/>
    <dgm:cxn modelId="{F9DB5A3A-65E1-244A-AC8B-B26D4B5A99EF}" srcId="{0B819BEE-8E36-9E46-ABAC-E924A7B068D9}" destId="{B86784D9-7224-2342-8F81-D7FBCE13400D}" srcOrd="0" destOrd="0" parTransId="{3B14A212-A46B-9841-AF80-55223416BB0C}" sibTransId="{552AC828-1ECD-D540-A94C-13DD5DBAC5A0}"/>
    <dgm:cxn modelId="{21E35E9B-9EC0-1C41-9676-45C8810A36B4}" type="presOf" srcId="{F2D0900B-5FAE-8E4C-BCD9-6485F3F02CDF}" destId="{9A4FBC09-E4D8-964A-81F7-FA23737D74EC}" srcOrd="0" destOrd="0" presId="urn:microsoft.com/office/officeart/2005/8/layout/hierarchy1"/>
    <dgm:cxn modelId="{425076D2-B102-5B4B-BA79-A39F8CEED86C}" type="presOf" srcId="{EF094513-4F09-2D49-95B9-C993DDD5D312}" destId="{229FC484-A2BD-9142-821A-02F33E492F9D}" srcOrd="0" destOrd="0" presId="urn:microsoft.com/office/officeart/2005/8/layout/hierarchy1"/>
    <dgm:cxn modelId="{89FDB62F-45D6-FE4A-9C49-25EFE2408C61}" srcId="{750F6115-83C1-2B48-81D5-4A872946DC58}" destId="{F2D0900B-5FAE-8E4C-BCD9-6485F3F02CDF}" srcOrd="0" destOrd="0" parTransId="{5554DB3E-F44C-D547-BFA2-43C61D297E19}" sibTransId="{44CB860F-77DD-7B4F-8E3F-7772976A3D8A}"/>
    <dgm:cxn modelId="{D29EB8EA-52F6-4D47-82C4-E2C2A86AAF0B}" type="presOf" srcId="{CC009DD9-ED07-1A4E-BBD1-514FD6464B66}" destId="{3903562F-CDA4-D04D-BF97-9AD7AF9A640A}" srcOrd="0" destOrd="0" presId="urn:microsoft.com/office/officeart/2005/8/layout/hierarchy1"/>
    <dgm:cxn modelId="{5AB00A3A-4FE5-EE4D-AA43-3D22B1596F8D}" srcId="{F4C30524-E4F6-DF48-936C-5D5395C6BA27}" destId="{78EDDD28-C3E5-E046-B06B-6AAD3B93B13F}" srcOrd="0" destOrd="0" parTransId="{CC009DD9-ED07-1A4E-BBD1-514FD6464B66}" sibTransId="{1FA2F17C-A565-4C49-82E3-ADE818EB5B95}"/>
    <dgm:cxn modelId="{F381F491-25BA-0049-BFA9-AF0AEB7472D8}" type="presOf" srcId="{7EBFA951-74F2-FB46-B66A-7D6DBA6184DA}" destId="{99DCB216-4A8E-E341-B2EC-531CB38158B5}" srcOrd="0" destOrd="0" presId="urn:microsoft.com/office/officeart/2005/8/layout/hierarchy1"/>
    <dgm:cxn modelId="{BB17BA35-4558-9D40-8856-8F2FB8BBB27D}" type="presOf" srcId="{DA12EF2D-271B-C94B-95CA-CB9DE98C9A6F}" destId="{320D9C45-FD56-AB4E-ABC0-9267EFBBD48E}" srcOrd="0" destOrd="0" presId="urn:microsoft.com/office/officeart/2005/8/layout/hierarchy1"/>
    <dgm:cxn modelId="{49425FF1-7328-1443-9558-78451B49F8A0}" type="presOf" srcId="{F4C30524-E4F6-DF48-936C-5D5395C6BA27}" destId="{79F7EA0C-D4BF-3546-B249-F1BD100F9346}" srcOrd="0" destOrd="0" presId="urn:microsoft.com/office/officeart/2005/8/layout/hierarchy1"/>
    <dgm:cxn modelId="{26E4B017-4959-FF4D-9584-725959646593}" srcId="{A8EDF43F-DFCF-4340-89C9-B6223A8A9A60}" destId="{AF60A7E9-7B4B-1741-AE37-945B59D779F4}" srcOrd="0" destOrd="0" parTransId="{246AAB7D-8E1F-B947-B89B-9C899A737DF6}" sibTransId="{D7CB0B9B-6934-984C-8C74-3508EC9F3B1B}"/>
    <dgm:cxn modelId="{9E725E2C-EE3C-D547-9746-DFEC0B574616}" srcId="{F2D0900B-5FAE-8E4C-BCD9-6485F3F02CDF}" destId="{EF094513-4F09-2D49-95B9-C993DDD5D312}" srcOrd="0" destOrd="0" parTransId="{6E665B2E-3653-7A4E-821D-AB21839E6B33}" sibTransId="{034EFB4A-A057-D540-B9D9-CAF2FD436BD6}"/>
    <dgm:cxn modelId="{AEDC45CD-3F77-BE4F-9DBA-D30B389F6C8C}" type="presOf" srcId="{CFC94B76-8A25-E347-9C2D-BC9A47E34853}" destId="{85376042-4EBE-334E-9442-8FBDC7C273BA}" srcOrd="0" destOrd="0" presId="urn:microsoft.com/office/officeart/2005/8/layout/hierarchy1"/>
    <dgm:cxn modelId="{18269101-63E3-F143-860F-2B5286E1159B}" type="presOf" srcId="{A8EDF43F-DFCF-4340-89C9-B6223A8A9A60}" destId="{4F466830-CB6A-6E4A-A172-CDCA01C18AC4}" srcOrd="0" destOrd="0" presId="urn:microsoft.com/office/officeart/2005/8/layout/hierarchy1"/>
    <dgm:cxn modelId="{17D5FA1E-40DF-B840-94FD-3A5C44F9D449}" type="presOf" srcId="{750F6115-83C1-2B48-81D5-4A872946DC58}" destId="{73D9F737-930F-6D46-BF96-12255840E6EF}" srcOrd="0" destOrd="0" presId="urn:microsoft.com/office/officeart/2005/8/layout/hierarchy1"/>
    <dgm:cxn modelId="{6462A309-D391-804F-B8DE-9046B7937964}" type="presOf" srcId="{1EAA066F-E382-DE43-ACAE-A8AC34E9D638}" destId="{F9A19B5E-33B3-2D46-8442-DB5D2D916681}" srcOrd="0" destOrd="0" presId="urn:microsoft.com/office/officeart/2005/8/layout/hierarchy1"/>
    <dgm:cxn modelId="{B759839F-8356-CA48-BE3E-AB20670586D8}" type="presOf" srcId="{5554DB3E-F44C-D547-BFA2-43C61D297E19}" destId="{D8E01C4E-19C0-9445-BB0B-96178876A8D8}" srcOrd="0" destOrd="0" presId="urn:microsoft.com/office/officeart/2005/8/layout/hierarchy1"/>
    <dgm:cxn modelId="{C2BA5F7E-FD29-774A-B28E-F82012F21578}" type="presOf" srcId="{E35252ED-AC6B-2C49-835C-72D69D9BD05B}" destId="{C9602C4E-C116-CF4D-83AE-B9FD128A60F2}" srcOrd="0" destOrd="0" presId="urn:microsoft.com/office/officeart/2005/8/layout/hierarchy1"/>
    <dgm:cxn modelId="{2FF1114C-1B5A-1445-8B1D-8D33D4F2662E}" srcId="{9C6EE8EB-0605-954B-AB69-CA10019F8270}" destId="{26288953-E0B3-794A-889F-A75F0656E573}" srcOrd="1" destOrd="0" parTransId="{5270322C-0368-8F49-A254-87FB3926A792}" sibTransId="{7BB65941-FDF8-F14C-B39C-EF013B98BFC0}"/>
    <dgm:cxn modelId="{BBC3CC7B-B614-9446-BA93-4929BA224959}" type="presOf" srcId="{5270322C-0368-8F49-A254-87FB3926A792}" destId="{CE90EECC-09AF-BB42-9F0C-29E885392FDD}" srcOrd="0" destOrd="0" presId="urn:microsoft.com/office/officeart/2005/8/layout/hierarchy1"/>
    <dgm:cxn modelId="{BC2EC009-B0D0-1A44-9C89-A1F6F2978323}" type="presOf" srcId="{26288953-E0B3-794A-889F-A75F0656E573}" destId="{508B2945-1CC7-7049-A182-9F9988270D18}" srcOrd="0" destOrd="0" presId="urn:microsoft.com/office/officeart/2005/8/layout/hierarchy1"/>
    <dgm:cxn modelId="{09E1E5AE-1516-8246-8326-FC2DDF3C297C}" type="presOf" srcId="{6E665B2E-3653-7A4E-821D-AB21839E6B33}" destId="{385FD872-70F8-5241-A93F-162C31BDA5C5}" srcOrd="0" destOrd="0" presId="urn:microsoft.com/office/officeart/2005/8/layout/hierarchy1"/>
    <dgm:cxn modelId="{51DD5032-060A-A64D-8631-BF8FB731BBC3}" srcId="{750F6115-83C1-2B48-81D5-4A872946DC58}" destId="{0B819BEE-8E36-9E46-ABAC-E924A7B068D9}" srcOrd="1" destOrd="0" parTransId="{E35252ED-AC6B-2C49-835C-72D69D9BD05B}" sibTransId="{676F88F8-18A0-C648-B69C-6D8A6E90AC14}"/>
    <dgm:cxn modelId="{5452ADE5-29AD-564A-842C-AFFA0D37AC40}" type="presOf" srcId="{78EDDD28-C3E5-E046-B06B-6AAD3B93B13F}" destId="{CB82861A-F8B8-EE45-8163-36DA03331D91}" srcOrd="0" destOrd="0" presId="urn:microsoft.com/office/officeart/2005/8/layout/hierarchy1"/>
    <dgm:cxn modelId="{4F1A9C92-1207-5C4F-A82C-C7CC0B446CBB}" type="presOf" srcId="{B6A31B2B-14F6-5341-91B0-167E851FA046}" destId="{69171C6E-5D9F-9E43-9363-E1BEE9A94213}" srcOrd="0" destOrd="0" presId="urn:microsoft.com/office/officeart/2005/8/layout/hierarchy1"/>
    <dgm:cxn modelId="{DA1C98E6-EEFF-9C47-A604-F734384D88E8}" type="presOf" srcId="{3B14A212-A46B-9841-AF80-55223416BB0C}" destId="{C05847A9-5869-3344-B2DB-1DACEF36B6CE}" srcOrd="0" destOrd="0" presId="urn:microsoft.com/office/officeart/2005/8/layout/hierarchy1"/>
    <dgm:cxn modelId="{B3D8557B-6429-A241-9544-5EE854227F2A}" type="presOf" srcId="{0B819BEE-8E36-9E46-ABAC-E924A7B068D9}" destId="{8C83A6C8-A0AD-044A-9320-6F9E5A1C9E22}" srcOrd="0" destOrd="0" presId="urn:microsoft.com/office/officeart/2005/8/layout/hierarchy1"/>
    <dgm:cxn modelId="{6D3B1981-DA5A-7740-BCAA-547FC1201425}" srcId="{26288953-E0B3-794A-889F-A75F0656E573}" destId="{CFC94B76-8A25-E347-9C2D-BC9A47E34853}" srcOrd="0" destOrd="0" parTransId="{B6A31B2B-14F6-5341-91B0-167E851FA046}" sibTransId="{D568A483-2E6E-0647-B512-E91F7C04647B}"/>
    <dgm:cxn modelId="{6F050682-DA42-6644-8083-2C733B21CFE8}" type="presParOf" srcId="{4F466830-CB6A-6E4A-A172-CDCA01C18AC4}" destId="{E23A91C0-334A-E240-8E43-1BE16E7D91C2}" srcOrd="0" destOrd="0" presId="urn:microsoft.com/office/officeart/2005/8/layout/hierarchy1"/>
    <dgm:cxn modelId="{AA2BF110-B0D4-4A4F-A2F6-149A91413BFC}" type="presParOf" srcId="{E23A91C0-334A-E240-8E43-1BE16E7D91C2}" destId="{5DA14854-2F95-9945-BCB7-608422DB89CC}" srcOrd="0" destOrd="0" presId="urn:microsoft.com/office/officeart/2005/8/layout/hierarchy1"/>
    <dgm:cxn modelId="{0A306A90-B691-D04B-8416-D344F3B3086D}" type="presParOf" srcId="{5DA14854-2F95-9945-BCB7-608422DB89CC}" destId="{C3B27E84-8128-E34C-B10F-FD3400D4F167}" srcOrd="0" destOrd="0" presId="urn:microsoft.com/office/officeart/2005/8/layout/hierarchy1"/>
    <dgm:cxn modelId="{5D4DFBA4-A7E6-104C-B4E3-404E458ED365}" type="presParOf" srcId="{5DA14854-2F95-9945-BCB7-608422DB89CC}" destId="{45FA114C-61AB-0149-BC93-F749679C9A74}" srcOrd="1" destOrd="0" presId="urn:microsoft.com/office/officeart/2005/8/layout/hierarchy1"/>
    <dgm:cxn modelId="{E873FE8B-4624-B946-AE7B-8FA487F370A7}" type="presParOf" srcId="{E23A91C0-334A-E240-8E43-1BE16E7D91C2}" destId="{E7F87752-5D2E-194C-9565-6C2207E7DB39}" srcOrd="1" destOrd="0" presId="urn:microsoft.com/office/officeart/2005/8/layout/hierarchy1"/>
    <dgm:cxn modelId="{D093CFEC-D37D-1444-B719-201564C46282}" type="presParOf" srcId="{E7F87752-5D2E-194C-9565-6C2207E7DB39}" destId="{320D9C45-FD56-AB4E-ABC0-9267EFBBD48E}" srcOrd="0" destOrd="0" presId="urn:microsoft.com/office/officeart/2005/8/layout/hierarchy1"/>
    <dgm:cxn modelId="{47FB2FAB-0115-E148-8BA2-4947E6F65691}" type="presParOf" srcId="{E7F87752-5D2E-194C-9565-6C2207E7DB39}" destId="{F393F718-246B-2049-A663-BB6020B885A5}" srcOrd="1" destOrd="0" presId="urn:microsoft.com/office/officeart/2005/8/layout/hierarchy1"/>
    <dgm:cxn modelId="{9DDBFEC2-DE4B-1741-8F88-1207E1949F64}" type="presParOf" srcId="{F393F718-246B-2049-A663-BB6020B885A5}" destId="{C9103AEA-CF77-9A45-B6C2-97889DD7D304}" srcOrd="0" destOrd="0" presId="urn:microsoft.com/office/officeart/2005/8/layout/hierarchy1"/>
    <dgm:cxn modelId="{CB4B7495-D70D-6748-B298-773C72C5EE20}" type="presParOf" srcId="{C9103AEA-CF77-9A45-B6C2-97889DD7D304}" destId="{B2F57609-2A9D-E24E-8C69-08F0EAAD828D}" srcOrd="0" destOrd="0" presId="urn:microsoft.com/office/officeart/2005/8/layout/hierarchy1"/>
    <dgm:cxn modelId="{0014DC19-6A0D-B547-A125-F2418D8FC2CE}" type="presParOf" srcId="{C9103AEA-CF77-9A45-B6C2-97889DD7D304}" destId="{055F9B1E-CE94-794B-A2EC-380B4A6FE0CC}" srcOrd="1" destOrd="0" presId="urn:microsoft.com/office/officeart/2005/8/layout/hierarchy1"/>
    <dgm:cxn modelId="{3F0979A2-BBCD-6B4F-9E10-6F37B73D1B47}" type="presParOf" srcId="{F393F718-246B-2049-A663-BB6020B885A5}" destId="{925A9814-9145-E242-A0A2-C118371F76B3}" srcOrd="1" destOrd="0" presId="urn:microsoft.com/office/officeart/2005/8/layout/hierarchy1"/>
    <dgm:cxn modelId="{540DDDAA-6CF5-AC47-92D9-33B295190844}" type="presParOf" srcId="{925A9814-9145-E242-A0A2-C118371F76B3}" destId="{F9A19B5E-33B3-2D46-8442-DB5D2D916681}" srcOrd="0" destOrd="0" presId="urn:microsoft.com/office/officeart/2005/8/layout/hierarchy1"/>
    <dgm:cxn modelId="{DA64B8FE-47B4-E540-9451-8A7C0B690939}" type="presParOf" srcId="{925A9814-9145-E242-A0A2-C118371F76B3}" destId="{F7F9C3D0-973E-D044-B1A4-AE6012A29E94}" srcOrd="1" destOrd="0" presId="urn:microsoft.com/office/officeart/2005/8/layout/hierarchy1"/>
    <dgm:cxn modelId="{136386EB-FC25-2941-B9E7-B137E00E20F9}" type="presParOf" srcId="{F7F9C3D0-973E-D044-B1A4-AE6012A29E94}" destId="{6591A149-F72D-6B44-A20F-A96C759BA8EE}" srcOrd="0" destOrd="0" presId="urn:microsoft.com/office/officeart/2005/8/layout/hierarchy1"/>
    <dgm:cxn modelId="{25BC679F-C919-A648-9B34-BEE8A956D415}" type="presParOf" srcId="{6591A149-F72D-6B44-A20F-A96C759BA8EE}" destId="{D2C45394-3D45-374D-9898-89516508EC31}" srcOrd="0" destOrd="0" presId="urn:microsoft.com/office/officeart/2005/8/layout/hierarchy1"/>
    <dgm:cxn modelId="{23829601-5068-164E-87F2-0B409FEE296F}" type="presParOf" srcId="{6591A149-F72D-6B44-A20F-A96C759BA8EE}" destId="{79F7EA0C-D4BF-3546-B249-F1BD100F9346}" srcOrd="1" destOrd="0" presId="urn:microsoft.com/office/officeart/2005/8/layout/hierarchy1"/>
    <dgm:cxn modelId="{7EDA7A6D-DCC3-1D42-80E9-0CCD897D75F6}" type="presParOf" srcId="{F7F9C3D0-973E-D044-B1A4-AE6012A29E94}" destId="{BF7AE6AB-8CD0-4745-A723-21DC8D240884}" srcOrd="1" destOrd="0" presId="urn:microsoft.com/office/officeart/2005/8/layout/hierarchy1"/>
    <dgm:cxn modelId="{1ED17B19-0828-944B-8FE5-6E792BECA346}" type="presParOf" srcId="{BF7AE6AB-8CD0-4745-A723-21DC8D240884}" destId="{3903562F-CDA4-D04D-BF97-9AD7AF9A640A}" srcOrd="0" destOrd="0" presId="urn:microsoft.com/office/officeart/2005/8/layout/hierarchy1"/>
    <dgm:cxn modelId="{E53B0724-F385-B144-AADA-37B2EF2CA78E}" type="presParOf" srcId="{BF7AE6AB-8CD0-4745-A723-21DC8D240884}" destId="{29081C05-E4C9-5146-BA5F-3D58EB38C627}" srcOrd="1" destOrd="0" presId="urn:microsoft.com/office/officeart/2005/8/layout/hierarchy1"/>
    <dgm:cxn modelId="{C66AFD54-D7B2-9942-A62D-2B294B183672}" type="presParOf" srcId="{29081C05-E4C9-5146-BA5F-3D58EB38C627}" destId="{4F39D4E2-B8B3-2441-BBF6-A7D354F433A1}" srcOrd="0" destOrd="0" presId="urn:microsoft.com/office/officeart/2005/8/layout/hierarchy1"/>
    <dgm:cxn modelId="{D7845AE5-A379-1743-8FB8-F39E624BCDD2}" type="presParOf" srcId="{4F39D4E2-B8B3-2441-BBF6-A7D354F433A1}" destId="{0D7C8700-F6A5-9147-8C98-C4E2ADC7F976}" srcOrd="0" destOrd="0" presId="urn:microsoft.com/office/officeart/2005/8/layout/hierarchy1"/>
    <dgm:cxn modelId="{CAE8DBBE-0E77-D64B-A192-6A4801621CFB}" type="presParOf" srcId="{4F39D4E2-B8B3-2441-BBF6-A7D354F433A1}" destId="{CB82861A-F8B8-EE45-8163-36DA03331D91}" srcOrd="1" destOrd="0" presId="urn:microsoft.com/office/officeart/2005/8/layout/hierarchy1"/>
    <dgm:cxn modelId="{3B62CA08-7567-C042-92EC-BA55690B08CA}" type="presParOf" srcId="{29081C05-E4C9-5146-BA5F-3D58EB38C627}" destId="{13B39187-0B49-664B-9E31-00A691EF3D52}" srcOrd="1" destOrd="0" presId="urn:microsoft.com/office/officeart/2005/8/layout/hierarchy1"/>
    <dgm:cxn modelId="{A1E0C7CE-5FB6-8D46-91ED-18A07A7C1BD6}" type="presParOf" srcId="{925A9814-9145-E242-A0A2-C118371F76B3}" destId="{CE90EECC-09AF-BB42-9F0C-29E885392FDD}" srcOrd="2" destOrd="0" presId="urn:microsoft.com/office/officeart/2005/8/layout/hierarchy1"/>
    <dgm:cxn modelId="{FC53464F-A9F8-F845-BA39-B27F615A6D07}" type="presParOf" srcId="{925A9814-9145-E242-A0A2-C118371F76B3}" destId="{57D07957-8DB9-D44A-8E2F-D563F282466A}" srcOrd="3" destOrd="0" presId="urn:microsoft.com/office/officeart/2005/8/layout/hierarchy1"/>
    <dgm:cxn modelId="{76F6413C-16F9-E143-A0AF-BC2AFBA962A3}" type="presParOf" srcId="{57D07957-8DB9-D44A-8E2F-D563F282466A}" destId="{5837C29E-E81F-7749-B1FF-211232254FBF}" srcOrd="0" destOrd="0" presId="urn:microsoft.com/office/officeart/2005/8/layout/hierarchy1"/>
    <dgm:cxn modelId="{89D22038-E21A-D548-9D0F-0F6B84220874}" type="presParOf" srcId="{5837C29E-E81F-7749-B1FF-211232254FBF}" destId="{0EE8C0F5-2450-8546-999C-0A54AC759B1E}" srcOrd="0" destOrd="0" presId="urn:microsoft.com/office/officeart/2005/8/layout/hierarchy1"/>
    <dgm:cxn modelId="{36E431A5-6CD1-E942-8797-FC9D084A2C9B}" type="presParOf" srcId="{5837C29E-E81F-7749-B1FF-211232254FBF}" destId="{508B2945-1CC7-7049-A182-9F9988270D18}" srcOrd="1" destOrd="0" presId="urn:microsoft.com/office/officeart/2005/8/layout/hierarchy1"/>
    <dgm:cxn modelId="{ED164261-61E0-324E-8FDE-5E7D7BB15A37}" type="presParOf" srcId="{57D07957-8DB9-D44A-8E2F-D563F282466A}" destId="{5F0573BA-2B44-C54E-A4DE-6F8A094FBE50}" srcOrd="1" destOrd="0" presId="urn:microsoft.com/office/officeart/2005/8/layout/hierarchy1"/>
    <dgm:cxn modelId="{C9016594-D64A-C14E-887A-426A03CAE5C8}" type="presParOf" srcId="{5F0573BA-2B44-C54E-A4DE-6F8A094FBE50}" destId="{69171C6E-5D9F-9E43-9363-E1BEE9A94213}" srcOrd="0" destOrd="0" presId="urn:microsoft.com/office/officeart/2005/8/layout/hierarchy1"/>
    <dgm:cxn modelId="{14EC5206-6B34-3547-A228-F3140A491B9F}" type="presParOf" srcId="{5F0573BA-2B44-C54E-A4DE-6F8A094FBE50}" destId="{51240441-B5D4-5541-8BC9-9B0CDEBE369A}" srcOrd="1" destOrd="0" presId="urn:microsoft.com/office/officeart/2005/8/layout/hierarchy1"/>
    <dgm:cxn modelId="{6B9B1590-E3A2-D744-BD7B-10E6D50DAA9F}" type="presParOf" srcId="{51240441-B5D4-5541-8BC9-9B0CDEBE369A}" destId="{E5CD385F-85E0-5B44-B615-397A955AA734}" srcOrd="0" destOrd="0" presId="urn:microsoft.com/office/officeart/2005/8/layout/hierarchy1"/>
    <dgm:cxn modelId="{D6FF1B66-36F4-3E4A-8A2C-DF5C99C3D5B8}" type="presParOf" srcId="{E5CD385F-85E0-5B44-B615-397A955AA734}" destId="{72BACF48-486D-0149-BC48-BFDE4B075D46}" srcOrd="0" destOrd="0" presId="urn:microsoft.com/office/officeart/2005/8/layout/hierarchy1"/>
    <dgm:cxn modelId="{60B9AFB4-D981-F14B-B8FD-46190CC5F0DE}" type="presParOf" srcId="{E5CD385F-85E0-5B44-B615-397A955AA734}" destId="{85376042-4EBE-334E-9442-8FBDC7C273BA}" srcOrd="1" destOrd="0" presId="urn:microsoft.com/office/officeart/2005/8/layout/hierarchy1"/>
    <dgm:cxn modelId="{F55F7D61-8233-1B4B-95B7-8FC755492A5F}" type="presParOf" srcId="{51240441-B5D4-5541-8BC9-9B0CDEBE369A}" destId="{24D1F27B-15A8-D241-AAB9-D2D04549B2A6}" srcOrd="1" destOrd="0" presId="urn:microsoft.com/office/officeart/2005/8/layout/hierarchy1"/>
    <dgm:cxn modelId="{81459CBC-37CD-AF47-A597-0B9F2F9945DD}" type="presParOf" srcId="{E7F87752-5D2E-194C-9565-6C2207E7DB39}" destId="{99DCB216-4A8E-E341-B2EC-531CB38158B5}" srcOrd="2" destOrd="0" presId="urn:microsoft.com/office/officeart/2005/8/layout/hierarchy1"/>
    <dgm:cxn modelId="{B87FBBDD-2B27-C94D-B190-DEC2C1CBD555}" type="presParOf" srcId="{E7F87752-5D2E-194C-9565-6C2207E7DB39}" destId="{0F490088-A192-FD47-88D3-29208AD463D4}" srcOrd="3" destOrd="0" presId="urn:microsoft.com/office/officeart/2005/8/layout/hierarchy1"/>
    <dgm:cxn modelId="{AAF1B1E5-4388-A345-8B73-C9E1E66ADE73}" type="presParOf" srcId="{0F490088-A192-FD47-88D3-29208AD463D4}" destId="{0672A4EE-4219-B849-84B5-763EA9AF90F2}" srcOrd="0" destOrd="0" presId="urn:microsoft.com/office/officeart/2005/8/layout/hierarchy1"/>
    <dgm:cxn modelId="{DDC7A847-336B-6B4E-B227-F5F6E7B667BB}" type="presParOf" srcId="{0672A4EE-4219-B849-84B5-763EA9AF90F2}" destId="{BA748B4C-9B19-EC42-8A26-B90E87F3345F}" srcOrd="0" destOrd="0" presId="urn:microsoft.com/office/officeart/2005/8/layout/hierarchy1"/>
    <dgm:cxn modelId="{18BD51F8-D5C1-3648-8412-0F2CBCA168AD}" type="presParOf" srcId="{0672A4EE-4219-B849-84B5-763EA9AF90F2}" destId="{73D9F737-930F-6D46-BF96-12255840E6EF}" srcOrd="1" destOrd="0" presId="urn:microsoft.com/office/officeart/2005/8/layout/hierarchy1"/>
    <dgm:cxn modelId="{3CDC7876-633F-AB44-989D-CA79E5111B1E}" type="presParOf" srcId="{0F490088-A192-FD47-88D3-29208AD463D4}" destId="{976F9E91-D593-3646-8C7F-57C49B6C9FEE}" srcOrd="1" destOrd="0" presId="urn:microsoft.com/office/officeart/2005/8/layout/hierarchy1"/>
    <dgm:cxn modelId="{9A5BC4C8-4F3A-984A-9634-AC40B37A612B}" type="presParOf" srcId="{976F9E91-D593-3646-8C7F-57C49B6C9FEE}" destId="{D8E01C4E-19C0-9445-BB0B-96178876A8D8}" srcOrd="0" destOrd="0" presId="urn:microsoft.com/office/officeart/2005/8/layout/hierarchy1"/>
    <dgm:cxn modelId="{555C3AE6-10D7-D64A-8630-F68A00DD06A2}" type="presParOf" srcId="{976F9E91-D593-3646-8C7F-57C49B6C9FEE}" destId="{1200DC56-5C9B-454E-A7C1-E9BA5C30774A}" srcOrd="1" destOrd="0" presId="urn:microsoft.com/office/officeart/2005/8/layout/hierarchy1"/>
    <dgm:cxn modelId="{AF360F43-0E0B-D74C-AA7B-058CFC5EA2BC}" type="presParOf" srcId="{1200DC56-5C9B-454E-A7C1-E9BA5C30774A}" destId="{37D28CFC-15F4-474B-9F9F-E7E6A7FB4F7B}" srcOrd="0" destOrd="0" presId="urn:microsoft.com/office/officeart/2005/8/layout/hierarchy1"/>
    <dgm:cxn modelId="{D0E4C073-DBB2-894F-8C3C-0ACE4A547E27}" type="presParOf" srcId="{37D28CFC-15F4-474B-9F9F-E7E6A7FB4F7B}" destId="{2E3D7A66-6DAC-B141-8905-88AC33B23F34}" srcOrd="0" destOrd="0" presId="urn:microsoft.com/office/officeart/2005/8/layout/hierarchy1"/>
    <dgm:cxn modelId="{66318240-9E5F-7942-87AE-5C3D6D00B981}" type="presParOf" srcId="{37D28CFC-15F4-474B-9F9F-E7E6A7FB4F7B}" destId="{9A4FBC09-E4D8-964A-81F7-FA23737D74EC}" srcOrd="1" destOrd="0" presId="urn:microsoft.com/office/officeart/2005/8/layout/hierarchy1"/>
    <dgm:cxn modelId="{C8F44050-0F09-F94D-B08E-44E45B43C303}" type="presParOf" srcId="{1200DC56-5C9B-454E-A7C1-E9BA5C30774A}" destId="{DD34EE73-E539-454D-85BA-1FC7D1242C82}" srcOrd="1" destOrd="0" presId="urn:microsoft.com/office/officeart/2005/8/layout/hierarchy1"/>
    <dgm:cxn modelId="{73B7FDF8-4447-0342-BEB2-BB1F4B610C8F}" type="presParOf" srcId="{DD34EE73-E539-454D-85BA-1FC7D1242C82}" destId="{385FD872-70F8-5241-A93F-162C31BDA5C5}" srcOrd="0" destOrd="0" presId="urn:microsoft.com/office/officeart/2005/8/layout/hierarchy1"/>
    <dgm:cxn modelId="{4C8B3598-82E1-0640-990F-B5112381D422}" type="presParOf" srcId="{DD34EE73-E539-454D-85BA-1FC7D1242C82}" destId="{FC086B89-3D3D-854E-97CE-22F80E3453F2}" srcOrd="1" destOrd="0" presId="urn:microsoft.com/office/officeart/2005/8/layout/hierarchy1"/>
    <dgm:cxn modelId="{237C8861-F089-774F-95D2-6186F7E0462F}" type="presParOf" srcId="{FC086B89-3D3D-854E-97CE-22F80E3453F2}" destId="{38696444-B630-0848-BDF4-4CFFB8BDA1A1}" srcOrd="0" destOrd="0" presId="urn:microsoft.com/office/officeart/2005/8/layout/hierarchy1"/>
    <dgm:cxn modelId="{70AA4735-BE96-2E46-88B7-2FCECDE0EA16}" type="presParOf" srcId="{38696444-B630-0848-BDF4-4CFFB8BDA1A1}" destId="{88C7BC0E-C562-9E46-BD23-C4DDC61C3F11}" srcOrd="0" destOrd="0" presId="urn:microsoft.com/office/officeart/2005/8/layout/hierarchy1"/>
    <dgm:cxn modelId="{FA57966A-3246-E644-A286-B3F2DBBD2248}" type="presParOf" srcId="{38696444-B630-0848-BDF4-4CFFB8BDA1A1}" destId="{229FC484-A2BD-9142-821A-02F33E492F9D}" srcOrd="1" destOrd="0" presId="urn:microsoft.com/office/officeart/2005/8/layout/hierarchy1"/>
    <dgm:cxn modelId="{34C80F95-9136-AD4C-800E-AAC7D03C29AB}" type="presParOf" srcId="{FC086B89-3D3D-854E-97CE-22F80E3453F2}" destId="{0FCAA549-9F47-3B42-B50C-BE5A8F428BFC}" srcOrd="1" destOrd="0" presId="urn:microsoft.com/office/officeart/2005/8/layout/hierarchy1"/>
    <dgm:cxn modelId="{48689B86-D5B6-7A4E-A934-C683942C7252}" type="presParOf" srcId="{976F9E91-D593-3646-8C7F-57C49B6C9FEE}" destId="{C9602C4E-C116-CF4D-83AE-B9FD128A60F2}" srcOrd="2" destOrd="0" presId="urn:microsoft.com/office/officeart/2005/8/layout/hierarchy1"/>
    <dgm:cxn modelId="{CE507B5E-5A5F-EC44-B57F-907C3B707E49}" type="presParOf" srcId="{976F9E91-D593-3646-8C7F-57C49B6C9FEE}" destId="{5712F4DB-9FD5-A84F-A133-E5E6BA7BCC7A}" srcOrd="3" destOrd="0" presId="urn:microsoft.com/office/officeart/2005/8/layout/hierarchy1"/>
    <dgm:cxn modelId="{EA0C2666-24CC-924B-B488-EB1E35F202E1}" type="presParOf" srcId="{5712F4DB-9FD5-A84F-A133-E5E6BA7BCC7A}" destId="{08EBD674-2BAA-5344-BC17-1EDB80C224E4}" srcOrd="0" destOrd="0" presId="urn:microsoft.com/office/officeart/2005/8/layout/hierarchy1"/>
    <dgm:cxn modelId="{08125051-3A2C-4A41-A511-6FB96D7E8F7B}" type="presParOf" srcId="{08EBD674-2BAA-5344-BC17-1EDB80C224E4}" destId="{FAFD70AB-E0B1-614F-B80B-A3E1814DBB03}" srcOrd="0" destOrd="0" presId="urn:microsoft.com/office/officeart/2005/8/layout/hierarchy1"/>
    <dgm:cxn modelId="{D8102FCF-0A2B-BD45-B052-52BF7D24518B}" type="presParOf" srcId="{08EBD674-2BAA-5344-BC17-1EDB80C224E4}" destId="{8C83A6C8-A0AD-044A-9320-6F9E5A1C9E22}" srcOrd="1" destOrd="0" presId="urn:microsoft.com/office/officeart/2005/8/layout/hierarchy1"/>
    <dgm:cxn modelId="{B981A05C-AA83-F547-A5DA-A0034926E297}" type="presParOf" srcId="{5712F4DB-9FD5-A84F-A133-E5E6BA7BCC7A}" destId="{4DE0090C-0C3E-3340-99C0-D1773C6B3BB4}" srcOrd="1" destOrd="0" presId="urn:microsoft.com/office/officeart/2005/8/layout/hierarchy1"/>
    <dgm:cxn modelId="{8FBCD93D-A38C-E04D-8618-0117288BDF16}" type="presParOf" srcId="{4DE0090C-0C3E-3340-99C0-D1773C6B3BB4}" destId="{C05847A9-5869-3344-B2DB-1DACEF36B6CE}" srcOrd="0" destOrd="0" presId="urn:microsoft.com/office/officeart/2005/8/layout/hierarchy1"/>
    <dgm:cxn modelId="{4E23E362-F4EE-A347-99F5-D41964A7C50C}" type="presParOf" srcId="{4DE0090C-0C3E-3340-99C0-D1773C6B3BB4}" destId="{92E7021A-F11F-AB4E-AAA4-66F9C4F862FA}" srcOrd="1" destOrd="0" presId="urn:microsoft.com/office/officeart/2005/8/layout/hierarchy1"/>
    <dgm:cxn modelId="{11B7E1BD-FB72-3A46-8011-10E6E96D9F3E}" type="presParOf" srcId="{92E7021A-F11F-AB4E-AAA4-66F9C4F862FA}" destId="{CC2F3365-1331-3F42-A086-B13B9B90FA27}" srcOrd="0" destOrd="0" presId="urn:microsoft.com/office/officeart/2005/8/layout/hierarchy1"/>
    <dgm:cxn modelId="{338E66BF-1F17-C14F-AA69-430822F6331F}" type="presParOf" srcId="{CC2F3365-1331-3F42-A086-B13B9B90FA27}" destId="{BA02425D-4875-9A47-AB98-D0525C5B881C}" srcOrd="0" destOrd="0" presId="urn:microsoft.com/office/officeart/2005/8/layout/hierarchy1"/>
    <dgm:cxn modelId="{FA8BA4A9-4226-E541-90DA-ECDC5B949C83}" type="presParOf" srcId="{CC2F3365-1331-3F42-A086-B13B9B90FA27}" destId="{8EF6B767-D51B-D744-8F02-FAE17B665321}" srcOrd="1" destOrd="0" presId="urn:microsoft.com/office/officeart/2005/8/layout/hierarchy1"/>
    <dgm:cxn modelId="{DF62FE22-5A2E-BE41-862A-4A76F0055A8E}" type="presParOf" srcId="{92E7021A-F11F-AB4E-AAA4-66F9C4F862FA}" destId="{3CAA4C57-F63F-C849-9972-18D6D0AA5A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847A9-5869-3344-B2DB-1DACEF36B6CE}">
      <dsp:nvSpPr>
        <dsp:cNvPr id="0" name=""/>
        <dsp:cNvSpPr/>
      </dsp:nvSpPr>
      <dsp:spPr>
        <a:xfrm>
          <a:off x="5965021" y="3003742"/>
          <a:ext cx="91440" cy="35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02C4E-C116-CF4D-83AE-B9FD128A60F2}">
      <dsp:nvSpPr>
        <dsp:cNvPr id="0" name=""/>
        <dsp:cNvSpPr/>
      </dsp:nvSpPr>
      <dsp:spPr>
        <a:xfrm>
          <a:off x="5272889" y="1885897"/>
          <a:ext cx="737851" cy="351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98"/>
              </a:lnTo>
              <a:lnTo>
                <a:pt x="737851" y="239298"/>
              </a:lnTo>
              <a:lnTo>
                <a:pt x="737851" y="3511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FD872-70F8-5241-A93F-162C31BDA5C5}">
      <dsp:nvSpPr>
        <dsp:cNvPr id="0" name=""/>
        <dsp:cNvSpPr/>
      </dsp:nvSpPr>
      <dsp:spPr>
        <a:xfrm>
          <a:off x="4489317" y="3003742"/>
          <a:ext cx="91440" cy="35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01C4E-19C0-9445-BB0B-96178876A8D8}">
      <dsp:nvSpPr>
        <dsp:cNvPr id="0" name=""/>
        <dsp:cNvSpPr/>
      </dsp:nvSpPr>
      <dsp:spPr>
        <a:xfrm>
          <a:off x="4535037" y="1885897"/>
          <a:ext cx="737851" cy="351150"/>
        </a:xfrm>
        <a:custGeom>
          <a:avLst/>
          <a:gdLst/>
          <a:ahLst/>
          <a:cxnLst/>
          <a:rect l="0" t="0" r="0" b="0"/>
          <a:pathLst>
            <a:path>
              <a:moveTo>
                <a:pt x="737851" y="0"/>
              </a:moveTo>
              <a:lnTo>
                <a:pt x="737851" y="239298"/>
              </a:lnTo>
              <a:lnTo>
                <a:pt x="0" y="239298"/>
              </a:lnTo>
              <a:lnTo>
                <a:pt x="0" y="3511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DCB216-4A8E-E341-B2EC-531CB38158B5}">
      <dsp:nvSpPr>
        <dsp:cNvPr id="0" name=""/>
        <dsp:cNvSpPr/>
      </dsp:nvSpPr>
      <dsp:spPr>
        <a:xfrm>
          <a:off x="3797186" y="768051"/>
          <a:ext cx="1475703" cy="351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98"/>
              </a:lnTo>
              <a:lnTo>
                <a:pt x="1475703" y="239298"/>
              </a:lnTo>
              <a:lnTo>
                <a:pt x="1475703" y="35115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71C6E-5D9F-9E43-9363-E1BEE9A94213}">
      <dsp:nvSpPr>
        <dsp:cNvPr id="0" name=""/>
        <dsp:cNvSpPr/>
      </dsp:nvSpPr>
      <dsp:spPr>
        <a:xfrm>
          <a:off x="3013614" y="3003742"/>
          <a:ext cx="91440" cy="35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0EECC-09AF-BB42-9F0C-29E885392FDD}">
      <dsp:nvSpPr>
        <dsp:cNvPr id="0" name=""/>
        <dsp:cNvSpPr/>
      </dsp:nvSpPr>
      <dsp:spPr>
        <a:xfrm>
          <a:off x="2321482" y="1885897"/>
          <a:ext cx="737851" cy="351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98"/>
              </a:lnTo>
              <a:lnTo>
                <a:pt x="737851" y="239298"/>
              </a:lnTo>
              <a:lnTo>
                <a:pt x="737851" y="3511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03562F-CDA4-D04D-BF97-9AD7AF9A640A}">
      <dsp:nvSpPr>
        <dsp:cNvPr id="0" name=""/>
        <dsp:cNvSpPr/>
      </dsp:nvSpPr>
      <dsp:spPr>
        <a:xfrm>
          <a:off x="1537911" y="3003742"/>
          <a:ext cx="91440" cy="351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1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19B5E-33B3-2D46-8442-DB5D2D916681}">
      <dsp:nvSpPr>
        <dsp:cNvPr id="0" name=""/>
        <dsp:cNvSpPr/>
      </dsp:nvSpPr>
      <dsp:spPr>
        <a:xfrm>
          <a:off x="1583631" y="1885897"/>
          <a:ext cx="737851" cy="351150"/>
        </a:xfrm>
        <a:custGeom>
          <a:avLst/>
          <a:gdLst/>
          <a:ahLst/>
          <a:cxnLst/>
          <a:rect l="0" t="0" r="0" b="0"/>
          <a:pathLst>
            <a:path>
              <a:moveTo>
                <a:pt x="737851" y="0"/>
              </a:moveTo>
              <a:lnTo>
                <a:pt x="737851" y="239298"/>
              </a:lnTo>
              <a:lnTo>
                <a:pt x="0" y="239298"/>
              </a:lnTo>
              <a:lnTo>
                <a:pt x="0" y="35115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9C45-FD56-AB4E-ABC0-9267EFBBD48E}">
      <dsp:nvSpPr>
        <dsp:cNvPr id="0" name=""/>
        <dsp:cNvSpPr/>
      </dsp:nvSpPr>
      <dsp:spPr>
        <a:xfrm>
          <a:off x="2321482" y="768051"/>
          <a:ext cx="1475703" cy="351150"/>
        </a:xfrm>
        <a:custGeom>
          <a:avLst/>
          <a:gdLst/>
          <a:ahLst/>
          <a:cxnLst/>
          <a:rect l="0" t="0" r="0" b="0"/>
          <a:pathLst>
            <a:path>
              <a:moveTo>
                <a:pt x="1475703" y="0"/>
              </a:moveTo>
              <a:lnTo>
                <a:pt x="1475703" y="239298"/>
              </a:lnTo>
              <a:lnTo>
                <a:pt x="0" y="239298"/>
              </a:lnTo>
              <a:lnTo>
                <a:pt x="0" y="35115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27E84-8128-E34C-B10F-FD3400D4F167}">
      <dsp:nvSpPr>
        <dsp:cNvPr id="0" name=""/>
        <dsp:cNvSpPr/>
      </dsp:nvSpPr>
      <dsp:spPr>
        <a:xfrm>
          <a:off x="3193489" y="1357"/>
          <a:ext cx="1207393" cy="76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A114C-61AB-0149-BC93-F749679C9A74}">
      <dsp:nvSpPr>
        <dsp:cNvPr id="0" name=""/>
        <dsp:cNvSpPr/>
      </dsp:nvSpPr>
      <dsp:spPr>
        <a:xfrm>
          <a:off x="3327644" y="128804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Director, EA</a:t>
          </a: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Colin Bell</a:t>
          </a:r>
          <a:endParaRPr lang="en-US" sz="1400" kern="1200" dirty="0"/>
        </a:p>
      </dsp:txBody>
      <dsp:txXfrm>
        <a:off x="3350100" y="151260"/>
        <a:ext cx="1162481" cy="721782"/>
      </dsp:txXfrm>
    </dsp:sp>
    <dsp:sp modelId="{B2F57609-2A9D-E24E-8C69-08F0EAAD828D}">
      <dsp:nvSpPr>
        <dsp:cNvPr id="0" name=""/>
        <dsp:cNvSpPr/>
      </dsp:nvSpPr>
      <dsp:spPr>
        <a:xfrm>
          <a:off x="1717785" y="1119202"/>
          <a:ext cx="1207393" cy="766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9B1E-CE94-794B-A2EC-380B4A6FE0CC}">
      <dsp:nvSpPr>
        <dsp:cNvPr id="0" name=""/>
        <dsp:cNvSpPr/>
      </dsp:nvSpPr>
      <dsp:spPr>
        <a:xfrm>
          <a:off x="1851940" y="1246649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Architecture Practice</a:t>
          </a:r>
          <a:endParaRPr lang="en-US" sz="1400" kern="1200" dirty="0"/>
        </a:p>
      </dsp:txBody>
      <dsp:txXfrm>
        <a:off x="1874396" y="1269105"/>
        <a:ext cx="1162481" cy="721782"/>
      </dsp:txXfrm>
    </dsp:sp>
    <dsp:sp modelId="{D2C45394-3D45-374D-9898-89516508EC31}">
      <dsp:nvSpPr>
        <dsp:cNvPr id="0" name=""/>
        <dsp:cNvSpPr/>
      </dsp:nvSpPr>
      <dsp:spPr>
        <a:xfrm>
          <a:off x="979934" y="2237047"/>
          <a:ext cx="1207393" cy="766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7EA0C-D4BF-3546-B249-F1BD100F9346}">
      <dsp:nvSpPr>
        <dsp:cNvPr id="0" name=""/>
        <dsp:cNvSpPr/>
      </dsp:nvSpPr>
      <dsp:spPr>
        <a:xfrm>
          <a:off x="1114089" y="2364494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Business and Information</a:t>
          </a:r>
          <a:endParaRPr lang="en-US" sz="1400" kern="1200" dirty="0"/>
        </a:p>
      </dsp:txBody>
      <dsp:txXfrm>
        <a:off x="1136545" y="2386950"/>
        <a:ext cx="1162481" cy="721782"/>
      </dsp:txXfrm>
    </dsp:sp>
    <dsp:sp modelId="{0D7C8700-F6A5-9147-8C98-C4E2ADC7F976}">
      <dsp:nvSpPr>
        <dsp:cNvPr id="0" name=""/>
        <dsp:cNvSpPr/>
      </dsp:nvSpPr>
      <dsp:spPr>
        <a:xfrm>
          <a:off x="979934" y="3354892"/>
          <a:ext cx="1207393" cy="766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2861A-F8B8-EE45-8163-36DA03331D91}">
      <dsp:nvSpPr>
        <dsp:cNvPr id="0" name=""/>
        <dsp:cNvSpPr/>
      </dsp:nvSpPr>
      <dsp:spPr>
        <a:xfrm>
          <a:off x="1114089" y="3482340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Sarah Vela</a:t>
          </a:r>
          <a:endParaRPr lang="en-US" sz="1400" kern="1200" dirty="0"/>
        </a:p>
      </dsp:txBody>
      <dsp:txXfrm>
        <a:off x="1136545" y="3504796"/>
        <a:ext cx="1162481" cy="721782"/>
      </dsp:txXfrm>
    </dsp:sp>
    <dsp:sp modelId="{0EE8C0F5-2450-8546-999C-0A54AC759B1E}">
      <dsp:nvSpPr>
        <dsp:cNvPr id="0" name=""/>
        <dsp:cNvSpPr/>
      </dsp:nvSpPr>
      <dsp:spPr>
        <a:xfrm>
          <a:off x="2455637" y="2237047"/>
          <a:ext cx="1207393" cy="766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B2945-1CC7-7049-A182-9F9988270D18}">
      <dsp:nvSpPr>
        <dsp:cNvPr id="0" name=""/>
        <dsp:cNvSpPr/>
      </dsp:nvSpPr>
      <dsp:spPr>
        <a:xfrm>
          <a:off x="2589792" y="2364494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Strategic</a:t>
          </a:r>
          <a:endParaRPr lang="en-US" sz="1400" kern="1200" dirty="0"/>
        </a:p>
      </dsp:txBody>
      <dsp:txXfrm>
        <a:off x="2612248" y="2386950"/>
        <a:ext cx="1162481" cy="721782"/>
      </dsp:txXfrm>
    </dsp:sp>
    <dsp:sp modelId="{72BACF48-486D-0149-BC48-BFDE4B075D46}">
      <dsp:nvSpPr>
        <dsp:cNvPr id="0" name=""/>
        <dsp:cNvSpPr/>
      </dsp:nvSpPr>
      <dsp:spPr>
        <a:xfrm>
          <a:off x="2455637" y="3354892"/>
          <a:ext cx="1207393" cy="766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6042-4EBE-334E-9442-8FBDC7C273BA}">
      <dsp:nvSpPr>
        <dsp:cNvPr id="0" name=""/>
        <dsp:cNvSpPr/>
      </dsp:nvSpPr>
      <dsp:spPr>
        <a:xfrm>
          <a:off x="2589792" y="3482340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Maher </a:t>
          </a:r>
          <a:r>
            <a:rPr lang="en-US" sz="1400" kern="1200" dirty="0" err="1" smtClean="0"/>
            <a:t>Shinouda</a:t>
          </a:r>
          <a:endParaRPr lang="en-US" sz="1400" kern="1200" dirty="0"/>
        </a:p>
      </dsp:txBody>
      <dsp:txXfrm>
        <a:off x="2612248" y="3504796"/>
        <a:ext cx="1162481" cy="721782"/>
      </dsp:txXfrm>
    </dsp:sp>
    <dsp:sp modelId="{BA748B4C-9B19-EC42-8A26-B90E87F3345F}">
      <dsp:nvSpPr>
        <dsp:cNvPr id="0" name=""/>
        <dsp:cNvSpPr/>
      </dsp:nvSpPr>
      <dsp:spPr>
        <a:xfrm>
          <a:off x="4669192" y="1119202"/>
          <a:ext cx="1207393" cy="766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9F737-930F-6D46-BF96-12255840E6EF}">
      <dsp:nvSpPr>
        <dsp:cNvPr id="0" name=""/>
        <dsp:cNvSpPr/>
      </dsp:nvSpPr>
      <dsp:spPr>
        <a:xfrm>
          <a:off x="4803347" y="1246649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EIM: Information Management</a:t>
          </a:r>
          <a:endParaRPr lang="en-US" sz="1400" kern="1200" dirty="0"/>
        </a:p>
      </dsp:txBody>
      <dsp:txXfrm>
        <a:off x="4825803" y="1269105"/>
        <a:ext cx="1162481" cy="721782"/>
      </dsp:txXfrm>
    </dsp:sp>
    <dsp:sp modelId="{2E3D7A66-6DAC-B141-8905-88AC33B23F34}">
      <dsp:nvSpPr>
        <dsp:cNvPr id="0" name=""/>
        <dsp:cNvSpPr/>
      </dsp:nvSpPr>
      <dsp:spPr>
        <a:xfrm>
          <a:off x="3931340" y="2237047"/>
          <a:ext cx="1207393" cy="766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FBC09-E4D8-964A-81F7-FA23737D74EC}">
      <dsp:nvSpPr>
        <dsp:cNvPr id="0" name=""/>
        <dsp:cNvSpPr/>
      </dsp:nvSpPr>
      <dsp:spPr>
        <a:xfrm>
          <a:off x="4065495" y="2364494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EDM: Data Management</a:t>
          </a:r>
          <a:endParaRPr lang="en-US" sz="1400" kern="1200" dirty="0"/>
        </a:p>
      </dsp:txBody>
      <dsp:txXfrm>
        <a:off x="4087951" y="2386950"/>
        <a:ext cx="1162481" cy="721782"/>
      </dsp:txXfrm>
    </dsp:sp>
    <dsp:sp modelId="{88C7BC0E-C562-9E46-BD23-C4DDC61C3F11}">
      <dsp:nvSpPr>
        <dsp:cNvPr id="0" name=""/>
        <dsp:cNvSpPr/>
      </dsp:nvSpPr>
      <dsp:spPr>
        <a:xfrm>
          <a:off x="3931340" y="3354892"/>
          <a:ext cx="1207393" cy="766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FC484-A2BD-9142-821A-02F33E492F9D}">
      <dsp:nvSpPr>
        <dsp:cNvPr id="0" name=""/>
        <dsp:cNvSpPr/>
      </dsp:nvSpPr>
      <dsp:spPr>
        <a:xfrm>
          <a:off x="4065495" y="3482340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John Kemp (Cognos)</a:t>
          </a:r>
          <a:endParaRPr lang="en-US" sz="1400" kern="1200" dirty="0"/>
        </a:p>
      </dsp:txBody>
      <dsp:txXfrm>
        <a:off x="4087951" y="3504796"/>
        <a:ext cx="1162481" cy="721782"/>
      </dsp:txXfrm>
    </dsp:sp>
    <dsp:sp modelId="{FAFD70AB-E0B1-614F-B80B-A3E1814DBB03}">
      <dsp:nvSpPr>
        <dsp:cNvPr id="0" name=""/>
        <dsp:cNvSpPr/>
      </dsp:nvSpPr>
      <dsp:spPr>
        <a:xfrm>
          <a:off x="5407044" y="2237047"/>
          <a:ext cx="1207393" cy="766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3A6C8-A0AD-044A-9320-6F9E5A1C9E22}">
      <dsp:nvSpPr>
        <dsp:cNvPr id="0" name=""/>
        <dsp:cNvSpPr/>
      </dsp:nvSpPr>
      <dsp:spPr>
        <a:xfrm>
          <a:off x="5541199" y="2364494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ECM: Content Management</a:t>
          </a:r>
          <a:endParaRPr lang="en-US" sz="1400" kern="1200" dirty="0"/>
        </a:p>
      </dsp:txBody>
      <dsp:txXfrm>
        <a:off x="5563655" y="2386950"/>
        <a:ext cx="1162481" cy="721782"/>
      </dsp:txXfrm>
    </dsp:sp>
    <dsp:sp modelId="{BA02425D-4875-9A47-AB98-D0525C5B881C}">
      <dsp:nvSpPr>
        <dsp:cNvPr id="0" name=""/>
        <dsp:cNvSpPr/>
      </dsp:nvSpPr>
      <dsp:spPr>
        <a:xfrm>
          <a:off x="5407044" y="3354892"/>
          <a:ext cx="1207393" cy="7666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6B767-D51B-D744-8F02-FAE17B665321}">
      <dsp:nvSpPr>
        <dsp:cNvPr id="0" name=""/>
        <dsp:cNvSpPr/>
      </dsp:nvSpPr>
      <dsp:spPr>
        <a:xfrm>
          <a:off x="5541199" y="3482340"/>
          <a:ext cx="1207393" cy="766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Gina </a:t>
          </a:r>
          <a:r>
            <a:rPr lang="en-US" sz="1400" kern="1200" dirty="0" err="1" smtClean="0"/>
            <a:t>Reichard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OnBase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5563655" y="3504796"/>
        <a:ext cx="1162481" cy="721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D304B-4F32-DB42-AA51-EDA38B867F6B}" type="datetimeFigureOut">
              <a:rPr lang="en-US" smtClean="0"/>
              <a:t>15-12-01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CBD0-03BA-0B4C-9CDD-DC83800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44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4E5426-5BAB-0B47-9D16-6B8B849A9B9F}" type="datetimeFigureOut">
              <a:rPr lang="en-US"/>
              <a:pPr>
                <a:defRPr/>
              </a:pPr>
              <a:t>15-12-01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43CCA8-BAFD-7144-8E02-BD9119658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3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CCA8-BAFD-7144-8E02-BD91196588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latin typeface="Calibri" charset="0"/>
              </a:rPr>
              <a:t>To add a photo to this slide, click the Picture icon in the content area (first column of icons, second row). Navigate to the photo you would like to insert. PowerPoint will auto-resize the photo to fit the area. If you are unhappy with the results, you can either: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latin typeface="Calibri" charset="0"/>
              </a:rPr>
              <a:t>Manually resize your photo to 6.4” high x 10” wide using an image editor. Then, insert it via Home&gt;Insert&gt;Picture.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dirty="0" smtClean="0">
                <a:latin typeface="Calibri" charset="0"/>
              </a:rPr>
              <a:t>Insert your picture as-is via Home&gt;Insert&gt;Picture. Then, select your photo and choose Format. Resize and crop your photo using the editing tools in PowerPoint.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  <a:defRPr/>
            </a:pPr>
            <a:endParaRPr lang="en-US" dirty="0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F9044B-40D7-DE42-A1C6-08976A3194AD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43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6462" y="2188125"/>
            <a:ext cx="7402894" cy="13620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155197" y="3787952"/>
            <a:ext cx="6847004" cy="584199"/>
          </a:xfrm>
        </p:spPr>
        <p:txBody>
          <a:bodyPr/>
          <a:lstStyle>
            <a:lvl1pPr marL="0" indent="0" algn="ctr">
              <a:buNone/>
              <a:defRPr>
                <a:latin typeface="Times New Roman"/>
                <a:cs typeface="Times New Roman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6462" y="5096934"/>
            <a:ext cx="7402894" cy="68306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cap="all" spc="300">
                <a:solidFill>
                  <a:schemeClr val="accent1"/>
                </a:solidFill>
                <a:latin typeface="Arial"/>
                <a:ea typeface="ＭＳ Ｐゴシック" charset="0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cap="none" dirty="0" err="1" smtClean="0"/>
              <a:t>watitis.uwaterloo.ca</a:t>
            </a:r>
            <a:endParaRPr lang="en-US" sz="2000" cap="none" dirty="0" smtClean="0"/>
          </a:p>
          <a:p>
            <a:r>
              <a:rPr lang="en-US" sz="2000" cap="none" dirty="0" smtClean="0"/>
              <a:t>@</a:t>
            </a:r>
            <a:r>
              <a:rPr lang="en-US" sz="2000" cap="none" dirty="0" err="1" smtClean="0"/>
              <a:t>watitisconf</a:t>
            </a:r>
            <a:endParaRPr lang="en-US" sz="2000" cap="none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064246" y="5926494"/>
            <a:ext cx="1749322" cy="8466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atITis 2011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55" y="375744"/>
            <a:ext cx="3430894" cy="15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 anchor="t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100">
                <a:solidFill>
                  <a:srgbClr val="000000"/>
                </a:solidFill>
              </a:defRPr>
            </a:lvl1pPr>
            <a:lvl2pPr>
              <a:defRPr spc="100">
                <a:solidFill>
                  <a:srgbClr val="000000"/>
                </a:solidFill>
              </a:defRPr>
            </a:lvl2pPr>
            <a:lvl3pPr>
              <a:defRPr spc="100">
                <a:solidFill>
                  <a:srgbClr val="000000"/>
                </a:solidFill>
              </a:defRPr>
            </a:lvl3pPr>
            <a:lvl4pPr>
              <a:defRPr spc="100">
                <a:solidFill>
                  <a:srgbClr val="000000"/>
                </a:solidFill>
              </a:defRPr>
            </a:lvl4pPr>
            <a:lvl5pPr>
              <a:defRPr spc="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DA976-0CD1-6A4F-92D4-B08A7AA8E4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7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D47A-D34F-1543-A93A-12DAE0AEC1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0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pc="100"/>
            </a:lvl1pPr>
            <a:lvl2pPr>
              <a:defRPr sz="2000" spc="100"/>
            </a:lvl2pPr>
            <a:lvl3pPr>
              <a:defRPr sz="1800" spc="100"/>
            </a:lvl3pPr>
            <a:lvl4pPr>
              <a:defRPr sz="1600" spc="100"/>
            </a:lvl4pPr>
            <a:lvl5pPr>
              <a:defRPr sz="1600" spc="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pc="100"/>
            </a:lvl1pPr>
            <a:lvl2pPr>
              <a:defRPr sz="2000" spc="100"/>
            </a:lvl2pPr>
            <a:lvl3pPr>
              <a:defRPr sz="1800" spc="100"/>
            </a:lvl3pPr>
            <a:lvl4pPr>
              <a:defRPr sz="1600" spc="100"/>
            </a:lvl4pPr>
            <a:lvl5pPr>
              <a:defRPr sz="1600" spc="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7A1C0-4375-214F-AF2D-9DB97F9C3F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niversity of Waterlo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28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822"/>
            <a:ext cx="9153144" cy="5851703"/>
          </a:xfrm>
        </p:spPr>
        <p:txBody>
          <a:bodyPr/>
          <a:lstStyle>
            <a:lvl1pPr marL="457200" indent="-457200">
              <a:buFontTx/>
              <a:buChar char="-"/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A0B07-241D-7A4C-A938-B14B6BF5B6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2625" y="6233239"/>
            <a:ext cx="430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#watitis2015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8" name="Picture 7" descr="logo 2011.e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47" y="5982751"/>
            <a:ext cx="1611183" cy="7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313" cy="1040493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343979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86114"/>
            <a:ext cx="3008313" cy="4230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E0041-772A-5E43-96D9-E5F72D6024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242425" cy="6958013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rgbClr val="999999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286" y="5842254"/>
            <a:ext cx="4492752" cy="828548"/>
          </a:xfrm>
        </p:spPr>
        <p:txBody>
          <a:bodyPr/>
          <a:lstStyle>
            <a:lvl1pPr algn="l">
              <a:defRPr sz="1800"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2263" y="324672"/>
            <a:ext cx="3111500" cy="4224528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502025" y="324673"/>
            <a:ext cx="2711450" cy="2068513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89675" y="324670"/>
            <a:ext cx="2625725" cy="6346131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61038" y="2450336"/>
            <a:ext cx="1252437" cy="4220465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502025" y="2450336"/>
            <a:ext cx="1385888" cy="4220465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2263" y="4604038"/>
            <a:ext cx="3111500" cy="2071687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74952530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University of Waterloo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83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3513"/>
            <a:ext cx="8229600" cy="431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2625" y="5982750"/>
            <a:ext cx="4309731" cy="2504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5114E9-3C2A-ED41-ACFE-2588680D6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2625" y="6233239"/>
            <a:ext cx="4309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#watitis2015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10" name="Picture 9" descr="WatITis 2011.em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9" y="5982750"/>
            <a:ext cx="1662131" cy="738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4" r:id="rId2"/>
    <p:sldLayoutId id="2147483695" r:id="rId3"/>
    <p:sldLayoutId id="2147483696" r:id="rId4"/>
    <p:sldLayoutId id="2147483699" r:id="rId5"/>
    <p:sldLayoutId id="2147483697" r:id="rId6"/>
    <p:sldLayoutId id="2147483700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 cap="all" spc="3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 spc="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1"/>
        </a:buBlip>
        <a:defRPr sz="2400" kern="1200" spc="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 spc="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 spc="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 spc="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278063"/>
            <a:ext cx="7402512" cy="1362075"/>
          </a:xfrm>
        </p:spPr>
        <p:txBody>
          <a:bodyPr>
            <a:noAutofit/>
          </a:bodyPr>
          <a:lstStyle/>
          <a:p>
            <a:r>
              <a:rPr lang="en-US" sz="2800" dirty="0"/>
              <a:t>Enterprise Architecture (EA) at Waterloo: </a:t>
            </a:r>
            <a:r>
              <a:rPr lang="en-US" sz="2000" dirty="0"/>
              <a:t>What's it all about?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155700" y="3729789"/>
            <a:ext cx="6846888" cy="907299"/>
          </a:xfrm>
        </p:spPr>
        <p:txBody>
          <a:bodyPr>
            <a:normAutofit fontScale="550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200" b="1" dirty="0" smtClean="0">
                <a:latin typeface="Times New Roman"/>
                <a:ea typeface="+mn-ea"/>
                <a:cs typeface="Times New Roman"/>
              </a:rPr>
              <a:t>Colin Bell </a:t>
            </a:r>
            <a:r>
              <a:rPr lang="en-US" sz="3200" dirty="0" smtClean="0">
                <a:latin typeface="Times New Roman"/>
                <a:ea typeface="+mn-ea"/>
                <a:cs typeface="Times New Roman"/>
              </a:rPr>
              <a:t>– Director, Enterprise Architecture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200" b="1" dirty="0" smtClean="0">
                <a:latin typeface="Times New Roman"/>
                <a:ea typeface="+mn-ea"/>
                <a:cs typeface="Times New Roman"/>
              </a:rPr>
              <a:t>Maher </a:t>
            </a:r>
            <a:r>
              <a:rPr lang="en-US" sz="3200" b="1" dirty="0" err="1" smtClean="0">
                <a:latin typeface="Times New Roman"/>
                <a:ea typeface="+mn-ea"/>
                <a:cs typeface="Times New Roman"/>
              </a:rPr>
              <a:t>Shinouda</a:t>
            </a:r>
            <a:r>
              <a:rPr lang="en-US" sz="3200" dirty="0" smtClean="0">
                <a:latin typeface="Times New Roman"/>
                <a:ea typeface="+mn-ea"/>
                <a:cs typeface="Times New Roman"/>
              </a:rPr>
              <a:t> – Strategic Architect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200" b="1" dirty="0" smtClean="0">
                <a:latin typeface="Times New Roman"/>
                <a:ea typeface="+mn-ea"/>
                <a:cs typeface="Times New Roman"/>
              </a:rPr>
              <a:t>Sarah Vela </a:t>
            </a:r>
            <a:r>
              <a:rPr lang="en-US" sz="3200" dirty="0" smtClean="0">
                <a:latin typeface="Times New Roman"/>
                <a:ea typeface="+mn-ea"/>
                <a:cs typeface="Times New Roman"/>
              </a:rPr>
              <a:t>– Business / Information Architect</a:t>
            </a:r>
            <a:endParaRPr lang="en-US" sz="3200" dirty="0"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en-US" dirty="0" smtClean="0"/>
              <a:t>“We bought it.”   (Cloud vs. On-Premise)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en-US" dirty="0" smtClean="0"/>
              <a:t>“Yay!  It’s running!”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4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en-US" dirty="0" smtClean="0"/>
              <a:t>“Yay! It’s running!  Champagne for all.”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en-US" dirty="0" smtClean="0"/>
              <a:t>“Does it do Y?   No.  But you could do it this way.”</a:t>
            </a:r>
          </a:p>
          <a:p>
            <a:pPr marL="0" indent="0">
              <a:buNone/>
            </a:pPr>
            <a:r>
              <a:rPr lang="en-US" dirty="0" smtClean="0"/>
              <a:t>“How about Z?    No.  We’ll need another tool.”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“Can it hold information Q?  No.  Maybe put it in this field.”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“Can it integrate with this system?  Not without custom work.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en-US" dirty="0" smtClean="0"/>
              <a:t>“I don’t like the button there.  I want it to work like this.”   </a:t>
            </a:r>
            <a:r>
              <a:rPr lang="is-IS" dirty="0" smtClean="0"/>
              <a:t>…  “Fine, I’ll build my own.”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...   “But I’ll need a data feed.”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is-IS" dirty="0" smtClean="0"/>
              <a:t>“Spaghetti Architecture diagram.”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“Spaghetti Architecture at scale diagram.”</a:t>
            </a:r>
            <a:endParaRPr lang="is-I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en-US" dirty="0" smtClean="0"/>
              <a:t>“What went wrong?”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NEEDS </a:t>
            </a:r>
            <a:r>
              <a:rPr lang="is-IS" dirty="0" smtClean="0"/>
              <a:t>… not of the users but, ultimately, of the mission of the University.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where EA comes in.  Objective of EA: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Draw clear lines to ‘align’ Business need (mission) with IT capability.</a:t>
            </a:r>
          </a:p>
          <a:p>
            <a:r>
              <a:rPr lang="en-US" dirty="0" smtClean="0"/>
              <a:t>Provide components that are:</a:t>
            </a:r>
          </a:p>
          <a:p>
            <a:pPr lvl="1"/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Reusable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where EA comes in.  Objective of EA: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Draw clear lines to ‘align’ Business need (mission) with IT capability.</a:t>
            </a:r>
          </a:p>
          <a:p>
            <a:r>
              <a:rPr lang="en-US" dirty="0" smtClean="0"/>
              <a:t>Provide components that are:</a:t>
            </a:r>
          </a:p>
          <a:p>
            <a:pPr lvl="1"/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Reusable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9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5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7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7524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Outline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310063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Who → </a:t>
            </a:r>
            <a:r>
              <a:rPr lang="en-US" sz="1800" dirty="0" smtClean="0">
                <a:ea typeface="+mn-ea"/>
              </a:rPr>
              <a:t>Enterprise Architecture (EA) Group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Why</a:t>
            </a:r>
            <a:r>
              <a:rPr lang="en-US" dirty="0"/>
              <a:t> → </a:t>
            </a:r>
            <a:r>
              <a:rPr lang="en-US" sz="1800" dirty="0" smtClean="0"/>
              <a:t>EA </a:t>
            </a:r>
            <a:r>
              <a:rPr lang="en-US" sz="1800" dirty="0"/>
              <a:t>Value Proposition</a:t>
            </a:r>
            <a:endParaRPr lang="en-US" sz="1800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What</a:t>
            </a:r>
            <a:r>
              <a:rPr lang="en-US" dirty="0"/>
              <a:t> → </a:t>
            </a:r>
            <a:r>
              <a:rPr lang="en-US" sz="1800" dirty="0" smtClean="0"/>
              <a:t>the</a:t>
            </a:r>
            <a:r>
              <a:rPr lang="en-US" dirty="0" smtClean="0"/>
              <a:t> </a:t>
            </a:r>
            <a:r>
              <a:rPr lang="en-US" sz="1800" dirty="0" smtClean="0"/>
              <a:t>“Enterprise Architecture”</a:t>
            </a:r>
            <a:endParaRPr lang="en-US" sz="1800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How → </a:t>
            </a:r>
            <a:r>
              <a:rPr lang="en-US" sz="1800" dirty="0" smtClean="0"/>
              <a:t>EA Process</a:t>
            </a:r>
            <a:endParaRPr lang="en-US" sz="1800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Where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sz="1800" dirty="0" smtClean="0"/>
              <a:t>to interact with EA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/>
              <a:t>When</a:t>
            </a:r>
            <a:r>
              <a:rPr lang="en-US" sz="1800" dirty="0" smtClean="0"/>
              <a:t> </a:t>
            </a:r>
            <a:r>
              <a:rPr lang="en-US" dirty="0"/>
              <a:t>→</a:t>
            </a:r>
            <a:r>
              <a:rPr lang="en-US" sz="1800" dirty="0"/>
              <a:t> </a:t>
            </a:r>
            <a:r>
              <a:rPr lang="en-US" sz="1800" dirty="0" smtClean="0"/>
              <a:t>now</a:t>
            </a:r>
            <a:endParaRPr lang="en-US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1800" dirty="0" smtClean="0"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Arial" charset="0"/>
                <a:cs typeface="Arial" charset="0"/>
              </a:rPr>
              <a:t>Enterprise Architecture </a:t>
            </a:r>
            <a:r>
              <a:rPr lang="en-US" sz="1200" dirty="0" smtClean="0">
                <a:latin typeface="Arial" charset="0"/>
                <a:cs typeface="Arial" charset="0"/>
              </a:rPr>
              <a:t>@ Waterloo</a:t>
            </a:r>
            <a:endParaRPr lang="en-US" sz="1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5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7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5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WHERE?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2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3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525"/>
            <a:ext cx="9153525" cy="5851525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TextBox 9" descr=" "/>
          <p:cNvSpPr txBox="1"/>
          <p:nvPr/>
        </p:nvSpPr>
        <p:spPr bwMode="auto">
          <a:xfrm>
            <a:off x="3838575" y="3846513"/>
            <a:ext cx="5335588" cy="1549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274320" tIns="182880" rIns="274320" bIns="27432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1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is an optional area for you to put a message or caption for your photo. </a:t>
            </a:r>
            <a:r>
              <a:rPr lang="en-US" sz="1600" spc="100">
                <a:solidFill>
                  <a:schemeClr val="bg1"/>
                </a:solidFill>
                <a:latin typeface="Arial"/>
                <a:ea typeface="+mn-ea"/>
                <a:cs typeface="Arial"/>
              </a:rPr>
              <a:t>Delete </a:t>
            </a:r>
            <a:r>
              <a:rPr lang="en-US" sz="1600" spc="1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it if you don’t need to use it.</a:t>
            </a:r>
          </a:p>
        </p:txBody>
      </p:sp>
      <p:pic>
        <p:nvPicPr>
          <p:cNvPr id="12292" name="Picture 8" descr="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4137025"/>
            <a:ext cx="342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5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6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– The enterprise architecture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mandate of this group is to </a:t>
            </a:r>
            <a:r>
              <a:rPr lang="en-US" dirty="0">
                <a:solidFill>
                  <a:schemeClr val="tx1"/>
                </a:solidFill>
              </a:rPr>
              <a:t>develop</a:t>
            </a:r>
            <a:r>
              <a:rPr lang="en-US" dirty="0"/>
              <a:t> the enterprise architecture strategy, framework and program for the university that addresses both current and future information management and information technology needs.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</a:t>
            </a:r>
            <a:r>
              <a:rPr lang="en-US" dirty="0" smtClean="0"/>
              <a:t>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9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– The enterprise architecture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mandate of this group is to </a:t>
            </a:r>
            <a:r>
              <a:rPr lang="en-US" dirty="0">
                <a:solidFill>
                  <a:srgbClr val="A4002B"/>
                </a:solidFill>
              </a:rPr>
              <a:t>develop</a:t>
            </a:r>
            <a:r>
              <a:rPr lang="en-US" dirty="0"/>
              <a:t> the </a:t>
            </a:r>
            <a:r>
              <a:rPr lang="en-US" dirty="0">
                <a:solidFill>
                  <a:srgbClr val="A4002B"/>
                </a:solidFill>
              </a:rPr>
              <a:t>enterprise architecture</a:t>
            </a:r>
            <a:r>
              <a:rPr lang="en-US" dirty="0"/>
              <a:t> strategy, framework and program </a:t>
            </a:r>
            <a:r>
              <a:rPr lang="en-US" dirty="0">
                <a:solidFill>
                  <a:srgbClr val="A4002B"/>
                </a:solidFill>
              </a:rPr>
              <a:t>for the university</a:t>
            </a:r>
            <a:r>
              <a:rPr lang="en-US" dirty="0"/>
              <a:t> that addresses both current and future information management and information technology needs.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</a:t>
            </a:r>
            <a:r>
              <a:rPr lang="en-US" dirty="0" smtClean="0"/>
              <a:t>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– The enterprise architecture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</a:p>
          <a:p>
            <a:pPr lvl="1"/>
            <a:r>
              <a:rPr lang="en-US" dirty="0"/>
              <a:t>Integration Development </a:t>
            </a:r>
            <a:r>
              <a:rPr lang="en-US" sz="1600" dirty="0"/>
              <a:t>(e.g., web, mobile, other)</a:t>
            </a:r>
          </a:p>
          <a:p>
            <a:pPr lvl="1"/>
            <a:r>
              <a:rPr lang="en-US" dirty="0"/>
              <a:t>Strategic Innovations</a:t>
            </a:r>
          </a:p>
          <a:p>
            <a:pPr lvl="1"/>
            <a:r>
              <a:rPr lang="en-US" dirty="0"/>
              <a:t>Information Management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Enterprise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</a:t>
            </a:r>
            <a:r>
              <a:rPr lang="en-US" dirty="0" smtClean="0"/>
              <a:t>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– The enterprise architecture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664559"/>
              </p:ext>
            </p:extLst>
          </p:nvPr>
        </p:nvGraphicFramePr>
        <p:xfrm>
          <a:off x="682625" y="1430338"/>
          <a:ext cx="7728527" cy="425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2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5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2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– EA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Story:</a:t>
            </a:r>
          </a:p>
          <a:p>
            <a:pPr marL="0" indent="0">
              <a:buNone/>
            </a:pPr>
            <a:r>
              <a:rPr lang="en-US" dirty="0" smtClean="0"/>
              <a:t>“A classic application acquisition.</a:t>
            </a:r>
          </a:p>
          <a:p>
            <a:pPr marL="0" indent="0">
              <a:buNone/>
            </a:pPr>
            <a:r>
              <a:rPr lang="en-US" dirty="0" smtClean="0"/>
              <a:t>‘I need an application that does X. </a:t>
            </a:r>
            <a:r>
              <a:rPr lang="en-US" dirty="0"/>
              <a:t> </a:t>
            </a:r>
            <a:r>
              <a:rPr lang="en-US" dirty="0" smtClean="0"/>
              <a:t>X does that, we should buy it.’ 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-&gt; Draw a story board.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Enterprise Architecture @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4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University of Waterloo">
      <a:dk1>
        <a:sysClr val="windowText" lastClr="000000"/>
      </a:dk1>
      <a:lt1>
        <a:sysClr val="window" lastClr="FFFFFF"/>
      </a:lt1>
      <a:dk2>
        <a:srgbClr val="757575"/>
      </a:dk2>
      <a:lt2>
        <a:srgbClr val="EEEEEE"/>
      </a:lt2>
      <a:accent1>
        <a:srgbClr val="757575"/>
      </a:accent1>
      <a:accent2>
        <a:srgbClr val="EEEEEE"/>
      </a:accent2>
      <a:accent3>
        <a:srgbClr val="FFD74E"/>
      </a:accent3>
      <a:accent4>
        <a:srgbClr val="C11F42"/>
      </a:accent4>
      <a:accent5>
        <a:srgbClr val="FFFFFF"/>
      </a:accent5>
      <a:accent6>
        <a:srgbClr val="FFFFFF"/>
      </a:accent6>
      <a:hlink>
        <a:srgbClr val="C11F42"/>
      </a:hlink>
      <a:folHlink>
        <a:srgbClr val="7575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1" id="{9477BE6E-335C-6A4D-9AC4-F2AD07DB35E5}" vid="{6E65C0AF-245B-1445-948D-96A7C6D0EC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watitis2015</Template>
  <TotalTime>906</TotalTime>
  <Words>806</Words>
  <Application>Microsoft Macintosh PowerPoint</Application>
  <PresentationFormat>On-screen Show (4:3)</PresentationFormat>
  <Paragraphs>127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Theme</vt:lpstr>
      <vt:lpstr>Enterprise Architecture (EA) at Waterloo: What's it all about? </vt:lpstr>
      <vt:lpstr>Outline</vt:lpstr>
      <vt:lpstr>WHO?</vt:lpstr>
      <vt:lpstr>Who – The enterprise architecture group</vt:lpstr>
      <vt:lpstr>Who – The enterprise architecture group</vt:lpstr>
      <vt:lpstr>Who – The enterprise architecture group</vt:lpstr>
      <vt:lpstr>Who – The enterprise architecture group</vt:lpstr>
      <vt:lpstr>WHY?</vt:lpstr>
      <vt:lpstr>Why – EA Value Proposition</vt:lpstr>
      <vt:lpstr>Why – EA Value Proposition</vt:lpstr>
      <vt:lpstr>Why – EA Value Proposition</vt:lpstr>
      <vt:lpstr>Why – EA Value Proposition</vt:lpstr>
      <vt:lpstr>Why – EA Value Proposition</vt:lpstr>
      <vt:lpstr>Why – EA Value Proposition</vt:lpstr>
      <vt:lpstr>Why – EA Value Proposition</vt:lpstr>
      <vt:lpstr>Why – EA Value Proposition</vt:lpstr>
      <vt:lpstr>Why – EA Value Proposition</vt:lpstr>
      <vt:lpstr>Why – EA Value Proposition</vt:lpstr>
      <vt:lpstr>WHAT?</vt:lpstr>
      <vt:lpstr>PowerPoint Presentation</vt:lpstr>
      <vt:lpstr>HOW?</vt:lpstr>
      <vt:lpstr>PowerPoint Presentation</vt:lpstr>
      <vt:lpstr>WHERE?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Architecture (EA) at Waterloo: What's it all about? </dc:title>
  <dc:creator>Colin Bell</dc:creator>
  <cp:lastModifiedBy>Colin Bell</cp:lastModifiedBy>
  <cp:revision>17</cp:revision>
  <dcterms:created xsi:type="dcterms:W3CDTF">2015-12-01T02:48:23Z</dcterms:created>
  <dcterms:modified xsi:type="dcterms:W3CDTF">2015-12-01T17:59:38Z</dcterms:modified>
</cp:coreProperties>
</file>