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1" r:id="rId6"/>
    <p:sldId id="260" r:id="rId7"/>
    <p:sldId id="264" r:id="rId8"/>
    <p:sldId id="267" r:id="rId9"/>
    <p:sldId id="257" r:id="rId10"/>
    <p:sldId id="269" r:id="rId11"/>
    <p:sldId id="262" r:id="rId12"/>
    <p:sldId id="263" r:id="rId13"/>
    <p:sldId id="268" r:id="rId14"/>
    <p:sldId id="259" r:id="rId15"/>
    <p:sldId id="265" r:id="rId16"/>
    <p:sldId id="272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mba Sherpa" initials="PS" lastIdx="1" clrIdx="0">
    <p:extLst>
      <p:ext uri="{19B8F6BF-5375-455C-9EA6-DF929625EA0E}">
        <p15:presenceInfo xmlns:p15="http://schemas.microsoft.com/office/powerpoint/2012/main" userId="Pemba Sherp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99F950-5A2A-44B5-BEA7-561FFB3B2FFD}" v="1379" dt="2022-01-20T21:26:18.553"/>
    <p1510:client id="{98051BE4-B4DA-4B5C-89BA-0996628ACE5E}" v="511" dt="2022-01-20T21:17:19.367"/>
    <p1510:client id="{BEEC7495-B69C-4562-8A28-91E4F57E67BF}" v="3240" dt="2022-01-20T21:17:08.921"/>
    <p1510:client id="{E8AFCD91-1F39-4A44-B064-48CAC6534771}" v="1310" dt="2022-01-20T21:16:06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>
        <p:scale>
          <a:sx n="70" d="100"/>
          <a:sy n="70" d="100"/>
        </p:scale>
        <p:origin x="38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B45817-4B6D-49BB-9E9A-727CDDBEC94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8D1328-21A4-422C-890B-96A31624DB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Root Node</a:t>
          </a:r>
          <a:r>
            <a:rPr lang="en-US"/>
            <a:t> – First node of the tree. Dataset begins dividing from this node. Synonymous with the entire dataset.</a:t>
          </a:r>
        </a:p>
      </dgm:t>
    </dgm:pt>
    <dgm:pt modelId="{9D16EBEB-40E0-4D60-94B5-1869B27B9B80}" type="parTrans" cxnId="{97BF9B16-4A07-4E22-8350-730387409063}">
      <dgm:prSet/>
      <dgm:spPr/>
      <dgm:t>
        <a:bodyPr/>
        <a:lstStyle/>
        <a:p>
          <a:endParaRPr lang="en-US"/>
        </a:p>
      </dgm:t>
    </dgm:pt>
    <dgm:pt modelId="{41B57AF2-988F-4728-9E36-2902BC61DDB3}" type="sibTrans" cxnId="{97BF9B16-4A07-4E22-8350-730387409063}">
      <dgm:prSet/>
      <dgm:spPr/>
      <dgm:t>
        <a:bodyPr/>
        <a:lstStyle/>
        <a:p>
          <a:endParaRPr lang="en-US"/>
        </a:p>
      </dgm:t>
    </dgm:pt>
    <dgm:pt modelId="{72C7D7AC-F29C-4801-864C-305D1ABF33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Branch</a:t>
          </a:r>
          <a:r>
            <a:rPr lang="en-US"/>
            <a:t> – One possible class of a node. Branches can have their own subtrees, or end in a leaf node.</a:t>
          </a:r>
        </a:p>
      </dgm:t>
    </dgm:pt>
    <dgm:pt modelId="{C64C4E6B-3557-4F37-AFA4-3DF8237D96A2}" type="parTrans" cxnId="{D6F2EA35-E3F5-49AF-B97C-A3AF6F933B0E}">
      <dgm:prSet/>
      <dgm:spPr/>
      <dgm:t>
        <a:bodyPr/>
        <a:lstStyle/>
        <a:p>
          <a:endParaRPr lang="en-US"/>
        </a:p>
      </dgm:t>
    </dgm:pt>
    <dgm:pt modelId="{69CF0817-2E1A-4662-AAF7-64FF5D069722}" type="sibTrans" cxnId="{D6F2EA35-E3F5-49AF-B97C-A3AF6F933B0E}">
      <dgm:prSet/>
      <dgm:spPr/>
      <dgm:t>
        <a:bodyPr/>
        <a:lstStyle/>
        <a:p>
          <a:endParaRPr lang="en-US"/>
        </a:p>
      </dgm:t>
    </dgm:pt>
    <dgm:pt modelId="{069F0664-0339-4C2C-AA15-1EA4A86886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Sub Tree </a:t>
          </a:r>
          <a:r>
            <a:rPr lang="en-US"/>
            <a:t>– A decision tree for which the parent node is not the entire dataset.</a:t>
          </a:r>
        </a:p>
      </dgm:t>
    </dgm:pt>
    <dgm:pt modelId="{AD5F7600-7292-45C3-9043-6FEBD9E84C4E}" type="parTrans" cxnId="{4F80F8E9-3B4F-408E-81B0-46FAC3B67D09}">
      <dgm:prSet/>
      <dgm:spPr/>
      <dgm:t>
        <a:bodyPr/>
        <a:lstStyle/>
        <a:p>
          <a:endParaRPr lang="en-US"/>
        </a:p>
      </dgm:t>
    </dgm:pt>
    <dgm:pt modelId="{9A0AB3DC-7DE2-4B35-A2DF-70EF0CC0AD24}" type="sibTrans" cxnId="{4F80F8E9-3B4F-408E-81B0-46FAC3B67D09}">
      <dgm:prSet/>
      <dgm:spPr/>
      <dgm:t>
        <a:bodyPr/>
        <a:lstStyle/>
        <a:p>
          <a:endParaRPr lang="en-US"/>
        </a:p>
      </dgm:t>
    </dgm:pt>
    <dgm:pt modelId="{48BD6B4E-36A4-4626-8572-A85BE72027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Decision Node</a:t>
          </a:r>
          <a:r>
            <a:rPr lang="en-US"/>
            <a:t> – Nodes that arise after the root node that have at least two branches.</a:t>
          </a:r>
        </a:p>
      </dgm:t>
    </dgm:pt>
    <dgm:pt modelId="{378F7751-DB2B-4892-9437-A92E2D2AB59E}" type="parTrans" cxnId="{A0621134-A2B6-48DE-94ED-BBB4B49EDA4F}">
      <dgm:prSet/>
      <dgm:spPr/>
      <dgm:t>
        <a:bodyPr/>
        <a:lstStyle/>
        <a:p>
          <a:endParaRPr lang="en-US"/>
        </a:p>
      </dgm:t>
    </dgm:pt>
    <dgm:pt modelId="{8F308518-D684-4525-8234-9059B35F1E6B}" type="sibTrans" cxnId="{A0621134-A2B6-48DE-94ED-BBB4B49EDA4F}">
      <dgm:prSet/>
      <dgm:spPr/>
      <dgm:t>
        <a:bodyPr/>
        <a:lstStyle/>
        <a:p>
          <a:endParaRPr lang="en-US"/>
        </a:p>
      </dgm:t>
    </dgm:pt>
    <dgm:pt modelId="{690FFB00-5B5E-4764-A40D-E5015CDCCD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Leaf Node </a:t>
          </a:r>
          <a:r>
            <a:rPr lang="en-US"/>
            <a:t>– A node with no branches arising from it. In some cases, it is a completely pure node, and in others it is very close to completely pure.</a:t>
          </a:r>
        </a:p>
      </dgm:t>
    </dgm:pt>
    <dgm:pt modelId="{AACF4C9E-2E81-465D-A56B-ADD1140DB386}" type="parTrans" cxnId="{FC180D09-4377-4F8D-B137-C126B7CEAB88}">
      <dgm:prSet/>
      <dgm:spPr/>
      <dgm:t>
        <a:bodyPr/>
        <a:lstStyle/>
        <a:p>
          <a:endParaRPr lang="en-US"/>
        </a:p>
      </dgm:t>
    </dgm:pt>
    <dgm:pt modelId="{DD4EB47F-553A-4C6B-9A9D-B4D10872F361}" type="sibTrans" cxnId="{FC180D09-4377-4F8D-B137-C126B7CEAB88}">
      <dgm:prSet/>
      <dgm:spPr/>
      <dgm:t>
        <a:bodyPr/>
        <a:lstStyle/>
        <a:p>
          <a:endParaRPr lang="en-US"/>
        </a:p>
      </dgm:t>
    </dgm:pt>
    <dgm:pt modelId="{DBACA659-D2AB-4E40-BA1B-311FB84E3CDA}" type="pres">
      <dgm:prSet presAssocID="{D9B45817-4B6D-49BB-9E9A-727CDDBEC940}" presName="root" presStyleCnt="0">
        <dgm:presLayoutVars>
          <dgm:dir/>
          <dgm:resizeHandles val="exact"/>
        </dgm:presLayoutVars>
      </dgm:prSet>
      <dgm:spPr/>
    </dgm:pt>
    <dgm:pt modelId="{E2D20A3E-CE4A-4872-9A83-911B0F90D7F2}" type="pres">
      <dgm:prSet presAssocID="{798D1328-21A4-422C-890B-96A31624DBA1}" presName="compNode" presStyleCnt="0"/>
      <dgm:spPr/>
    </dgm:pt>
    <dgm:pt modelId="{10C46DE9-A8C2-4CD1-9669-4248D9670736}" type="pres">
      <dgm:prSet presAssocID="{798D1328-21A4-422C-890B-96A31624DBA1}" presName="bgRect" presStyleLbl="bgShp" presStyleIdx="0" presStyleCnt="5"/>
      <dgm:spPr/>
    </dgm:pt>
    <dgm:pt modelId="{E23E7CF9-9B02-4BA0-803F-E71D042AEB0F}" type="pres">
      <dgm:prSet presAssocID="{798D1328-21A4-422C-890B-96A31624DBA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ACAFFDD0-A553-455D-9BEF-5ADAF2D028AB}" type="pres">
      <dgm:prSet presAssocID="{798D1328-21A4-422C-890B-96A31624DBA1}" presName="spaceRect" presStyleCnt="0"/>
      <dgm:spPr/>
    </dgm:pt>
    <dgm:pt modelId="{8BD42C20-2318-4003-BEC7-F75EBA8BC392}" type="pres">
      <dgm:prSet presAssocID="{798D1328-21A4-422C-890B-96A31624DBA1}" presName="parTx" presStyleLbl="revTx" presStyleIdx="0" presStyleCnt="5">
        <dgm:presLayoutVars>
          <dgm:chMax val="0"/>
          <dgm:chPref val="0"/>
        </dgm:presLayoutVars>
      </dgm:prSet>
      <dgm:spPr/>
    </dgm:pt>
    <dgm:pt modelId="{93F111AA-BC09-41B8-ACFA-1C24ABA33535}" type="pres">
      <dgm:prSet presAssocID="{41B57AF2-988F-4728-9E36-2902BC61DDB3}" presName="sibTrans" presStyleCnt="0"/>
      <dgm:spPr/>
    </dgm:pt>
    <dgm:pt modelId="{00BEC04B-57AE-4BA7-9C34-18D182DAA06E}" type="pres">
      <dgm:prSet presAssocID="{72C7D7AC-F29C-4801-864C-305D1ABF3382}" presName="compNode" presStyleCnt="0"/>
      <dgm:spPr/>
    </dgm:pt>
    <dgm:pt modelId="{D8842815-09C0-417F-AD46-B5DB99DD6548}" type="pres">
      <dgm:prSet presAssocID="{72C7D7AC-F29C-4801-864C-305D1ABF3382}" presName="bgRect" presStyleLbl="bgShp" presStyleIdx="1" presStyleCnt="5"/>
      <dgm:spPr/>
    </dgm:pt>
    <dgm:pt modelId="{1792D629-8BC2-4C73-8745-480A2C7A3455}" type="pres">
      <dgm:prSet presAssocID="{72C7D7AC-F29C-4801-864C-305D1ABF338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ne Decoration"/>
        </a:ext>
      </dgm:extLst>
    </dgm:pt>
    <dgm:pt modelId="{35E06451-835A-4E8A-A605-F58263AE83A9}" type="pres">
      <dgm:prSet presAssocID="{72C7D7AC-F29C-4801-864C-305D1ABF3382}" presName="spaceRect" presStyleCnt="0"/>
      <dgm:spPr/>
    </dgm:pt>
    <dgm:pt modelId="{6C09D662-FDFE-42E5-B14D-B9BDDE97A761}" type="pres">
      <dgm:prSet presAssocID="{72C7D7AC-F29C-4801-864C-305D1ABF3382}" presName="parTx" presStyleLbl="revTx" presStyleIdx="1" presStyleCnt="5">
        <dgm:presLayoutVars>
          <dgm:chMax val="0"/>
          <dgm:chPref val="0"/>
        </dgm:presLayoutVars>
      </dgm:prSet>
      <dgm:spPr/>
    </dgm:pt>
    <dgm:pt modelId="{8F8EF2C1-8C22-465F-8176-342F44445465}" type="pres">
      <dgm:prSet presAssocID="{69CF0817-2E1A-4662-AAF7-64FF5D069722}" presName="sibTrans" presStyleCnt="0"/>
      <dgm:spPr/>
    </dgm:pt>
    <dgm:pt modelId="{A5CB3E29-0077-4452-B771-2AE9794131C5}" type="pres">
      <dgm:prSet presAssocID="{069F0664-0339-4C2C-AA15-1EA4A868866C}" presName="compNode" presStyleCnt="0"/>
      <dgm:spPr/>
    </dgm:pt>
    <dgm:pt modelId="{B404491E-A323-42CF-AAB0-4E5D4F8A50A8}" type="pres">
      <dgm:prSet presAssocID="{069F0664-0339-4C2C-AA15-1EA4A868866C}" presName="bgRect" presStyleLbl="bgShp" presStyleIdx="2" presStyleCnt="5"/>
      <dgm:spPr/>
    </dgm:pt>
    <dgm:pt modelId="{6AFB776A-C11C-4FD6-AB17-BCDBC80F08D9}" type="pres">
      <dgm:prSet presAssocID="{069F0664-0339-4C2C-AA15-1EA4A868866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C3BC7E13-EF4B-413B-BECB-044FDBD709FE}" type="pres">
      <dgm:prSet presAssocID="{069F0664-0339-4C2C-AA15-1EA4A868866C}" presName="spaceRect" presStyleCnt="0"/>
      <dgm:spPr/>
    </dgm:pt>
    <dgm:pt modelId="{732AE7AD-575F-4994-BD9A-E701D3E7F264}" type="pres">
      <dgm:prSet presAssocID="{069F0664-0339-4C2C-AA15-1EA4A868866C}" presName="parTx" presStyleLbl="revTx" presStyleIdx="2" presStyleCnt="5">
        <dgm:presLayoutVars>
          <dgm:chMax val="0"/>
          <dgm:chPref val="0"/>
        </dgm:presLayoutVars>
      </dgm:prSet>
      <dgm:spPr/>
    </dgm:pt>
    <dgm:pt modelId="{3BAC4B0A-950A-476A-AFDD-292EB957EC4B}" type="pres">
      <dgm:prSet presAssocID="{9A0AB3DC-7DE2-4B35-A2DF-70EF0CC0AD24}" presName="sibTrans" presStyleCnt="0"/>
      <dgm:spPr/>
    </dgm:pt>
    <dgm:pt modelId="{28F97197-5EAF-4476-9B3A-D7FD1C666258}" type="pres">
      <dgm:prSet presAssocID="{48BD6B4E-36A4-4626-8572-A85BE720272E}" presName="compNode" presStyleCnt="0"/>
      <dgm:spPr/>
    </dgm:pt>
    <dgm:pt modelId="{F8370355-1781-4335-A719-12702249ACCB}" type="pres">
      <dgm:prSet presAssocID="{48BD6B4E-36A4-4626-8572-A85BE720272E}" presName="bgRect" presStyleLbl="bgShp" presStyleIdx="3" presStyleCnt="5"/>
      <dgm:spPr/>
    </dgm:pt>
    <dgm:pt modelId="{70185E55-5B02-412F-A2B9-2315B1F6699F}" type="pres">
      <dgm:prSet presAssocID="{48BD6B4E-36A4-4626-8572-A85BE720272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47938A0B-BB21-4373-BE82-48420A67951C}" type="pres">
      <dgm:prSet presAssocID="{48BD6B4E-36A4-4626-8572-A85BE720272E}" presName="spaceRect" presStyleCnt="0"/>
      <dgm:spPr/>
    </dgm:pt>
    <dgm:pt modelId="{8542C2D2-1087-45A4-9AD8-01B299102771}" type="pres">
      <dgm:prSet presAssocID="{48BD6B4E-36A4-4626-8572-A85BE720272E}" presName="parTx" presStyleLbl="revTx" presStyleIdx="3" presStyleCnt="5">
        <dgm:presLayoutVars>
          <dgm:chMax val="0"/>
          <dgm:chPref val="0"/>
        </dgm:presLayoutVars>
      </dgm:prSet>
      <dgm:spPr/>
    </dgm:pt>
    <dgm:pt modelId="{9E0ED65C-63B1-4DE0-BEA8-482E76BDBADB}" type="pres">
      <dgm:prSet presAssocID="{8F308518-D684-4525-8234-9059B35F1E6B}" presName="sibTrans" presStyleCnt="0"/>
      <dgm:spPr/>
    </dgm:pt>
    <dgm:pt modelId="{1F228759-6B81-4A49-A538-FE33BC047025}" type="pres">
      <dgm:prSet presAssocID="{690FFB00-5B5E-4764-A40D-E5015CDCCD2F}" presName="compNode" presStyleCnt="0"/>
      <dgm:spPr/>
    </dgm:pt>
    <dgm:pt modelId="{DF33DCF5-5932-443E-A7D5-D1CF023E0392}" type="pres">
      <dgm:prSet presAssocID="{690FFB00-5B5E-4764-A40D-E5015CDCCD2F}" presName="bgRect" presStyleLbl="bgShp" presStyleIdx="4" presStyleCnt="5"/>
      <dgm:spPr/>
    </dgm:pt>
    <dgm:pt modelId="{7E624BDC-C244-47FA-AF30-56341F9116FE}" type="pres">
      <dgm:prSet presAssocID="{690FFB00-5B5E-4764-A40D-E5015CDCCD2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af"/>
        </a:ext>
      </dgm:extLst>
    </dgm:pt>
    <dgm:pt modelId="{717BE529-58DA-44EF-A404-CCAF865915D7}" type="pres">
      <dgm:prSet presAssocID="{690FFB00-5B5E-4764-A40D-E5015CDCCD2F}" presName="spaceRect" presStyleCnt="0"/>
      <dgm:spPr/>
    </dgm:pt>
    <dgm:pt modelId="{E2CB1E1F-AEF3-452B-A1A4-D08745B7DBCE}" type="pres">
      <dgm:prSet presAssocID="{690FFB00-5B5E-4764-A40D-E5015CDCCD2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C180D09-4377-4F8D-B137-C126B7CEAB88}" srcId="{D9B45817-4B6D-49BB-9E9A-727CDDBEC940}" destId="{690FFB00-5B5E-4764-A40D-E5015CDCCD2F}" srcOrd="4" destOrd="0" parTransId="{AACF4C9E-2E81-465D-A56B-ADD1140DB386}" sibTransId="{DD4EB47F-553A-4C6B-9A9D-B4D10872F361}"/>
    <dgm:cxn modelId="{97BF9B16-4A07-4E22-8350-730387409063}" srcId="{D9B45817-4B6D-49BB-9E9A-727CDDBEC940}" destId="{798D1328-21A4-422C-890B-96A31624DBA1}" srcOrd="0" destOrd="0" parTransId="{9D16EBEB-40E0-4D60-94B5-1869B27B9B80}" sibTransId="{41B57AF2-988F-4728-9E36-2902BC61DDB3}"/>
    <dgm:cxn modelId="{A0621134-A2B6-48DE-94ED-BBB4B49EDA4F}" srcId="{D9B45817-4B6D-49BB-9E9A-727CDDBEC940}" destId="{48BD6B4E-36A4-4626-8572-A85BE720272E}" srcOrd="3" destOrd="0" parTransId="{378F7751-DB2B-4892-9437-A92E2D2AB59E}" sibTransId="{8F308518-D684-4525-8234-9059B35F1E6B}"/>
    <dgm:cxn modelId="{D6F2EA35-E3F5-49AF-B97C-A3AF6F933B0E}" srcId="{D9B45817-4B6D-49BB-9E9A-727CDDBEC940}" destId="{72C7D7AC-F29C-4801-864C-305D1ABF3382}" srcOrd="1" destOrd="0" parTransId="{C64C4E6B-3557-4F37-AFA4-3DF8237D96A2}" sibTransId="{69CF0817-2E1A-4662-AAF7-64FF5D069722}"/>
    <dgm:cxn modelId="{AD178648-01B3-4E5E-A07B-32AB39E9AA9B}" type="presOf" srcId="{48BD6B4E-36A4-4626-8572-A85BE720272E}" destId="{8542C2D2-1087-45A4-9AD8-01B299102771}" srcOrd="0" destOrd="0" presId="urn:microsoft.com/office/officeart/2018/2/layout/IconVerticalSolidList"/>
    <dgm:cxn modelId="{6450BCA3-03AB-4E18-AD8F-982214EFC9CD}" type="presOf" srcId="{72C7D7AC-F29C-4801-864C-305D1ABF3382}" destId="{6C09D662-FDFE-42E5-B14D-B9BDDE97A761}" srcOrd="0" destOrd="0" presId="urn:microsoft.com/office/officeart/2018/2/layout/IconVerticalSolidList"/>
    <dgm:cxn modelId="{40E4E9B2-453E-456A-A935-A2BEA0526C44}" type="presOf" srcId="{798D1328-21A4-422C-890B-96A31624DBA1}" destId="{8BD42C20-2318-4003-BEC7-F75EBA8BC392}" srcOrd="0" destOrd="0" presId="urn:microsoft.com/office/officeart/2018/2/layout/IconVerticalSolidList"/>
    <dgm:cxn modelId="{50E4B2B4-D012-4D73-91EC-C93E96B12AD9}" type="presOf" srcId="{069F0664-0339-4C2C-AA15-1EA4A868866C}" destId="{732AE7AD-575F-4994-BD9A-E701D3E7F264}" srcOrd="0" destOrd="0" presId="urn:microsoft.com/office/officeart/2018/2/layout/IconVerticalSolidList"/>
    <dgm:cxn modelId="{48E413BB-70FF-413A-862F-14C430693A9C}" type="presOf" srcId="{D9B45817-4B6D-49BB-9E9A-727CDDBEC940}" destId="{DBACA659-D2AB-4E40-BA1B-311FB84E3CDA}" srcOrd="0" destOrd="0" presId="urn:microsoft.com/office/officeart/2018/2/layout/IconVerticalSolidList"/>
    <dgm:cxn modelId="{7682D3C1-3E52-41B5-8540-9A14930FD111}" type="presOf" srcId="{690FFB00-5B5E-4764-A40D-E5015CDCCD2F}" destId="{E2CB1E1F-AEF3-452B-A1A4-D08745B7DBCE}" srcOrd="0" destOrd="0" presId="urn:microsoft.com/office/officeart/2018/2/layout/IconVerticalSolidList"/>
    <dgm:cxn modelId="{4F80F8E9-3B4F-408E-81B0-46FAC3B67D09}" srcId="{D9B45817-4B6D-49BB-9E9A-727CDDBEC940}" destId="{069F0664-0339-4C2C-AA15-1EA4A868866C}" srcOrd="2" destOrd="0" parTransId="{AD5F7600-7292-45C3-9043-6FEBD9E84C4E}" sibTransId="{9A0AB3DC-7DE2-4B35-A2DF-70EF0CC0AD24}"/>
    <dgm:cxn modelId="{863E684D-C1FC-4A56-A862-5C8452F3F086}" type="presParOf" srcId="{DBACA659-D2AB-4E40-BA1B-311FB84E3CDA}" destId="{E2D20A3E-CE4A-4872-9A83-911B0F90D7F2}" srcOrd="0" destOrd="0" presId="urn:microsoft.com/office/officeart/2018/2/layout/IconVerticalSolidList"/>
    <dgm:cxn modelId="{6AD238E3-B97D-4AE0-8008-E3C15D66E408}" type="presParOf" srcId="{E2D20A3E-CE4A-4872-9A83-911B0F90D7F2}" destId="{10C46DE9-A8C2-4CD1-9669-4248D9670736}" srcOrd="0" destOrd="0" presId="urn:microsoft.com/office/officeart/2018/2/layout/IconVerticalSolidList"/>
    <dgm:cxn modelId="{F8F30A1D-F8AC-4707-A6F8-2FDB9A4337CD}" type="presParOf" srcId="{E2D20A3E-CE4A-4872-9A83-911B0F90D7F2}" destId="{E23E7CF9-9B02-4BA0-803F-E71D042AEB0F}" srcOrd="1" destOrd="0" presId="urn:microsoft.com/office/officeart/2018/2/layout/IconVerticalSolidList"/>
    <dgm:cxn modelId="{15AE83C7-80D5-4EFD-BA9A-BC2597FCD732}" type="presParOf" srcId="{E2D20A3E-CE4A-4872-9A83-911B0F90D7F2}" destId="{ACAFFDD0-A553-455D-9BEF-5ADAF2D028AB}" srcOrd="2" destOrd="0" presId="urn:microsoft.com/office/officeart/2018/2/layout/IconVerticalSolidList"/>
    <dgm:cxn modelId="{0545066B-6689-424E-B4F3-89C79872EC46}" type="presParOf" srcId="{E2D20A3E-CE4A-4872-9A83-911B0F90D7F2}" destId="{8BD42C20-2318-4003-BEC7-F75EBA8BC392}" srcOrd="3" destOrd="0" presId="urn:microsoft.com/office/officeart/2018/2/layout/IconVerticalSolidList"/>
    <dgm:cxn modelId="{F59B105D-1F3F-4F74-AD03-9586CB1040D0}" type="presParOf" srcId="{DBACA659-D2AB-4E40-BA1B-311FB84E3CDA}" destId="{93F111AA-BC09-41B8-ACFA-1C24ABA33535}" srcOrd="1" destOrd="0" presId="urn:microsoft.com/office/officeart/2018/2/layout/IconVerticalSolidList"/>
    <dgm:cxn modelId="{785DCB1E-3DAD-44CA-A9D6-F767ED7130D5}" type="presParOf" srcId="{DBACA659-D2AB-4E40-BA1B-311FB84E3CDA}" destId="{00BEC04B-57AE-4BA7-9C34-18D182DAA06E}" srcOrd="2" destOrd="0" presId="urn:microsoft.com/office/officeart/2018/2/layout/IconVerticalSolidList"/>
    <dgm:cxn modelId="{8BA12792-2EB9-4F45-9CC0-174E7098CA58}" type="presParOf" srcId="{00BEC04B-57AE-4BA7-9C34-18D182DAA06E}" destId="{D8842815-09C0-417F-AD46-B5DB99DD6548}" srcOrd="0" destOrd="0" presId="urn:microsoft.com/office/officeart/2018/2/layout/IconVerticalSolidList"/>
    <dgm:cxn modelId="{9AD53819-CE8C-4E5A-9FBA-88527CD7277E}" type="presParOf" srcId="{00BEC04B-57AE-4BA7-9C34-18D182DAA06E}" destId="{1792D629-8BC2-4C73-8745-480A2C7A3455}" srcOrd="1" destOrd="0" presId="urn:microsoft.com/office/officeart/2018/2/layout/IconVerticalSolidList"/>
    <dgm:cxn modelId="{BC00D5F1-C85E-48F1-9E08-60417D1F9BA0}" type="presParOf" srcId="{00BEC04B-57AE-4BA7-9C34-18D182DAA06E}" destId="{35E06451-835A-4E8A-A605-F58263AE83A9}" srcOrd="2" destOrd="0" presId="urn:microsoft.com/office/officeart/2018/2/layout/IconVerticalSolidList"/>
    <dgm:cxn modelId="{19C05958-4ED5-4553-94ED-B2F4ED7ED866}" type="presParOf" srcId="{00BEC04B-57AE-4BA7-9C34-18D182DAA06E}" destId="{6C09D662-FDFE-42E5-B14D-B9BDDE97A761}" srcOrd="3" destOrd="0" presId="urn:microsoft.com/office/officeart/2018/2/layout/IconVerticalSolidList"/>
    <dgm:cxn modelId="{45AA9B46-C072-4C25-9A99-EE4CDCB37BFB}" type="presParOf" srcId="{DBACA659-D2AB-4E40-BA1B-311FB84E3CDA}" destId="{8F8EF2C1-8C22-465F-8176-342F44445465}" srcOrd="3" destOrd="0" presId="urn:microsoft.com/office/officeart/2018/2/layout/IconVerticalSolidList"/>
    <dgm:cxn modelId="{5BE9243E-628C-4116-ACA0-18A3B1F56216}" type="presParOf" srcId="{DBACA659-D2AB-4E40-BA1B-311FB84E3CDA}" destId="{A5CB3E29-0077-4452-B771-2AE9794131C5}" srcOrd="4" destOrd="0" presId="urn:microsoft.com/office/officeart/2018/2/layout/IconVerticalSolidList"/>
    <dgm:cxn modelId="{4C1E511E-AD90-4441-B3A7-4B596F16731C}" type="presParOf" srcId="{A5CB3E29-0077-4452-B771-2AE9794131C5}" destId="{B404491E-A323-42CF-AAB0-4E5D4F8A50A8}" srcOrd="0" destOrd="0" presId="urn:microsoft.com/office/officeart/2018/2/layout/IconVerticalSolidList"/>
    <dgm:cxn modelId="{FED14AD5-57C0-4350-B42B-7679FD667A7F}" type="presParOf" srcId="{A5CB3E29-0077-4452-B771-2AE9794131C5}" destId="{6AFB776A-C11C-4FD6-AB17-BCDBC80F08D9}" srcOrd="1" destOrd="0" presId="urn:microsoft.com/office/officeart/2018/2/layout/IconVerticalSolidList"/>
    <dgm:cxn modelId="{90CF7AF1-EC51-428A-A712-015F7236BB9B}" type="presParOf" srcId="{A5CB3E29-0077-4452-B771-2AE9794131C5}" destId="{C3BC7E13-EF4B-413B-BECB-044FDBD709FE}" srcOrd="2" destOrd="0" presId="urn:microsoft.com/office/officeart/2018/2/layout/IconVerticalSolidList"/>
    <dgm:cxn modelId="{BFD3D23C-B961-41CD-812B-15082167A65B}" type="presParOf" srcId="{A5CB3E29-0077-4452-B771-2AE9794131C5}" destId="{732AE7AD-575F-4994-BD9A-E701D3E7F264}" srcOrd="3" destOrd="0" presId="urn:microsoft.com/office/officeart/2018/2/layout/IconVerticalSolidList"/>
    <dgm:cxn modelId="{C3C7F47C-869C-40ED-A9C2-3BD70CDBE88A}" type="presParOf" srcId="{DBACA659-D2AB-4E40-BA1B-311FB84E3CDA}" destId="{3BAC4B0A-950A-476A-AFDD-292EB957EC4B}" srcOrd="5" destOrd="0" presId="urn:microsoft.com/office/officeart/2018/2/layout/IconVerticalSolidList"/>
    <dgm:cxn modelId="{54676C1F-1420-4970-8266-FD4F2810FDD4}" type="presParOf" srcId="{DBACA659-D2AB-4E40-BA1B-311FB84E3CDA}" destId="{28F97197-5EAF-4476-9B3A-D7FD1C666258}" srcOrd="6" destOrd="0" presId="urn:microsoft.com/office/officeart/2018/2/layout/IconVerticalSolidList"/>
    <dgm:cxn modelId="{1A58AE13-0957-4795-BF98-FED07E7F6438}" type="presParOf" srcId="{28F97197-5EAF-4476-9B3A-D7FD1C666258}" destId="{F8370355-1781-4335-A719-12702249ACCB}" srcOrd="0" destOrd="0" presId="urn:microsoft.com/office/officeart/2018/2/layout/IconVerticalSolidList"/>
    <dgm:cxn modelId="{580BA63C-406F-4FF5-A31E-BB63527375C8}" type="presParOf" srcId="{28F97197-5EAF-4476-9B3A-D7FD1C666258}" destId="{70185E55-5B02-412F-A2B9-2315B1F6699F}" srcOrd="1" destOrd="0" presId="urn:microsoft.com/office/officeart/2018/2/layout/IconVerticalSolidList"/>
    <dgm:cxn modelId="{03D29D0E-28AC-423A-ADDC-DF2B9D0F0DBE}" type="presParOf" srcId="{28F97197-5EAF-4476-9B3A-D7FD1C666258}" destId="{47938A0B-BB21-4373-BE82-48420A67951C}" srcOrd="2" destOrd="0" presId="urn:microsoft.com/office/officeart/2018/2/layout/IconVerticalSolidList"/>
    <dgm:cxn modelId="{B897D5F2-D06A-4095-90E6-F8960754337F}" type="presParOf" srcId="{28F97197-5EAF-4476-9B3A-D7FD1C666258}" destId="{8542C2D2-1087-45A4-9AD8-01B299102771}" srcOrd="3" destOrd="0" presId="urn:microsoft.com/office/officeart/2018/2/layout/IconVerticalSolidList"/>
    <dgm:cxn modelId="{D10C0BF0-2E8D-4551-908C-63CE1C98ED48}" type="presParOf" srcId="{DBACA659-D2AB-4E40-BA1B-311FB84E3CDA}" destId="{9E0ED65C-63B1-4DE0-BEA8-482E76BDBADB}" srcOrd="7" destOrd="0" presId="urn:microsoft.com/office/officeart/2018/2/layout/IconVerticalSolidList"/>
    <dgm:cxn modelId="{772B0D22-08A8-4315-AD6B-350387774A7C}" type="presParOf" srcId="{DBACA659-D2AB-4E40-BA1B-311FB84E3CDA}" destId="{1F228759-6B81-4A49-A538-FE33BC047025}" srcOrd="8" destOrd="0" presId="urn:microsoft.com/office/officeart/2018/2/layout/IconVerticalSolidList"/>
    <dgm:cxn modelId="{FE97BAE0-4F96-45BF-A5AC-3DD96BFF30A0}" type="presParOf" srcId="{1F228759-6B81-4A49-A538-FE33BC047025}" destId="{DF33DCF5-5932-443E-A7D5-D1CF023E0392}" srcOrd="0" destOrd="0" presId="urn:microsoft.com/office/officeart/2018/2/layout/IconVerticalSolidList"/>
    <dgm:cxn modelId="{F2466C71-8761-49A2-BE5C-2B9B8DC239E6}" type="presParOf" srcId="{1F228759-6B81-4A49-A538-FE33BC047025}" destId="{7E624BDC-C244-47FA-AF30-56341F9116FE}" srcOrd="1" destOrd="0" presId="urn:microsoft.com/office/officeart/2018/2/layout/IconVerticalSolidList"/>
    <dgm:cxn modelId="{73C1C138-5F8C-4556-8E1E-B3C44319E8D6}" type="presParOf" srcId="{1F228759-6B81-4A49-A538-FE33BC047025}" destId="{717BE529-58DA-44EF-A404-CCAF865915D7}" srcOrd="2" destOrd="0" presId="urn:microsoft.com/office/officeart/2018/2/layout/IconVerticalSolidList"/>
    <dgm:cxn modelId="{F7FA805D-AAF4-450D-89A7-F9B93048F8E1}" type="presParOf" srcId="{1F228759-6B81-4A49-A538-FE33BC047025}" destId="{E2CB1E1F-AEF3-452B-A1A4-D08745B7DB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00AA85-5D26-48CE-9F5F-84ECB79089DD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6D9FF9E-2046-409F-9717-882EF9A820E9}">
      <dgm:prSet/>
      <dgm:spPr/>
      <dgm:t>
        <a:bodyPr/>
        <a:lstStyle/>
        <a:p>
          <a:r>
            <a:rPr lang="en-US"/>
            <a:t>Calculate</a:t>
          </a:r>
        </a:p>
      </dgm:t>
    </dgm:pt>
    <dgm:pt modelId="{CECF88AA-C530-487C-A0A4-45DE4C69356B}" type="parTrans" cxnId="{313F1AC3-8533-4E2E-818B-8417937C66A7}">
      <dgm:prSet/>
      <dgm:spPr/>
      <dgm:t>
        <a:bodyPr/>
        <a:lstStyle/>
        <a:p>
          <a:endParaRPr lang="en-US"/>
        </a:p>
      </dgm:t>
    </dgm:pt>
    <dgm:pt modelId="{6DD1E9CA-48B5-4117-90E9-B33443B7313D}" type="sibTrans" cxnId="{313F1AC3-8533-4E2E-818B-8417937C66A7}">
      <dgm:prSet/>
      <dgm:spPr/>
      <dgm:t>
        <a:bodyPr/>
        <a:lstStyle/>
        <a:p>
          <a:endParaRPr lang="en-US"/>
        </a:p>
      </dgm:t>
    </dgm:pt>
    <dgm:pt modelId="{CCEDCAC8-E845-42C4-B967-92DC5E234329}">
      <dgm:prSet/>
      <dgm:spPr/>
      <dgm:t>
        <a:bodyPr/>
        <a:lstStyle/>
        <a:p>
          <a:r>
            <a:rPr lang="en-US"/>
            <a:t>Calculate entropy of current node</a:t>
          </a:r>
        </a:p>
      </dgm:t>
    </dgm:pt>
    <dgm:pt modelId="{13483DB5-2155-444B-BB02-D300FBCCC1F5}" type="parTrans" cxnId="{059961C9-5AD5-4E1A-AB91-5FB5034C842F}">
      <dgm:prSet/>
      <dgm:spPr/>
      <dgm:t>
        <a:bodyPr/>
        <a:lstStyle/>
        <a:p>
          <a:endParaRPr lang="en-US"/>
        </a:p>
      </dgm:t>
    </dgm:pt>
    <dgm:pt modelId="{7C580CF0-1488-4D24-A062-D11D4884CE01}" type="sibTrans" cxnId="{059961C9-5AD5-4E1A-AB91-5FB5034C842F}">
      <dgm:prSet/>
      <dgm:spPr/>
      <dgm:t>
        <a:bodyPr/>
        <a:lstStyle/>
        <a:p>
          <a:endParaRPr lang="en-US"/>
        </a:p>
      </dgm:t>
    </dgm:pt>
    <dgm:pt modelId="{9D0515A2-FE13-418B-9381-AB0B20935270}">
      <dgm:prSet/>
      <dgm:spPr/>
      <dgm:t>
        <a:bodyPr/>
        <a:lstStyle/>
        <a:p>
          <a:r>
            <a:rPr lang="en-US"/>
            <a:t>Begin with entire dataset</a:t>
          </a:r>
        </a:p>
      </dgm:t>
    </dgm:pt>
    <dgm:pt modelId="{3FF3AA2C-C8E0-4E6A-9654-04696D429286}" type="parTrans" cxnId="{4CBB40A5-81CF-453A-8256-F1BDE02ACE1C}">
      <dgm:prSet/>
      <dgm:spPr/>
      <dgm:t>
        <a:bodyPr/>
        <a:lstStyle/>
        <a:p>
          <a:endParaRPr lang="en-US"/>
        </a:p>
      </dgm:t>
    </dgm:pt>
    <dgm:pt modelId="{3C32A626-C01D-4AA2-BE16-6D6A20E76FF5}" type="sibTrans" cxnId="{4CBB40A5-81CF-453A-8256-F1BDE02ACE1C}">
      <dgm:prSet/>
      <dgm:spPr/>
      <dgm:t>
        <a:bodyPr/>
        <a:lstStyle/>
        <a:p>
          <a:endParaRPr lang="en-US"/>
        </a:p>
      </dgm:t>
    </dgm:pt>
    <dgm:pt modelId="{8688F389-068E-4839-B22C-10B15C9DC685}">
      <dgm:prSet/>
      <dgm:spPr/>
      <dgm:t>
        <a:bodyPr/>
        <a:lstStyle/>
        <a:p>
          <a:r>
            <a:rPr lang="en-US"/>
            <a:t>Scan</a:t>
          </a:r>
        </a:p>
      </dgm:t>
    </dgm:pt>
    <dgm:pt modelId="{5FD57EAB-8426-4AF4-9217-5EA2DBDE141D}" type="parTrans" cxnId="{336FA953-682D-4D63-9751-AB01F5AE3596}">
      <dgm:prSet/>
      <dgm:spPr/>
      <dgm:t>
        <a:bodyPr/>
        <a:lstStyle/>
        <a:p>
          <a:endParaRPr lang="en-US"/>
        </a:p>
      </dgm:t>
    </dgm:pt>
    <dgm:pt modelId="{74041AA2-ED2F-4C5C-BD06-591FA4F67CCF}" type="sibTrans" cxnId="{336FA953-682D-4D63-9751-AB01F5AE3596}">
      <dgm:prSet/>
      <dgm:spPr/>
      <dgm:t>
        <a:bodyPr/>
        <a:lstStyle/>
        <a:p>
          <a:endParaRPr lang="en-US"/>
        </a:p>
      </dgm:t>
    </dgm:pt>
    <dgm:pt modelId="{68ADD7B3-0B5F-483B-8517-E869677BD022}">
      <dgm:prSet/>
      <dgm:spPr/>
      <dgm:t>
        <a:bodyPr/>
        <a:lstStyle/>
        <a:p>
          <a:r>
            <a:rPr lang="en-US"/>
            <a:t>Scan all possible divisions of dataset</a:t>
          </a:r>
        </a:p>
      </dgm:t>
    </dgm:pt>
    <dgm:pt modelId="{10A9FAA3-9DDF-4612-B3EF-F691D2405CA6}" type="parTrans" cxnId="{83D08331-9AC3-4D07-9F2D-21776FF441B3}">
      <dgm:prSet/>
      <dgm:spPr/>
      <dgm:t>
        <a:bodyPr/>
        <a:lstStyle/>
        <a:p>
          <a:endParaRPr lang="en-US"/>
        </a:p>
      </dgm:t>
    </dgm:pt>
    <dgm:pt modelId="{DC17E016-18E2-424C-AF55-AF4A0FB0ADFE}" type="sibTrans" cxnId="{83D08331-9AC3-4D07-9F2D-21776FF441B3}">
      <dgm:prSet/>
      <dgm:spPr/>
      <dgm:t>
        <a:bodyPr/>
        <a:lstStyle/>
        <a:p>
          <a:endParaRPr lang="en-US"/>
        </a:p>
      </dgm:t>
    </dgm:pt>
    <dgm:pt modelId="{64BC39AB-846B-480B-9579-512D1018366C}">
      <dgm:prSet/>
      <dgm:spPr/>
      <dgm:t>
        <a:bodyPr/>
        <a:lstStyle/>
        <a:p>
          <a:r>
            <a:rPr lang="en-US"/>
            <a:t>Scan each feature</a:t>
          </a:r>
        </a:p>
      </dgm:t>
    </dgm:pt>
    <dgm:pt modelId="{316D7A94-A353-4123-9C24-87108696414C}" type="parTrans" cxnId="{AAC6713F-00AA-430A-902E-B31B6A2C62D7}">
      <dgm:prSet/>
      <dgm:spPr/>
      <dgm:t>
        <a:bodyPr/>
        <a:lstStyle/>
        <a:p>
          <a:endParaRPr lang="en-US"/>
        </a:p>
      </dgm:t>
    </dgm:pt>
    <dgm:pt modelId="{A6FE3F2C-BCD7-4533-B707-ECB9E4009780}" type="sibTrans" cxnId="{AAC6713F-00AA-430A-902E-B31B6A2C62D7}">
      <dgm:prSet/>
      <dgm:spPr/>
      <dgm:t>
        <a:bodyPr/>
        <a:lstStyle/>
        <a:p>
          <a:endParaRPr lang="en-US"/>
        </a:p>
      </dgm:t>
    </dgm:pt>
    <dgm:pt modelId="{1F71B395-97B6-4E45-908D-4DEAFDADFA8F}">
      <dgm:prSet/>
      <dgm:spPr/>
      <dgm:t>
        <a:bodyPr/>
        <a:lstStyle/>
        <a:p>
          <a:r>
            <a:rPr lang="en-US"/>
            <a:t>Scan possible threshold of each feature</a:t>
          </a:r>
        </a:p>
      </dgm:t>
    </dgm:pt>
    <dgm:pt modelId="{E9341B6A-CD21-4694-92F0-20F02EB60011}" type="parTrans" cxnId="{81A99D4D-7DCD-42BF-AAD8-BFD60F33464C}">
      <dgm:prSet/>
      <dgm:spPr/>
      <dgm:t>
        <a:bodyPr/>
        <a:lstStyle/>
        <a:p>
          <a:endParaRPr lang="en-US"/>
        </a:p>
      </dgm:t>
    </dgm:pt>
    <dgm:pt modelId="{83E815D1-C439-4F08-9E09-281676AB874A}" type="sibTrans" cxnId="{81A99D4D-7DCD-42BF-AAD8-BFD60F33464C}">
      <dgm:prSet/>
      <dgm:spPr/>
      <dgm:t>
        <a:bodyPr/>
        <a:lstStyle/>
        <a:p>
          <a:endParaRPr lang="en-US"/>
        </a:p>
      </dgm:t>
    </dgm:pt>
    <dgm:pt modelId="{F3EF1199-4578-420E-9281-C1B8339595CC}">
      <dgm:prSet/>
      <dgm:spPr/>
      <dgm:t>
        <a:bodyPr/>
        <a:lstStyle/>
        <a:p>
          <a:r>
            <a:rPr lang="en-US"/>
            <a:t>Choose</a:t>
          </a:r>
        </a:p>
      </dgm:t>
    </dgm:pt>
    <dgm:pt modelId="{6E58478C-BA7B-4DBC-947C-3AC70A65D0A2}" type="parTrans" cxnId="{49DF0EB8-B88B-4F23-97E5-FE486448DEBC}">
      <dgm:prSet/>
      <dgm:spPr/>
      <dgm:t>
        <a:bodyPr/>
        <a:lstStyle/>
        <a:p>
          <a:endParaRPr lang="en-US"/>
        </a:p>
      </dgm:t>
    </dgm:pt>
    <dgm:pt modelId="{0E4E6C5D-8864-4224-9515-478E0484C0E6}" type="sibTrans" cxnId="{49DF0EB8-B88B-4F23-97E5-FE486448DEBC}">
      <dgm:prSet/>
      <dgm:spPr/>
      <dgm:t>
        <a:bodyPr/>
        <a:lstStyle/>
        <a:p>
          <a:endParaRPr lang="en-US"/>
        </a:p>
      </dgm:t>
    </dgm:pt>
    <dgm:pt modelId="{84C3DF1D-4065-4CC5-ADDD-8FE128DEF776}">
      <dgm:prSet/>
      <dgm:spPr/>
      <dgm:t>
        <a:bodyPr/>
        <a:lstStyle/>
        <a:p>
          <a:r>
            <a:rPr lang="en-US"/>
            <a:t>Choose division with max information gain</a:t>
          </a:r>
        </a:p>
      </dgm:t>
    </dgm:pt>
    <dgm:pt modelId="{BFCD07A9-1890-4CEF-9068-435D027A91D3}" type="parTrans" cxnId="{08035BCB-48BD-4243-B8FA-E47D7F72ED00}">
      <dgm:prSet/>
      <dgm:spPr/>
      <dgm:t>
        <a:bodyPr/>
        <a:lstStyle/>
        <a:p>
          <a:endParaRPr lang="en-US"/>
        </a:p>
      </dgm:t>
    </dgm:pt>
    <dgm:pt modelId="{F4E68DCA-7007-4B6E-A4DD-DC26562CEBE5}" type="sibTrans" cxnId="{08035BCB-48BD-4243-B8FA-E47D7F72ED00}">
      <dgm:prSet/>
      <dgm:spPr/>
      <dgm:t>
        <a:bodyPr/>
        <a:lstStyle/>
        <a:p>
          <a:endParaRPr lang="en-US"/>
        </a:p>
      </dgm:t>
    </dgm:pt>
    <dgm:pt modelId="{95F1CF25-E19C-4746-ACB1-632373EC2477}">
      <dgm:prSet/>
      <dgm:spPr/>
      <dgm:t>
        <a:bodyPr/>
        <a:lstStyle/>
        <a:p>
          <a:r>
            <a:rPr lang="en-US"/>
            <a:t>Separate</a:t>
          </a:r>
        </a:p>
      </dgm:t>
    </dgm:pt>
    <dgm:pt modelId="{09B47AE2-09E9-4D8E-BA43-E51AA91772BD}" type="parTrans" cxnId="{030A2FDD-0943-4CFB-B3ED-F3F6DB3C3B2F}">
      <dgm:prSet/>
      <dgm:spPr/>
      <dgm:t>
        <a:bodyPr/>
        <a:lstStyle/>
        <a:p>
          <a:endParaRPr lang="en-US"/>
        </a:p>
      </dgm:t>
    </dgm:pt>
    <dgm:pt modelId="{0F46C442-B4D9-4BB9-9E37-6132BDCA26D6}" type="sibTrans" cxnId="{030A2FDD-0943-4CFB-B3ED-F3F6DB3C3B2F}">
      <dgm:prSet/>
      <dgm:spPr/>
      <dgm:t>
        <a:bodyPr/>
        <a:lstStyle/>
        <a:p>
          <a:endParaRPr lang="en-US"/>
        </a:p>
      </dgm:t>
    </dgm:pt>
    <dgm:pt modelId="{A53545B2-192C-4A29-92D4-CF78ED23A456}">
      <dgm:prSet/>
      <dgm:spPr/>
      <dgm:t>
        <a:bodyPr/>
        <a:lstStyle/>
        <a:p>
          <a:r>
            <a:rPr lang="en-US"/>
            <a:t>Separate data accordingly</a:t>
          </a:r>
        </a:p>
      </dgm:t>
    </dgm:pt>
    <dgm:pt modelId="{FA953AFA-13FE-41A4-8E56-DE59424D1F25}" type="parTrans" cxnId="{696D649E-4674-4DA4-899C-CC1CC5D7CA3F}">
      <dgm:prSet/>
      <dgm:spPr/>
      <dgm:t>
        <a:bodyPr/>
        <a:lstStyle/>
        <a:p>
          <a:endParaRPr lang="en-US"/>
        </a:p>
      </dgm:t>
    </dgm:pt>
    <dgm:pt modelId="{7AEFF92E-E0E8-4BDB-9E9A-8E089037D538}" type="sibTrans" cxnId="{696D649E-4674-4DA4-899C-CC1CC5D7CA3F}">
      <dgm:prSet/>
      <dgm:spPr/>
      <dgm:t>
        <a:bodyPr/>
        <a:lstStyle/>
        <a:p>
          <a:endParaRPr lang="en-US"/>
        </a:p>
      </dgm:t>
    </dgm:pt>
    <dgm:pt modelId="{8A322CE1-C914-426D-BACE-EABDC26A09EF}">
      <dgm:prSet/>
      <dgm:spPr/>
      <dgm:t>
        <a:bodyPr/>
        <a:lstStyle/>
        <a:p>
          <a:r>
            <a:rPr lang="en-US"/>
            <a:t>Repeat</a:t>
          </a:r>
        </a:p>
      </dgm:t>
    </dgm:pt>
    <dgm:pt modelId="{7C1971A5-2BEE-4A26-8BA5-B6764A91F5CC}" type="parTrans" cxnId="{DF9AAE3F-F770-4181-A606-5DF14C6EBAC8}">
      <dgm:prSet/>
      <dgm:spPr/>
      <dgm:t>
        <a:bodyPr/>
        <a:lstStyle/>
        <a:p>
          <a:endParaRPr lang="en-US"/>
        </a:p>
      </dgm:t>
    </dgm:pt>
    <dgm:pt modelId="{D192BAAD-15F8-47DF-AD12-71B35ECCD291}" type="sibTrans" cxnId="{DF9AAE3F-F770-4181-A606-5DF14C6EBAC8}">
      <dgm:prSet/>
      <dgm:spPr/>
      <dgm:t>
        <a:bodyPr/>
        <a:lstStyle/>
        <a:p>
          <a:endParaRPr lang="en-US"/>
        </a:p>
      </dgm:t>
    </dgm:pt>
    <dgm:pt modelId="{C8A05AD0-9B97-4E1E-B201-7303D68313BA}">
      <dgm:prSet/>
      <dgm:spPr/>
      <dgm:t>
        <a:bodyPr/>
        <a:lstStyle/>
        <a:p>
          <a:r>
            <a:rPr lang="en-US"/>
            <a:t>Repeat steps 1-4 until only pure nodes achieved or max tree size reached</a:t>
          </a:r>
        </a:p>
      </dgm:t>
    </dgm:pt>
    <dgm:pt modelId="{58B10FB5-3018-45AE-9CF5-4ED94224A1CE}" type="parTrans" cxnId="{D5011736-BD2C-4C17-B56D-69D663BA64FE}">
      <dgm:prSet/>
      <dgm:spPr/>
      <dgm:t>
        <a:bodyPr/>
        <a:lstStyle/>
        <a:p>
          <a:endParaRPr lang="en-US"/>
        </a:p>
      </dgm:t>
    </dgm:pt>
    <dgm:pt modelId="{69DB25D2-0F4A-4CBD-996A-607EC4AB6ECE}" type="sibTrans" cxnId="{D5011736-BD2C-4C17-B56D-69D663BA64FE}">
      <dgm:prSet/>
      <dgm:spPr/>
      <dgm:t>
        <a:bodyPr/>
        <a:lstStyle/>
        <a:p>
          <a:endParaRPr lang="en-US"/>
        </a:p>
      </dgm:t>
    </dgm:pt>
    <dgm:pt modelId="{AC9704D2-9AF2-47F2-BD23-C1F2C8CA5CEF}" type="pres">
      <dgm:prSet presAssocID="{C600AA85-5D26-48CE-9F5F-84ECB79089DD}" presName="Name0" presStyleCnt="0">
        <dgm:presLayoutVars>
          <dgm:dir/>
          <dgm:animLvl val="lvl"/>
          <dgm:resizeHandles val="exact"/>
        </dgm:presLayoutVars>
      </dgm:prSet>
      <dgm:spPr/>
    </dgm:pt>
    <dgm:pt modelId="{73874C24-76F8-4673-ACB6-AF4403F7C399}" type="pres">
      <dgm:prSet presAssocID="{A6D9FF9E-2046-409F-9717-882EF9A820E9}" presName="composite" presStyleCnt="0"/>
      <dgm:spPr/>
    </dgm:pt>
    <dgm:pt modelId="{0BECDD65-0841-42FB-9796-A3B7152FA497}" type="pres">
      <dgm:prSet presAssocID="{A6D9FF9E-2046-409F-9717-882EF9A820E9}" presName="parTx" presStyleLbl="alignNode1" presStyleIdx="0" presStyleCnt="5">
        <dgm:presLayoutVars>
          <dgm:chMax val="0"/>
          <dgm:chPref val="0"/>
        </dgm:presLayoutVars>
      </dgm:prSet>
      <dgm:spPr/>
    </dgm:pt>
    <dgm:pt modelId="{830E4E17-7FB0-418D-976B-91761E839F0F}" type="pres">
      <dgm:prSet presAssocID="{A6D9FF9E-2046-409F-9717-882EF9A820E9}" presName="desTx" presStyleLbl="alignAccFollowNode1" presStyleIdx="0" presStyleCnt="5">
        <dgm:presLayoutVars/>
      </dgm:prSet>
      <dgm:spPr/>
    </dgm:pt>
    <dgm:pt modelId="{7B91792D-3406-4B50-A9E1-88B0955116F5}" type="pres">
      <dgm:prSet presAssocID="{6DD1E9CA-48B5-4117-90E9-B33443B7313D}" presName="space" presStyleCnt="0"/>
      <dgm:spPr/>
    </dgm:pt>
    <dgm:pt modelId="{7FE304F2-E6D5-4F84-9DCB-BEAEF3B984FB}" type="pres">
      <dgm:prSet presAssocID="{8688F389-068E-4839-B22C-10B15C9DC685}" presName="composite" presStyleCnt="0"/>
      <dgm:spPr/>
    </dgm:pt>
    <dgm:pt modelId="{4A44FF0A-DCB4-4CE3-8D5A-BE4B843F0054}" type="pres">
      <dgm:prSet presAssocID="{8688F389-068E-4839-B22C-10B15C9DC685}" presName="parTx" presStyleLbl="alignNode1" presStyleIdx="1" presStyleCnt="5">
        <dgm:presLayoutVars>
          <dgm:chMax val="0"/>
          <dgm:chPref val="0"/>
        </dgm:presLayoutVars>
      </dgm:prSet>
      <dgm:spPr/>
    </dgm:pt>
    <dgm:pt modelId="{DFC0C3AF-2DC3-4E46-93D1-662564AE381D}" type="pres">
      <dgm:prSet presAssocID="{8688F389-068E-4839-B22C-10B15C9DC685}" presName="desTx" presStyleLbl="alignAccFollowNode1" presStyleIdx="1" presStyleCnt="5">
        <dgm:presLayoutVars/>
      </dgm:prSet>
      <dgm:spPr/>
    </dgm:pt>
    <dgm:pt modelId="{FE4526B1-98B8-480E-8E63-DA1CC06E8A71}" type="pres">
      <dgm:prSet presAssocID="{74041AA2-ED2F-4C5C-BD06-591FA4F67CCF}" presName="space" presStyleCnt="0"/>
      <dgm:spPr/>
    </dgm:pt>
    <dgm:pt modelId="{2D28D04F-D2FA-4EB1-937B-6F19B3B3D086}" type="pres">
      <dgm:prSet presAssocID="{F3EF1199-4578-420E-9281-C1B8339595CC}" presName="composite" presStyleCnt="0"/>
      <dgm:spPr/>
    </dgm:pt>
    <dgm:pt modelId="{FCD60AE5-C94E-4EB6-A23C-1912F04A08FE}" type="pres">
      <dgm:prSet presAssocID="{F3EF1199-4578-420E-9281-C1B8339595CC}" presName="parTx" presStyleLbl="alignNode1" presStyleIdx="2" presStyleCnt="5">
        <dgm:presLayoutVars>
          <dgm:chMax val="0"/>
          <dgm:chPref val="0"/>
        </dgm:presLayoutVars>
      </dgm:prSet>
      <dgm:spPr/>
    </dgm:pt>
    <dgm:pt modelId="{E6EE2FBE-9714-4EFD-A9B7-6FB86BE4A548}" type="pres">
      <dgm:prSet presAssocID="{F3EF1199-4578-420E-9281-C1B8339595CC}" presName="desTx" presStyleLbl="alignAccFollowNode1" presStyleIdx="2" presStyleCnt="5">
        <dgm:presLayoutVars/>
      </dgm:prSet>
      <dgm:spPr/>
    </dgm:pt>
    <dgm:pt modelId="{E3D28522-0603-4E0D-AE30-B2A0D2881892}" type="pres">
      <dgm:prSet presAssocID="{0E4E6C5D-8864-4224-9515-478E0484C0E6}" presName="space" presStyleCnt="0"/>
      <dgm:spPr/>
    </dgm:pt>
    <dgm:pt modelId="{3B995ACD-574A-4FF6-AB99-E1D6D4CDCD63}" type="pres">
      <dgm:prSet presAssocID="{95F1CF25-E19C-4746-ACB1-632373EC2477}" presName="composite" presStyleCnt="0"/>
      <dgm:spPr/>
    </dgm:pt>
    <dgm:pt modelId="{140CCC04-32D5-42E9-80C7-EE77D78DA45A}" type="pres">
      <dgm:prSet presAssocID="{95F1CF25-E19C-4746-ACB1-632373EC2477}" presName="parTx" presStyleLbl="alignNode1" presStyleIdx="3" presStyleCnt="5">
        <dgm:presLayoutVars>
          <dgm:chMax val="0"/>
          <dgm:chPref val="0"/>
        </dgm:presLayoutVars>
      </dgm:prSet>
      <dgm:spPr/>
    </dgm:pt>
    <dgm:pt modelId="{75A9D378-9288-46E5-9B63-427EA2E3D1BB}" type="pres">
      <dgm:prSet presAssocID="{95F1CF25-E19C-4746-ACB1-632373EC2477}" presName="desTx" presStyleLbl="alignAccFollowNode1" presStyleIdx="3" presStyleCnt="5">
        <dgm:presLayoutVars/>
      </dgm:prSet>
      <dgm:spPr/>
    </dgm:pt>
    <dgm:pt modelId="{5222C779-5697-4363-8C5D-26C495B99B78}" type="pres">
      <dgm:prSet presAssocID="{0F46C442-B4D9-4BB9-9E37-6132BDCA26D6}" presName="space" presStyleCnt="0"/>
      <dgm:spPr/>
    </dgm:pt>
    <dgm:pt modelId="{A3588ABF-8366-4642-BD34-63956615189B}" type="pres">
      <dgm:prSet presAssocID="{8A322CE1-C914-426D-BACE-EABDC26A09EF}" presName="composite" presStyleCnt="0"/>
      <dgm:spPr/>
    </dgm:pt>
    <dgm:pt modelId="{C5122D48-2A43-4804-AD6F-77A4F59847B1}" type="pres">
      <dgm:prSet presAssocID="{8A322CE1-C914-426D-BACE-EABDC26A09EF}" presName="parTx" presStyleLbl="alignNode1" presStyleIdx="4" presStyleCnt="5">
        <dgm:presLayoutVars>
          <dgm:chMax val="0"/>
          <dgm:chPref val="0"/>
        </dgm:presLayoutVars>
      </dgm:prSet>
      <dgm:spPr/>
    </dgm:pt>
    <dgm:pt modelId="{5F1EEB0D-82E5-4BE8-A1AE-54619AD40778}" type="pres">
      <dgm:prSet presAssocID="{8A322CE1-C914-426D-BACE-EABDC26A09EF}" presName="desTx" presStyleLbl="alignAccFollowNode1" presStyleIdx="4" presStyleCnt="5">
        <dgm:presLayoutVars/>
      </dgm:prSet>
      <dgm:spPr/>
    </dgm:pt>
  </dgm:ptLst>
  <dgm:cxnLst>
    <dgm:cxn modelId="{65AABB17-ADBD-42D9-B258-4F8CDB4298E2}" type="presOf" srcId="{A53545B2-192C-4A29-92D4-CF78ED23A456}" destId="{75A9D378-9288-46E5-9B63-427EA2E3D1BB}" srcOrd="0" destOrd="0" presId="urn:microsoft.com/office/officeart/2016/7/layout/ChevronBlockProcess"/>
    <dgm:cxn modelId="{A8E67924-CEED-4CDE-A81E-4082D0A1A66A}" type="presOf" srcId="{F3EF1199-4578-420E-9281-C1B8339595CC}" destId="{FCD60AE5-C94E-4EB6-A23C-1912F04A08FE}" srcOrd="0" destOrd="0" presId="urn:microsoft.com/office/officeart/2016/7/layout/ChevronBlockProcess"/>
    <dgm:cxn modelId="{83D08331-9AC3-4D07-9F2D-21776FF441B3}" srcId="{8688F389-068E-4839-B22C-10B15C9DC685}" destId="{68ADD7B3-0B5F-483B-8517-E869677BD022}" srcOrd="0" destOrd="0" parTransId="{10A9FAA3-9DDF-4612-B3EF-F691D2405CA6}" sibTransId="{DC17E016-18E2-424C-AF55-AF4A0FB0ADFE}"/>
    <dgm:cxn modelId="{D5011736-BD2C-4C17-B56D-69D663BA64FE}" srcId="{8A322CE1-C914-426D-BACE-EABDC26A09EF}" destId="{C8A05AD0-9B97-4E1E-B201-7303D68313BA}" srcOrd="0" destOrd="0" parTransId="{58B10FB5-3018-45AE-9CF5-4ED94224A1CE}" sibTransId="{69DB25D2-0F4A-4CBD-996A-607EC4AB6ECE}"/>
    <dgm:cxn modelId="{30271D38-BDA1-430C-8852-6D9D0AFF7DAE}" type="presOf" srcId="{95F1CF25-E19C-4746-ACB1-632373EC2477}" destId="{140CCC04-32D5-42E9-80C7-EE77D78DA45A}" srcOrd="0" destOrd="0" presId="urn:microsoft.com/office/officeart/2016/7/layout/ChevronBlockProcess"/>
    <dgm:cxn modelId="{AAC6713F-00AA-430A-902E-B31B6A2C62D7}" srcId="{68ADD7B3-0B5F-483B-8517-E869677BD022}" destId="{64BC39AB-846B-480B-9579-512D1018366C}" srcOrd="0" destOrd="0" parTransId="{316D7A94-A353-4123-9C24-87108696414C}" sibTransId="{A6FE3F2C-BCD7-4533-B707-ECB9E4009780}"/>
    <dgm:cxn modelId="{DF9AAE3F-F770-4181-A606-5DF14C6EBAC8}" srcId="{C600AA85-5D26-48CE-9F5F-84ECB79089DD}" destId="{8A322CE1-C914-426D-BACE-EABDC26A09EF}" srcOrd="4" destOrd="0" parTransId="{7C1971A5-2BEE-4A26-8BA5-B6764A91F5CC}" sibTransId="{D192BAAD-15F8-47DF-AD12-71B35ECCD291}"/>
    <dgm:cxn modelId="{C4ECB240-2152-464E-998B-05D857FC755F}" type="presOf" srcId="{CCEDCAC8-E845-42C4-B967-92DC5E234329}" destId="{830E4E17-7FB0-418D-976B-91761E839F0F}" srcOrd="0" destOrd="0" presId="urn:microsoft.com/office/officeart/2016/7/layout/ChevronBlockProcess"/>
    <dgm:cxn modelId="{088AB345-AEFE-438D-A1F5-5FEDFDDA55A7}" type="presOf" srcId="{9D0515A2-FE13-418B-9381-AB0B20935270}" destId="{830E4E17-7FB0-418D-976B-91761E839F0F}" srcOrd="0" destOrd="1" presId="urn:microsoft.com/office/officeart/2016/7/layout/ChevronBlockProcess"/>
    <dgm:cxn modelId="{81A99D4D-7DCD-42BF-AAD8-BFD60F33464C}" srcId="{68ADD7B3-0B5F-483B-8517-E869677BD022}" destId="{1F71B395-97B6-4E45-908D-4DEAFDADFA8F}" srcOrd="1" destOrd="0" parTransId="{E9341B6A-CD21-4694-92F0-20F02EB60011}" sibTransId="{83E815D1-C439-4F08-9E09-281676AB874A}"/>
    <dgm:cxn modelId="{7401674F-F24E-4DCD-A370-6A20B6B7E7E2}" type="presOf" srcId="{68ADD7B3-0B5F-483B-8517-E869677BD022}" destId="{DFC0C3AF-2DC3-4E46-93D1-662564AE381D}" srcOrd="0" destOrd="0" presId="urn:microsoft.com/office/officeart/2016/7/layout/ChevronBlockProcess"/>
    <dgm:cxn modelId="{336FA953-682D-4D63-9751-AB01F5AE3596}" srcId="{C600AA85-5D26-48CE-9F5F-84ECB79089DD}" destId="{8688F389-068E-4839-B22C-10B15C9DC685}" srcOrd="1" destOrd="0" parTransId="{5FD57EAB-8426-4AF4-9217-5EA2DBDE141D}" sibTransId="{74041AA2-ED2F-4C5C-BD06-591FA4F67CCF}"/>
    <dgm:cxn modelId="{4150C274-EF44-46B4-B8BD-63916BC9877B}" type="presOf" srcId="{C600AA85-5D26-48CE-9F5F-84ECB79089DD}" destId="{AC9704D2-9AF2-47F2-BD23-C1F2C8CA5CEF}" srcOrd="0" destOrd="0" presId="urn:microsoft.com/office/officeart/2016/7/layout/ChevronBlockProcess"/>
    <dgm:cxn modelId="{4B37F879-18FB-45FB-9BEB-841355675976}" type="presOf" srcId="{84C3DF1D-4065-4CC5-ADDD-8FE128DEF776}" destId="{E6EE2FBE-9714-4EFD-A9B7-6FB86BE4A548}" srcOrd="0" destOrd="0" presId="urn:microsoft.com/office/officeart/2016/7/layout/ChevronBlockProcess"/>
    <dgm:cxn modelId="{B6F0E883-6012-472A-AC96-289624AE52AB}" type="presOf" srcId="{1F71B395-97B6-4E45-908D-4DEAFDADFA8F}" destId="{DFC0C3AF-2DC3-4E46-93D1-662564AE381D}" srcOrd="0" destOrd="2" presId="urn:microsoft.com/office/officeart/2016/7/layout/ChevronBlockProcess"/>
    <dgm:cxn modelId="{367EFE8F-3ADE-424E-ABD9-A8BE4E0A0256}" type="presOf" srcId="{8688F389-068E-4839-B22C-10B15C9DC685}" destId="{4A44FF0A-DCB4-4CE3-8D5A-BE4B843F0054}" srcOrd="0" destOrd="0" presId="urn:microsoft.com/office/officeart/2016/7/layout/ChevronBlockProcess"/>
    <dgm:cxn modelId="{D1E14595-8836-4234-8C96-9A7946BECF78}" type="presOf" srcId="{A6D9FF9E-2046-409F-9717-882EF9A820E9}" destId="{0BECDD65-0841-42FB-9796-A3B7152FA497}" srcOrd="0" destOrd="0" presId="urn:microsoft.com/office/officeart/2016/7/layout/ChevronBlockProcess"/>
    <dgm:cxn modelId="{696D649E-4674-4DA4-899C-CC1CC5D7CA3F}" srcId="{95F1CF25-E19C-4746-ACB1-632373EC2477}" destId="{A53545B2-192C-4A29-92D4-CF78ED23A456}" srcOrd="0" destOrd="0" parTransId="{FA953AFA-13FE-41A4-8E56-DE59424D1F25}" sibTransId="{7AEFF92E-E0E8-4BDB-9E9A-8E089037D538}"/>
    <dgm:cxn modelId="{4CBB40A5-81CF-453A-8256-F1BDE02ACE1C}" srcId="{CCEDCAC8-E845-42C4-B967-92DC5E234329}" destId="{9D0515A2-FE13-418B-9381-AB0B20935270}" srcOrd="0" destOrd="0" parTransId="{3FF3AA2C-C8E0-4E6A-9654-04696D429286}" sibTransId="{3C32A626-C01D-4AA2-BE16-6D6A20E76FF5}"/>
    <dgm:cxn modelId="{49DF0EB8-B88B-4F23-97E5-FE486448DEBC}" srcId="{C600AA85-5D26-48CE-9F5F-84ECB79089DD}" destId="{F3EF1199-4578-420E-9281-C1B8339595CC}" srcOrd="2" destOrd="0" parTransId="{6E58478C-BA7B-4DBC-947C-3AC70A65D0A2}" sibTransId="{0E4E6C5D-8864-4224-9515-478E0484C0E6}"/>
    <dgm:cxn modelId="{313F1AC3-8533-4E2E-818B-8417937C66A7}" srcId="{C600AA85-5D26-48CE-9F5F-84ECB79089DD}" destId="{A6D9FF9E-2046-409F-9717-882EF9A820E9}" srcOrd="0" destOrd="0" parTransId="{CECF88AA-C530-487C-A0A4-45DE4C69356B}" sibTransId="{6DD1E9CA-48B5-4117-90E9-B33443B7313D}"/>
    <dgm:cxn modelId="{059961C9-5AD5-4E1A-AB91-5FB5034C842F}" srcId="{A6D9FF9E-2046-409F-9717-882EF9A820E9}" destId="{CCEDCAC8-E845-42C4-B967-92DC5E234329}" srcOrd="0" destOrd="0" parTransId="{13483DB5-2155-444B-BB02-D300FBCCC1F5}" sibTransId="{7C580CF0-1488-4D24-A062-D11D4884CE01}"/>
    <dgm:cxn modelId="{3CE3B0CA-05AB-4928-A239-9F40F06449E8}" type="presOf" srcId="{C8A05AD0-9B97-4E1E-B201-7303D68313BA}" destId="{5F1EEB0D-82E5-4BE8-A1AE-54619AD40778}" srcOrd="0" destOrd="0" presId="urn:microsoft.com/office/officeart/2016/7/layout/ChevronBlockProcess"/>
    <dgm:cxn modelId="{08035BCB-48BD-4243-B8FA-E47D7F72ED00}" srcId="{F3EF1199-4578-420E-9281-C1B8339595CC}" destId="{84C3DF1D-4065-4CC5-ADDD-8FE128DEF776}" srcOrd="0" destOrd="0" parTransId="{BFCD07A9-1890-4CEF-9068-435D027A91D3}" sibTransId="{F4E68DCA-7007-4B6E-A4DD-DC26562CEBE5}"/>
    <dgm:cxn modelId="{030A2FDD-0943-4CFB-B3ED-F3F6DB3C3B2F}" srcId="{C600AA85-5D26-48CE-9F5F-84ECB79089DD}" destId="{95F1CF25-E19C-4746-ACB1-632373EC2477}" srcOrd="3" destOrd="0" parTransId="{09B47AE2-09E9-4D8E-BA43-E51AA91772BD}" sibTransId="{0F46C442-B4D9-4BB9-9E37-6132BDCA26D6}"/>
    <dgm:cxn modelId="{D76704F0-F701-4ECE-9930-B6A4C44FCAB0}" type="presOf" srcId="{8A322CE1-C914-426D-BACE-EABDC26A09EF}" destId="{C5122D48-2A43-4804-AD6F-77A4F59847B1}" srcOrd="0" destOrd="0" presId="urn:microsoft.com/office/officeart/2016/7/layout/ChevronBlockProcess"/>
    <dgm:cxn modelId="{190AD4F9-CEAF-4442-A190-A7852294114A}" type="presOf" srcId="{64BC39AB-846B-480B-9579-512D1018366C}" destId="{DFC0C3AF-2DC3-4E46-93D1-662564AE381D}" srcOrd="0" destOrd="1" presId="urn:microsoft.com/office/officeart/2016/7/layout/ChevronBlockProcess"/>
    <dgm:cxn modelId="{7A32BA2A-2368-4CCB-B7AC-4851B12653CC}" type="presParOf" srcId="{AC9704D2-9AF2-47F2-BD23-C1F2C8CA5CEF}" destId="{73874C24-76F8-4673-ACB6-AF4403F7C399}" srcOrd="0" destOrd="0" presId="urn:microsoft.com/office/officeart/2016/7/layout/ChevronBlockProcess"/>
    <dgm:cxn modelId="{3906EE5C-4DEE-46DE-98CE-D73BECDC3418}" type="presParOf" srcId="{73874C24-76F8-4673-ACB6-AF4403F7C399}" destId="{0BECDD65-0841-42FB-9796-A3B7152FA497}" srcOrd="0" destOrd="0" presId="urn:microsoft.com/office/officeart/2016/7/layout/ChevronBlockProcess"/>
    <dgm:cxn modelId="{D73E0C2C-F997-4A0E-AFC7-B967D7BF3CA0}" type="presParOf" srcId="{73874C24-76F8-4673-ACB6-AF4403F7C399}" destId="{830E4E17-7FB0-418D-976B-91761E839F0F}" srcOrd="1" destOrd="0" presId="urn:microsoft.com/office/officeart/2016/7/layout/ChevronBlockProcess"/>
    <dgm:cxn modelId="{F95B8FBB-0BD7-42BB-AB3A-2576CF3DE827}" type="presParOf" srcId="{AC9704D2-9AF2-47F2-BD23-C1F2C8CA5CEF}" destId="{7B91792D-3406-4B50-A9E1-88B0955116F5}" srcOrd="1" destOrd="0" presId="urn:microsoft.com/office/officeart/2016/7/layout/ChevronBlockProcess"/>
    <dgm:cxn modelId="{EE672C53-7496-4BDA-99B6-20ACD5CD98F4}" type="presParOf" srcId="{AC9704D2-9AF2-47F2-BD23-C1F2C8CA5CEF}" destId="{7FE304F2-E6D5-4F84-9DCB-BEAEF3B984FB}" srcOrd="2" destOrd="0" presId="urn:microsoft.com/office/officeart/2016/7/layout/ChevronBlockProcess"/>
    <dgm:cxn modelId="{81179815-E977-44FB-BC49-C9280E257E5B}" type="presParOf" srcId="{7FE304F2-E6D5-4F84-9DCB-BEAEF3B984FB}" destId="{4A44FF0A-DCB4-4CE3-8D5A-BE4B843F0054}" srcOrd="0" destOrd="0" presId="urn:microsoft.com/office/officeart/2016/7/layout/ChevronBlockProcess"/>
    <dgm:cxn modelId="{CEE338A0-1CDA-4F6B-80FF-9908DFE8A106}" type="presParOf" srcId="{7FE304F2-E6D5-4F84-9DCB-BEAEF3B984FB}" destId="{DFC0C3AF-2DC3-4E46-93D1-662564AE381D}" srcOrd="1" destOrd="0" presId="urn:microsoft.com/office/officeart/2016/7/layout/ChevronBlockProcess"/>
    <dgm:cxn modelId="{C4FEFA67-158A-401C-8981-2E1966A57ADB}" type="presParOf" srcId="{AC9704D2-9AF2-47F2-BD23-C1F2C8CA5CEF}" destId="{FE4526B1-98B8-480E-8E63-DA1CC06E8A71}" srcOrd="3" destOrd="0" presId="urn:microsoft.com/office/officeart/2016/7/layout/ChevronBlockProcess"/>
    <dgm:cxn modelId="{3C7FA888-021C-4361-B64D-49FEEA30A58E}" type="presParOf" srcId="{AC9704D2-9AF2-47F2-BD23-C1F2C8CA5CEF}" destId="{2D28D04F-D2FA-4EB1-937B-6F19B3B3D086}" srcOrd="4" destOrd="0" presId="urn:microsoft.com/office/officeart/2016/7/layout/ChevronBlockProcess"/>
    <dgm:cxn modelId="{60310927-52FE-42D5-8E3F-D0EF03DB6290}" type="presParOf" srcId="{2D28D04F-D2FA-4EB1-937B-6F19B3B3D086}" destId="{FCD60AE5-C94E-4EB6-A23C-1912F04A08FE}" srcOrd="0" destOrd="0" presId="urn:microsoft.com/office/officeart/2016/7/layout/ChevronBlockProcess"/>
    <dgm:cxn modelId="{69201774-3D17-45B5-B7CA-3DB7DBB8CEE7}" type="presParOf" srcId="{2D28D04F-D2FA-4EB1-937B-6F19B3B3D086}" destId="{E6EE2FBE-9714-4EFD-A9B7-6FB86BE4A548}" srcOrd="1" destOrd="0" presId="urn:microsoft.com/office/officeart/2016/7/layout/ChevronBlockProcess"/>
    <dgm:cxn modelId="{6A4AC66E-484E-441A-A4F5-E9F8A7BF97AA}" type="presParOf" srcId="{AC9704D2-9AF2-47F2-BD23-C1F2C8CA5CEF}" destId="{E3D28522-0603-4E0D-AE30-B2A0D2881892}" srcOrd="5" destOrd="0" presId="urn:microsoft.com/office/officeart/2016/7/layout/ChevronBlockProcess"/>
    <dgm:cxn modelId="{58783AE5-7482-4C8F-B21F-6B2AFE330954}" type="presParOf" srcId="{AC9704D2-9AF2-47F2-BD23-C1F2C8CA5CEF}" destId="{3B995ACD-574A-4FF6-AB99-E1D6D4CDCD63}" srcOrd="6" destOrd="0" presId="urn:microsoft.com/office/officeart/2016/7/layout/ChevronBlockProcess"/>
    <dgm:cxn modelId="{CEA80293-967B-4B97-84C0-3277E76F959A}" type="presParOf" srcId="{3B995ACD-574A-4FF6-AB99-E1D6D4CDCD63}" destId="{140CCC04-32D5-42E9-80C7-EE77D78DA45A}" srcOrd="0" destOrd="0" presId="urn:microsoft.com/office/officeart/2016/7/layout/ChevronBlockProcess"/>
    <dgm:cxn modelId="{55D6A9D5-B5B7-4BAF-BDA7-BC07AA66BBA1}" type="presParOf" srcId="{3B995ACD-574A-4FF6-AB99-E1D6D4CDCD63}" destId="{75A9D378-9288-46E5-9B63-427EA2E3D1BB}" srcOrd="1" destOrd="0" presId="urn:microsoft.com/office/officeart/2016/7/layout/ChevronBlockProcess"/>
    <dgm:cxn modelId="{8BFEB1BE-7D62-4600-BB4E-E3B125B60096}" type="presParOf" srcId="{AC9704D2-9AF2-47F2-BD23-C1F2C8CA5CEF}" destId="{5222C779-5697-4363-8C5D-26C495B99B78}" srcOrd="7" destOrd="0" presId="urn:microsoft.com/office/officeart/2016/7/layout/ChevronBlockProcess"/>
    <dgm:cxn modelId="{12CFBE10-0E20-4D2A-A7B6-72D9C7421999}" type="presParOf" srcId="{AC9704D2-9AF2-47F2-BD23-C1F2C8CA5CEF}" destId="{A3588ABF-8366-4642-BD34-63956615189B}" srcOrd="8" destOrd="0" presId="urn:microsoft.com/office/officeart/2016/7/layout/ChevronBlockProcess"/>
    <dgm:cxn modelId="{E0258F9E-3AFA-40BA-8EA0-7D26BF0FE3FE}" type="presParOf" srcId="{A3588ABF-8366-4642-BD34-63956615189B}" destId="{C5122D48-2A43-4804-AD6F-77A4F59847B1}" srcOrd="0" destOrd="0" presId="urn:microsoft.com/office/officeart/2016/7/layout/ChevronBlockProcess"/>
    <dgm:cxn modelId="{EA931025-44C9-4CA1-B8EF-DF15A868B87A}" type="presParOf" srcId="{A3588ABF-8366-4642-BD34-63956615189B}" destId="{5F1EEB0D-82E5-4BE8-A1AE-54619AD40778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BE0E61-9073-4C8C-8678-869B0D70957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A5D884-B517-4C54-A467-E139F6A699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“this module does not support missing values”</a:t>
          </a:r>
        </a:p>
      </dgm:t>
    </dgm:pt>
    <dgm:pt modelId="{B2B61F05-F5E4-442E-8A50-85A83E6ACF58}" type="parTrans" cxnId="{56150AC0-5223-4001-AB49-32E35A89878E}">
      <dgm:prSet/>
      <dgm:spPr/>
      <dgm:t>
        <a:bodyPr/>
        <a:lstStyle/>
        <a:p>
          <a:endParaRPr lang="en-US"/>
        </a:p>
      </dgm:t>
    </dgm:pt>
    <dgm:pt modelId="{7D448904-581F-4964-891D-2D062E90221A}" type="sibTrans" cxnId="{56150AC0-5223-4001-AB49-32E35A89878E}">
      <dgm:prSet/>
      <dgm:spPr/>
      <dgm:t>
        <a:bodyPr/>
        <a:lstStyle/>
        <a:p>
          <a:endParaRPr lang="en-US"/>
        </a:p>
      </dgm:t>
    </dgm:pt>
    <dgm:pt modelId="{180831A4-0A85-42E6-924D-9308D2CF08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“does not support categorical variables for now”</a:t>
          </a:r>
        </a:p>
      </dgm:t>
    </dgm:pt>
    <dgm:pt modelId="{11229C25-EF05-4C87-8417-9B18B3884847}" type="parTrans" cxnId="{3027E739-0619-4F92-BBE4-97C1BE6CA75B}">
      <dgm:prSet/>
      <dgm:spPr/>
      <dgm:t>
        <a:bodyPr/>
        <a:lstStyle/>
        <a:p>
          <a:endParaRPr lang="en-US"/>
        </a:p>
      </dgm:t>
    </dgm:pt>
    <dgm:pt modelId="{32D6CD93-1611-4337-B2B7-0B802EC14D48}" type="sibTrans" cxnId="{3027E739-0619-4F92-BBE4-97C1BE6CA75B}">
      <dgm:prSet/>
      <dgm:spPr/>
      <dgm:t>
        <a:bodyPr/>
        <a:lstStyle/>
        <a:p>
          <a:endParaRPr lang="en-US"/>
        </a:p>
      </dgm:t>
    </dgm:pt>
    <dgm:pt modelId="{A8539A5C-CDB6-4F09-9256-A43A76D28DED}" type="pres">
      <dgm:prSet presAssocID="{80BE0E61-9073-4C8C-8678-869B0D709570}" presName="root" presStyleCnt="0">
        <dgm:presLayoutVars>
          <dgm:dir/>
          <dgm:resizeHandles val="exact"/>
        </dgm:presLayoutVars>
      </dgm:prSet>
      <dgm:spPr/>
    </dgm:pt>
    <dgm:pt modelId="{3056969E-1391-4035-93FE-7C311C648A5A}" type="pres">
      <dgm:prSet presAssocID="{2DA5D884-B517-4C54-A467-E139F6A69948}" presName="compNode" presStyleCnt="0"/>
      <dgm:spPr/>
    </dgm:pt>
    <dgm:pt modelId="{B9C0027C-5341-417C-A132-940021E2985F}" type="pres">
      <dgm:prSet presAssocID="{2DA5D884-B517-4C54-A467-E139F6A6994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 with solid fill"/>
        </a:ext>
      </dgm:extLst>
    </dgm:pt>
    <dgm:pt modelId="{ACC25AC2-20A1-4D8F-8910-806A46B001DB}" type="pres">
      <dgm:prSet presAssocID="{2DA5D884-B517-4C54-A467-E139F6A69948}" presName="spaceRect" presStyleCnt="0"/>
      <dgm:spPr/>
    </dgm:pt>
    <dgm:pt modelId="{341CBE80-E745-4AB1-8495-5DF1749CDD26}" type="pres">
      <dgm:prSet presAssocID="{2DA5D884-B517-4C54-A467-E139F6A69948}" presName="textRect" presStyleLbl="revTx" presStyleIdx="0" presStyleCnt="2">
        <dgm:presLayoutVars>
          <dgm:chMax val="1"/>
          <dgm:chPref val="1"/>
        </dgm:presLayoutVars>
      </dgm:prSet>
      <dgm:spPr/>
    </dgm:pt>
    <dgm:pt modelId="{47E21664-8319-4D05-A0EC-0A160EAC4585}" type="pres">
      <dgm:prSet presAssocID="{7D448904-581F-4964-891D-2D062E90221A}" presName="sibTrans" presStyleCnt="0"/>
      <dgm:spPr/>
    </dgm:pt>
    <dgm:pt modelId="{FF9EBBD1-422D-4475-BDDB-3619B2DB709E}" type="pres">
      <dgm:prSet presAssocID="{180831A4-0A85-42E6-924D-9308D2CF08D8}" presName="compNode" presStyleCnt="0"/>
      <dgm:spPr/>
    </dgm:pt>
    <dgm:pt modelId="{A5F1832E-8960-483E-82E5-1200807D2C9A}" type="pres">
      <dgm:prSet presAssocID="{180831A4-0A85-42E6-924D-9308D2CF08D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 with solid fill"/>
        </a:ext>
      </dgm:extLst>
    </dgm:pt>
    <dgm:pt modelId="{000604AF-A634-415C-AD69-76DA3C25536E}" type="pres">
      <dgm:prSet presAssocID="{180831A4-0A85-42E6-924D-9308D2CF08D8}" presName="spaceRect" presStyleCnt="0"/>
      <dgm:spPr/>
    </dgm:pt>
    <dgm:pt modelId="{907AEED5-5468-40FF-AB73-066140D70DCC}" type="pres">
      <dgm:prSet presAssocID="{180831A4-0A85-42E6-924D-9308D2CF08D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027E739-0619-4F92-BBE4-97C1BE6CA75B}" srcId="{80BE0E61-9073-4C8C-8678-869B0D709570}" destId="{180831A4-0A85-42E6-924D-9308D2CF08D8}" srcOrd="1" destOrd="0" parTransId="{11229C25-EF05-4C87-8417-9B18B3884847}" sibTransId="{32D6CD93-1611-4337-B2B7-0B802EC14D48}"/>
    <dgm:cxn modelId="{D6FAD44F-2922-4508-85B5-B930F37941A7}" type="presOf" srcId="{80BE0E61-9073-4C8C-8678-869B0D709570}" destId="{A8539A5C-CDB6-4F09-9256-A43A76D28DED}" srcOrd="0" destOrd="0" presId="urn:microsoft.com/office/officeart/2018/2/layout/IconLabelList"/>
    <dgm:cxn modelId="{7BA2A450-A323-4CB8-99D1-7D43FAD6CBCC}" type="presOf" srcId="{180831A4-0A85-42E6-924D-9308D2CF08D8}" destId="{907AEED5-5468-40FF-AB73-066140D70DCC}" srcOrd="0" destOrd="0" presId="urn:microsoft.com/office/officeart/2018/2/layout/IconLabelList"/>
    <dgm:cxn modelId="{944D6292-A92D-4AA5-9DE2-7D4DF4ACFF8E}" type="presOf" srcId="{2DA5D884-B517-4C54-A467-E139F6A69948}" destId="{341CBE80-E745-4AB1-8495-5DF1749CDD26}" srcOrd="0" destOrd="0" presId="urn:microsoft.com/office/officeart/2018/2/layout/IconLabelList"/>
    <dgm:cxn modelId="{56150AC0-5223-4001-AB49-32E35A89878E}" srcId="{80BE0E61-9073-4C8C-8678-869B0D709570}" destId="{2DA5D884-B517-4C54-A467-E139F6A69948}" srcOrd="0" destOrd="0" parTransId="{B2B61F05-F5E4-442E-8A50-85A83E6ACF58}" sibTransId="{7D448904-581F-4964-891D-2D062E90221A}"/>
    <dgm:cxn modelId="{6572F136-D188-472F-B127-FDCD3EAF6B92}" type="presParOf" srcId="{A8539A5C-CDB6-4F09-9256-A43A76D28DED}" destId="{3056969E-1391-4035-93FE-7C311C648A5A}" srcOrd="0" destOrd="0" presId="urn:microsoft.com/office/officeart/2018/2/layout/IconLabelList"/>
    <dgm:cxn modelId="{B28C81FC-7719-44DE-BA1D-45E96D17BB6E}" type="presParOf" srcId="{3056969E-1391-4035-93FE-7C311C648A5A}" destId="{B9C0027C-5341-417C-A132-940021E2985F}" srcOrd="0" destOrd="0" presId="urn:microsoft.com/office/officeart/2018/2/layout/IconLabelList"/>
    <dgm:cxn modelId="{D555C7BE-F1EF-4C4C-A640-9CF079BB9490}" type="presParOf" srcId="{3056969E-1391-4035-93FE-7C311C648A5A}" destId="{ACC25AC2-20A1-4D8F-8910-806A46B001DB}" srcOrd="1" destOrd="0" presId="urn:microsoft.com/office/officeart/2018/2/layout/IconLabelList"/>
    <dgm:cxn modelId="{08C3A2AB-D8AE-4A40-B282-8767197A79BD}" type="presParOf" srcId="{3056969E-1391-4035-93FE-7C311C648A5A}" destId="{341CBE80-E745-4AB1-8495-5DF1749CDD26}" srcOrd="2" destOrd="0" presId="urn:microsoft.com/office/officeart/2018/2/layout/IconLabelList"/>
    <dgm:cxn modelId="{30BCFF15-E59B-4EF0-9088-1F192893A774}" type="presParOf" srcId="{A8539A5C-CDB6-4F09-9256-A43A76D28DED}" destId="{47E21664-8319-4D05-A0EC-0A160EAC4585}" srcOrd="1" destOrd="0" presId="urn:microsoft.com/office/officeart/2018/2/layout/IconLabelList"/>
    <dgm:cxn modelId="{ECF4DBA0-C224-4E7E-B85C-2D5C02048E1D}" type="presParOf" srcId="{A8539A5C-CDB6-4F09-9256-A43A76D28DED}" destId="{FF9EBBD1-422D-4475-BDDB-3619B2DB709E}" srcOrd="2" destOrd="0" presId="urn:microsoft.com/office/officeart/2018/2/layout/IconLabelList"/>
    <dgm:cxn modelId="{0D54099E-3D92-41E2-B200-9A5F0597FA9A}" type="presParOf" srcId="{FF9EBBD1-422D-4475-BDDB-3619B2DB709E}" destId="{A5F1832E-8960-483E-82E5-1200807D2C9A}" srcOrd="0" destOrd="0" presId="urn:microsoft.com/office/officeart/2018/2/layout/IconLabelList"/>
    <dgm:cxn modelId="{D76E7DEA-F038-496D-A3B1-24968D530D71}" type="presParOf" srcId="{FF9EBBD1-422D-4475-BDDB-3619B2DB709E}" destId="{000604AF-A634-415C-AD69-76DA3C25536E}" srcOrd="1" destOrd="0" presId="urn:microsoft.com/office/officeart/2018/2/layout/IconLabelList"/>
    <dgm:cxn modelId="{4372FDFB-E152-45C9-A4CA-D0ACBD862783}" type="presParOf" srcId="{FF9EBBD1-422D-4475-BDDB-3619B2DB709E}" destId="{907AEED5-5468-40FF-AB73-066140D70DC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F85E7A-8A58-4AF1-92D2-5ACF73661B8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284C76C-1B4A-4398-8593-A3F681D0FEDC}">
      <dgm:prSet/>
      <dgm:spPr/>
      <dgm:t>
        <a:bodyPr/>
        <a:lstStyle/>
        <a:p>
          <a:r>
            <a:rPr lang="en-US"/>
            <a:t>Requires little data preparation, no need to normalize data.</a:t>
          </a:r>
        </a:p>
      </dgm:t>
    </dgm:pt>
    <dgm:pt modelId="{184E5321-5984-452F-889B-C7B78582C952}" type="parTrans" cxnId="{726B0379-FFBF-47C6-9311-657628B38816}">
      <dgm:prSet/>
      <dgm:spPr/>
      <dgm:t>
        <a:bodyPr/>
        <a:lstStyle/>
        <a:p>
          <a:endParaRPr lang="en-US"/>
        </a:p>
      </dgm:t>
    </dgm:pt>
    <dgm:pt modelId="{3FB14ABC-BB22-4E1E-B2C9-E05C2165435B}" type="sibTrans" cxnId="{726B0379-FFBF-47C6-9311-657628B38816}">
      <dgm:prSet/>
      <dgm:spPr/>
      <dgm:t>
        <a:bodyPr/>
        <a:lstStyle/>
        <a:p>
          <a:endParaRPr lang="en-US"/>
        </a:p>
      </dgm:t>
    </dgm:pt>
    <dgm:pt modelId="{C99588B9-EEC4-40B0-B61A-4ECFF0ECAA43}">
      <dgm:prSet/>
      <dgm:spPr/>
      <dgm:t>
        <a:bodyPr/>
        <a:lstStyle/>
        <a:p>
          <a:r>
            <a:rPr lang="en-US"/>
            <a:t>Able to handle multi-output problems.</a:t>
          </a:r>
        </a:p>
      </dgm:t>
    </dgm:pt>
    <dgm:pt modelId="{58E57FE6-6E34-4080-92A9-07C83CAE606C}" type="parTrans" cxnId="{2F595475-FC6D-4425-A734-5A93C7080489}">
      <dgm:prSet/>
      <dgm:spPr/>
      <dgm:t>
        <a:bodyPr/>
        <a:lstStyle/>
        <a:p>
          <a:endParaRPr lang="en-US"/>
        </a:p>
      </dgm:t>
    </dgm:pt>
    <dgm:pt modelId="{84C8ACFA-9EF5-428A-8B10-DB3438622876}" type="sibTrans" cxnId="{2F595475-FC6D-4425-A734-5A93C7080489}">
      <dgm:prSet/>
      <dgm:spPr/>
      <dgm:t>
        <a:bodyPr/>
        <a:lstStyle/>
        <a:p>
          <a:endParaRPr lang="en-US"/>
        </a:p>
      </dgm:t>
    </dgm:pt>
    <dgm:pt modelId="{C13610B4-5DCE-43C4-B942-6332F8596ADE}">
      <dgm:prSet/>
      <dgm:spPr/>
      <dgm:t>
        <a:bodyPr/>
        <a:lstStyle/>
        <a:p>
          <a:r>
            <a:rPr lang="en-US" b="0" i="0"/>
            <a:t>The cost of using the tree is logarithmic in the number of data points used to train the tree.</a:t>
          </a:r>
          <a:endParaRPr lang="en-US"/>
        </a:p>
      </dgm:t>
    </dgm:pt>
    <dgm:pt modelId="{28F141BE-4F88-4E3D-B3EA-40C5747EA4BB}" type="parTrans" cxnId="{FB987250-6FBB-4769-8376-B1FD03ED55D9}">
      <dgm:prSet/>
      <dgm:spPr/>
      <dgm:t>
        <a:bodyPr/>
        <a:lstStyle/>
        <a:p>
          <a:endParaRPr lang="en-US"/>
        </a:p>
      </dgm:t>
    </dgm:pt>
    <dgm:pt modelId="{BADEEC2F-5938-45FB-8253-80D6A78A3422}" type="sibTrans" cxnId="{FB987250-6FBB-4769-8376-B1FD03ED55D9}">
      <dgm:prSet/>
      <dgm:spPr/>
      <dgm:t>
        <a:bodyPr/>
        <a:lstStyle/>
        <a:p>
          <a:endParaRPr lang="en-US"/>
        </a:p>
      </dgm:t>
    </dgm:pt>
    <dgm:pt modelId="{714B90C1-EC49-4CE3-8115-309BC4DEE615}">
      <dgm:prSet/>
      <dgm:spPr/>
      <dgm:t>
        <a:bodyPr/>
        <a:lstStyle/>
        <a:p>
          <a:r>
            <a:rPr lang="en-US" b="0" i="0"/>
            <a:t>Able to handle both numerical and categorical data.</a:t>
          </a:r>
          <a:endParaRPr lang="en-US"/>
        </a:p>
      </dgm:t>
    </dgm:pt>
    <dgm:pt modelId="{4F2CEC25-4CD8-482B-BD3A-514E859CD547}" type="parTrans" cxnId="{B9B0239B-6C55-4501-8BB8-647352E9111B}">
      <dgm:prSet/>
      <dgm:spPr/>
      <dgm:t>
        <a:bodyPr/>
        <a:lstStyle/>
        <a:p>
          <a:endParaRPr lang="en-US"/>
        </a:p>
      </dgm:t>
    </dgm:pt>
    <dgm:pt modelId="{FCC98F08-E715-4550-9FC0-3295628AB39D}" type="sibTrans" cxnId="{B9B0239B-6C55-4501-8BB8-647352E9111B}">
      <dgm:prSet/>
      <dgm:spPr/>
      <dgm:t>
        <a:bodyPr/>
        <a:lstStyle/>
        <a:p>
          <a:endParaRPr lang="en-US"/>
        </a:p>
      </dgm:t>
    </dgm:pt>
    <dgm:pt modelId="{E86057EB-0BB5-416F-92A3-18798922456D}" type="pres">
      <dgm:prSet presAssocID="{51F85E7A-8A58-4AF1-92D2-5ACF73661B89}" presName="vert0" presStyleCnt="0">
        <dgm:presLayoutVars>
          <dgm:dir/>
          <dgm:animOne val="branch"/>
          <dgm:animLvl val="lvl"/>
        </dgm:presLayoutVars>
      </dgm:prSet>
      <dgm:spPr/>
    </dgm:pt>
    <dgm:pt modelId="{2F947CAF-20C9-445F-823A-E2EF49BE1AF2}" type="pres">
      <dgm:prSet presAssocID="{2284C76C-1B4A-4398-8593-A3F681D0FEDC}" presName="thickLine" presStyleLbl="alignNode1" presStyleIdx="0" presStyleCnt="4"/>
      <dgm:spPr/>
    </dgm:pt>
    <dgm:pt modelId="{F19652EA-A420-45CB-A078-D4ED6790F320}" type="pres">
      <dgm:prSet presAssocID="{2284C76C-1B4A-4398-8593-A3F681D0FEDC}" presName="horz1" presStyleCnt="0"/>
      <dgm:spPr/>
    </dgm:pt>
    <dgm:pt modelId="{A5EF83AF-3612-4729-8BCD-7F971CA74226}" type="pres">
      <dgm:prSet presAssocID="{2284C76C-1B4A-4398-8593-A3F681D0FEDC}" presName="tx1" presStyleLbl="revTx" presStyleIdx="0" presStyleCnt="4"/>
      <dgm:spPr/>
    </dgm:pt>
    <dgm:pt modelId="{BCD9C211-92B9-4BC4-B935-5E3C869A77E5}" type="pres">
      <dgm:prSet presAssocID="{2284C76C-1B4A-4398-8593-A3F681D0FEDC}" presName="vert1" presStyleCnt="0"/>
      <dgm:spPr/>
    </dgm:pt>
    <dgm:pt modelId="{9D339F12-D116-4636-850E-2833CC5CB2D1}" type="pres">
      <dgm:prSet presAssocID="{C99588B9-EEC4-40B0-B61A-4ECFF0ECAA43}" presName="thickLine" presStyleLbl="alignNode1" presStyleIdx="1" presStyleCnt="4"/>
      <dgm:spPr/>
    </dgm:pt>
    <dgm:pt modelId="{5DCEF6DF-A850-44E4-8E42-4F5FBF2D0BC8}" type="pres">
      <dgm:prSet presAssocID="{C99588B9-EEC4-40B0-B61A-4ECFF0ECAA43}" presName="horz1" presStyleCnt="0"/>
      <dgm:spPr/>
    </dgm:pt>
    <dgm:pt modelId="{663C5406-016A-45AF-ABF3-550D82047C72}" type="pres">
      <dgm:prSet presAssocID="{C99588B9-EEC4-40B0-B61A-4ECFF0ECAA43}" presName="tx1" presStyleLbl="revTx" presStyleIdx="1" presStyleCnt="4"/>
      <dgm:spPr/>
    </dgm:pt>
    <dgm:pt modelId="{CF387548-B240-47F2-BF11-87DBA9C5C73C}" type="pres">
      <dgm:prSet presAssocID="{C99588B9-EEC4-40B0-B61A-4ECFF0ECAA43}" presName="vert1" presStyleCnt="0"/>
      <dgm:spPr/>
    </dgm:pt>
    <dgm:pt modelId="{39669EA0-BAA1-42B8-93D3-5BE5347C5653}" type="pres">
      <dgm:prSet presAssocID="{C13610B4-5DCE-43C4-B942-6332F8596ADE}" presName="thickLine" presStyleLbl="alignNode1" presStyleIdx="2" presStyleCnt="4"/>
      <dgm:spPr/>
    </dgm:pt>
    <dgm:pt modelId="{BFC91346-9D91-4739-B4C6-AA1D739FC909}" type="pres">
      <dgm:prSet presAssocID="{C13610B4-5DCE-43C4-B942-6332F8596ADE}" presName="horz1" presStyleCnt="0"/>
      <dgm:spPr/>
    </dgm:pt>
    <dgm:pt modelId="{CA20ABF1-03BC-42A2-8118-85FC16933147}" type="pres">
      <dgm:prSet presAssocID="{C13610B4-5DCE-43C4-B942-6332F8596ADE}" presName="tx1" presStyleLbl="revTx" presStyleIdx="2" presStyleCnt="4"/>
      <dgm:spPr/>
    </dgm:pt>
    <dgm:pt modelId="{F45E8193-1660-4129-82B3-3E7FECF6D164}" type="pres">
      <dgm:prSet presAssocID="{C13610B4-5DCE-43C4-B942-6332F8596ADE}" presName="vert1" presStyleCnt="0"/>
      <dgm:spPr/>
    </dgm:pt>
    <dgm:pt modelId="{C8AC0DE8-0CAA-4756-8293-AA93511894B9}" type="pres">
      <dgm:prSet presAssocID="{714B90C1-EC49-4CE3-8115-309BC4DEE615}" presName="thickLine" presStyleLbl="alignNode1" presStyleIdx="3" presStyleCnt="4"/>
      <dgm:spPr/>
    </dgm:pt>
    <dgm:pt modelId="{C84343A2-D8F2-4CCB-8649-4625E2F167C7}" type="pres">
      <dgm:prSet presAssocID="{714B90C1-EC49-4CE3-8115-309BC4DEE615}" presName="horz1" presStyleCnt="0"/>
      <dgm:spPr/>
    </dgm:pt>
    <dgm:pt modelId="{A0851D2D-E825-44B1-9B36-447D5AB5D2F1}" type="pres">
      <dgm:prSet presAssocID="{714B90C1-EC49-4CE3-8115-309BC4DEE615}" presName="tx1" presStyleLbl="revTx" presStyleIdx="3" presStyleCnt="4"/>
      <dgm:spPr/>
    </dgm:pt>
    <dgm:pt modelId="{40278176-E214-476A-9495-3BCB813C17E2}" type="pres">
      <dgm:prSet presAssocID="{714B90C1-EC49-4CE3-8115-309BC4DEE615}" presName="vert1" presStyleCnt="0"/>
      <dgm:spPr/>
    </dgm:pt>
  </dgm:ptLst>
  <dgm:cxnLst>
    <dgm:cxn modelId="{9728253A-84A4-402C-804D-A009C6E16C10}" type="presOf" srcId="{2284C76C-1B4A-4398-8593-A3F681D0FEDC}" destId="{A5EF83AF-3612-4729-8BCD-7F971CA74226}" srcOrd="0" destOrd="0" presId="urn:microsoft.com/office/officeart/2008/layout/LinedList"/>
    <dgm:cxn modelId="{FB987250-6FBB-4769-8376-B1FD03ED55D9}" srcId="{51F85E7A-8A58-4AF1-92D2-5ACF73661B89}" destId="{C13610B4-5DCE-43C4-B942-6332F8596ADE}" srcOrd="2" destOrd="0" parTransId="{28F141BE-4F88-4E3D-B3EA-40C5747EA4BB}" sibTransId="{BADEEC2F-5938-45FB-8253-80D6A78A3422}"/>
    <dgm:cxn modelId="{2F595475-FC6D-4425-A734-5A93C7080489}" srcId="{51F85E7A-8A58-4AF1-92D2-5ACF73661B89}" destId="{C99588B9-EEC4-40B0-B61A-4ECFF0ECAA43}" srcOrd="1" destOrd="0" parTransId="{58E57FE6-6E34-4080-92A9-07C83CAE606C}" sibTransId="{84C8ACFA-9EF5-428A-8B10-DB3438622876}"/>
    <dgm:cxn modelId="{726B0379-FFBF-47C6-9311-657628B38816}" srcId="{51F85E7A-8A58-4AF1-92D2-5ACF73661B89}" destId="{2284C76C-1B4A-4398-8593-A3F681D0FEDC}" srcOrd="0" destOrd="0" parTransId="{184E5321-5984-452F-889B-C7B78582C952}" sibTransId="{3FB14ABC-BB22-4E1E-B2C9-E05C2165435B}"/>
    <dgm:cxn modelId="{B9B0239B-6C55-4501-8BB8-647352E9111B}" srcId="{51F85E7A-8A58-4AF1-92D2-5ACF73661B89}" destId="{714B90C1-EC49-4CE3-8115-309BC4DEE615}" srcOrd="3" destOrd="0" parTransId="{4F2CEC25-4CD8-482B-BD3A-514E859CD547}" sibTransId="{FCC98F08-E715-4550-9FC0-3295628AB39D}"/>
    <dgm:cxn modelId="{7A2F84A4-7648-4271-B3CD-FCC1AC94FD96}" type="presOf" srcId="{714B90C1-EC49-4CE3-8115-309BC4DEE615}" destId="{A0851D2D-E825-44B1-9B36-447D5AB5D2F1}" srcOrd="0" destOrd="0" presId="urn:microsoft.com/office/officeart/2008/layout/LinedList"/>
    <dgm:cxn modelId="{6C3C94A8-9D17-45FB-A1CD-A55E51C406B7}" type="presOf" srcId="{C99588B9-EEC4-40B0-B61A-4ECFF0ECAA43}" destId="{663C5406-016A-45AF-ABF3-550D82047C72}" srcOrd="0" destOrd="0" presId="urn:microsoft.com/office/officeart/2008/layout/LinedList"/>
    <dgm:cxn modelId="{AC9E97B4-53F3-4E3F-A7A9-7CC3A910168B}" type="presOf" srcId="{C13610B4-5DCE-43C4-B942-6332F8596ADE}" destId="{CA20ABF1-03BC-42A2-8118-85FC16933147}" srcOrd="0" destOrd="0" presId="urn:microsoft.com/office/officeart/2008/layout/LinedList"/>
    <dgm:cxn modelId="{B4638EE4-9ACB-4722-A38F-6C71C74024EF}" type="presOf" srcId="{51F85E7A-8A58-4AF1-92D2-5ACF73661B89}" destId="{E86057EB-0BB5-416F-92A3-18798922456D}" srcOrd="0" destOrd="0" presId="urn:microsoft.com/office/officeart/2008/layout/LinedList"/>
    <dgm:cxn modelId="{AA0D0A4D-35C5-419F-8298-0AE35AE4237C}" type="presParOf" srcId="{E86057EB-0BB5-416F-92A3-18798922456D}" destId="{2F947CAF-20C9-445F-823A-E2EF49BE1AF2}" srcOrd="0" destOrd="0" presId="urn:microsoft.com/office/officeart/2008/layout/LinedList"/>
    <dgm:cxn modelId="{573166F9-617B-43B5-B2D2-58381F329182}" type="presParOf" srcId="{E86057EB-0BB5-416F-92A3-18798922456D}" destId="{F19652EA-A420-45CB-A078-D4ED6790F320}" srcOrd="1" destOrd="0" presId="urn:microsoft.com/office/officeart/2008/layout/LinedList"/>
    <dgm:cxn modelId="{C3A6D82D-2CB0-4C77-94BC-E0FEF315D865}" type="presParOf" srcId="{F19652EA-A420-45CB-A078-D4ED6790F320}" destId="{A5EF83AF-3612-4729-8BCD-7F971CA74226}" srcOrd="0" destOrd="0" presId="urn:microsoft.com/office/officeart/2008/layout/LinedList"/>
    <dgm:cxn modelId="{B80DF625-E6ED-4240-8027-853F1892B121}" type="presParOf" srcId="{F19652EA-A420-45CB-A078-D4ED6790F320}" destId="{BCD9C211-92B9-4BC4-B935-5E3C869A77E5}" srcOrd="1" destOrd="0" presId="urn:microsoft.com/office/officeart/2008/layout/LinedList"/>
    <dgm:cxn modelId="{1122D550-A31A-4548-90E0-7C2E014E8BF1}" type="presParOf" srcId="{E86057EB-0BB5-416F-92A3-18798922456D}" destId="{9D339F12-D116-4636-850E-2833CC5CB2D1}" srcOrd="2" destOrd="0" presId="urn:microsoft.com/office/officeart/2008/layout/LinedList"/>
    <dgm:cxn modelId="{1B1A62CC-81DF-48D5-B12A-E5A5AB01C648}" type="presParOf" srcId="{E86057EB-0BB5-416F-92A3-18798922456D}" destId="{5DCEF6DF-A850-44E4-8E42-4F5FBF2D0BC8}" srcOrd="3" destOrd="0" presId="urn:microsoft.com/office/officeart/2008/layout/LinedList"/>
    <dgm:cxn modelId="{430DC4A1-DC7A-4B6B-AFFD-9BDA577F1973}" type="presParOf" srcId="{5DCEF6DF-A850-44E4-8E42-4F5FBF2D0BC8}" destId="{663C5406-016A-45AF-ABF3-550D82047C72}" srcOrd="0" destOrd="0" presId="urn:microsoft.com/office/officeart/2008/layout/LinedList"/>
    <dgm:cxn modelId="{B6FBAA8E-C528-40C9-8C88-D7E2A2049E94}" type="presParOf" srcId="{5DCEF6DF-A850-44E4-8E42-4F5FBF2D0BC8}" destId="{CF387548-B240-47F2-BF11-87DBA9C5C73C}" srcOrd="1" destOrd="0" presId="urn:microsoft.com/office/officeart/2008/layout/LinedList"/>
    <dgm:cxn modelId="{396ED76D-1DCA-4294-99CA-A8984C5432A7}" type="presParOf" srcId="{E86057EB-0BB5-416F-92A3-18798922456D}" destId="{39669EA0-BAA1-42B8-93D3-5BE5347C5653}" srcOrd="4" destOrd="0" presId="urn:microsoft.com/office/officeart/2008/layout/LinedList"/>
    <dgm:cxn modelId="{7BB36751-ECFC-4E58-B264-784B40B1D119}" type="presParOf" srcId="{E86057EB-0BB5-416F-92A3-18798922456D}" destId="{BFC91346-9D91-4739-B4C6-AA1D739FC909}" srcOrd="5" destOrd="0" presId="urn:microsoft.com/office/officeart/2008/layout/LinedList"/>
    <dgm:cxn modelId="{C9722FC5-3495-48DB-B1E3-B92C2B7342A0}" type="presParOf" srcId="{BFC91346-9D91-4739-B4C6-AA1D739FC909}" destId="{CA20ABF1-03BC-42A2-8118-85FC16933147}" srcOrd="0" destOrd="0" presId="urn:microsoft.com/office/officeart/2008/layout/LinedList"/>
    <dgm:cxn modelId="{C26C00FF-7AB4-44CF-A050-E3A27DE821D4}" type="presParOf" srcId="{BFC91346-9D91-4739-B4C6-AA1D739FC909}" destId="{F45E8193-1660-4129-82B3-3E7FECF6D164}" srcOrd="1" destOrd="0" presId="urn:microsoft.com/office/officeart/2008/layout/LinedList"/>
    <dgm:cxn modelId="{00181F89-AE1D-4D3D-805E-1CA8514FE824}" type="presParOf" srcId="{E86057EB-0BB5-416F-92A3-18798922456D}" destId="{C8AC0DE8-0CAA-4756-8293-AA93511894B9}" srcOrd="6" destOrd="0" presId="urn:microsoft.com/office/officeart/2008/layout/LinedList"/>
    <dgm:cxn modelId="{D736B8AD-1696-4511-994B-C58E39D62DF4}" type="presParOf" srcId="{E86057EB-0BB5-416F-92A3-18798922456D}" destId="{C84343A2-D8F2-4CCB-8649-4625E2F167C7}" srcOrd="7" destOrd="0" presId="urn:microsoft.com/office/officeart/2008/layout/LinedList"/>
    <dgm:cxn modelId="{9DA22784-023E-4900-A778-ECAF19F1A1B9}" type="presParOf" srcId="{C84343A2-D8F2-4CCB-8649-4625E2F167C7}" destId="{A0851D2D-E825-44B1-9B36-447D5AB5D2F1}" srcOrd="0" destOrd="0" presId="urn:microsoft.com/office/officeart/2008/layout/LinedList"/>
    <dgm:cxn modelId="{BCF4766C-AF99-4FB4-83E9-36252F1CF47F}" type="presParOf" srcId="{C84343A2-D8F2-4CCB-8649-4625E2F167C7}" destId="{40278176-E214-476A-9495-3BCB813C17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EAC12F-71CC-40B5-BAF4-D00B1EA6565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139E392-049A-4C90-B17F-5D54D8B762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Overfitting is a major concern. Tuning maximum depth of the tree is recommended as a solution.</a:t>
          </a:r>
        </a:p>
      </dgm:t>
    </dgm:pt>
    <dgm:pt modelId="{559AC8A1-8CB9-43BE-A9B6-A1C18C92254A}" type="parTrans" cxnId="{D2C42361-3BD5-4A1A-B384-1528BD5570B9}">
      <dgm:prSet/>
      <dgm:spPr/>
      <dgm:t>
        <a:bodyPr/>
        <a:lstStyle/>
        <a:p>
          <a:endParaRPr lang="en-US"/>
        </a:p>
      </dgm:t>
    </dgm:pt>
    <dgm:pt modelId="{F1872A58-D8E8-4224-ADFB-F6868124933D}" type="sibTrans" cxnId="{D2C42361-3BD5-4A1A-B384-1528BD5570B9}">
      <dgm:prSet/>
      <dgm:spPr/>
      <dgm:t>
        <a:bodyPr/>
        <a:lstStyle/>
        <a:p>
          <a:endParaRPr lang="en-US"/>
        </a:p>
      </dgm:t>
    </dgm:pt>
    <dgm:pt modelId="{EBE6AE6E-2DD5-484F-A8C7-1A19463CFA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be unstable because small variations in data might result in an entirely different tree being generated</a:t>
          </a:r>
        </a:p>
      </dgm:t>
    </dgm:pt>
    <dgm:pt modelId="{398DD95B-C8AA-4B74-8CCA-48C0DADAB86D}" type="parTrans" cxnId="{C02C5E6B-C587-4F16-8476-C23B36B87F01}">
      <dgm:prSet/>
      <dgm:spPr/>
      <dgm:t>
        <a:bodyPr/>
        <a:lstStyle/>
        <a:p>
          <a:endParaRPr lang="en-US"/>
        </a:p>
      </dgm:t>
    </dgm:pt>
    <dgm:pt modelId="{5CF01879-EFA2-4380-92E6-46990254ABA5}" type="sibTrans" cxnId="{C02C5E6B-C587-4F16-8476-C23B36B87F01}">
      <dgm:prSet/>
      <dgm:spPr/>
      <dgm:t>
        <a:bodyPr/>
        <a:lstStyle/>
        <a:p>
          <a:endParaRPr lang="en-US"/>
        </a:p>
      </dgm:t>
    </dgm:pt>
    <dgm:pt modelId="{BF3A5190-9BF8-4146-A8D0-5BCA77C177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Predictions are neither smooth or continuous but rather piecewise</a:t>
          </a:r>
        </a:p>
      </dgm:t>
    </dgm:pt>
    <dgm:pt modelId="{59D3F5C7-89A4-4E47-A603-95124D465D75}" type="parTrans" cxnId="{83D724E4-609B-486F-9F5E-2E15DC13CDBA}">
      <dgm:prSet/>
      <dgm:spPr/>
      <dgm:t>
        <a:bodyPr/>
        <a:lstStyle/>
        <a:p>
          <a:endParaRPr lang="en-US"/>
        </a:p>
      </dgm:t>
    </dgm:pt>
    <dgm:pt modelId="{0287A891-8DFD-4CE2-90C2-C3BEDD35A63C}" type="sibTrans" cxnId="{83D724E4-609B-486F-9F5E-2E15DC13CDBA}">
      <dgm:prSet/>
      <dgm:spPr/>
      <dgm:t>
        <a:bodyPr/>
        <a:lstStyle/>
        <a:p>
          <a:endParaRPr lang="en-US"/>
        </a:p>
      </dgm:t>
    </dgm:pt>
    <dgm:pt modelId="{10C42491-0A9E-47C8-A46C-B485A2151C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Possible to create biased decision trees if some classes dominate</a:t>
          </a:r>
        </a:p>
      </dgm:t>
    </dgm:pt>
    <dgm:pt modelId="{B0EC772F-7690-495C-967B-C8CD1B1ABF1C}" type="parTrans" cxnId="{129C34B3-369F-4E11-9FCA-34BE3A5F8E7B}">
      <dgm:prSet/>
      <dgm:spPr/>
      <dgm:t>
        <a:bodyPr/>
        <a:lstStyle/>
        <a:p>
          <a:endParaRPr lang="en-US"/>
        </a:p>
      </dgm:t>
    </dgm:pt>
    <dgm:pt modelId="{4EF79061-A8E2-4C59-81EC-FB94EF618C03}" type="sibTrans" cxnId="{129C34B3-369F-4E11-9FCA-34BE3A5F8E7B}">
      <dgm:prSet/>
      <dgm:spPr/>
      <dgm:t>
        <a:bodyPr/>
        <a:lstStyle/>
        <a:p>
          <a:endParaRPr lang="en-US"/>
        </a:p>
      </dgm:t>
    </dgm:pt>
    <dgm:pt modelId="{FF0109EB-06DF-4296-B096-ABC4A03FA6C5}" type="pres">
      <dgm:prSet presAssocID="{5EEAC12F-71CC-40B5-BAF4-D00B1EA65654}" presName="vert0" presStyleCnt="0">
        <dgm:presLayoutVars>
          <dgm:dir/>
          <dgm:animOne val="branch"/>
          <dgm:animLvl val="lvl"/>
        </dgm:presLayoutVars>
      </dgm:prSet>
      <dgm:spPr/>
    </dgm:pt>
    <dgm:pt modelId="{4D8B46AB-3F7D-4847-BB9F-008ED944A01B}" type="pres">
      <dgm:prSet presAssocID="{7139E392-049A-4C90-B17F-5D54D8B762EB}" presName="thickLine" presStyleLbl="alignNode1" presStyleIdx="0" presStyleCnt="4"/>
      <dgm:spPr/>
    </dgm:pt>
    <dgm:pt modelId="{608ACD70-6902-472D-967A-425BC2EEADB5}" type="pres">
      <dgm:prSet presAssocID="{7139E392-049A-4C90-B17F-5D54D8B762EB}" presName="horz1" presStyleCnt="0"/>
      <dgm:spPr/>
    </dgm:pt>
    <dgm:pt modelId="{22B0C701-A4FE-4061-9D0D-DA78C0A0513B}" type="pres">
      <dgm:prSet presAssocID="{7139E392-049A-4C90-B17F-5D54D8B762EB}" presName="tx1" presStyleLbl="revTx" presStyleIdx="0" presStyleCnt="4"/>
      <dgm:spPr/>
    </dgm:pt>
    <dgm:pt modelId="{30CC5D96-ACF2-4055-AD35-F1A59AFCE776}" type="pres">
      <dgm:prSet presAssocID="{7139E392-049A-4C90-B17F-5D54D8B762EB}" presName="vert1" presStyleCnt="0"/>
      <dgm:spPr/>
    </dgm:pt>
    <dgm:pt modelId="{43D89202-E3F5-47F1-B392-231CE1ED9D32}" type="pres">
      <dgm:prSet presAssocID="{EBE6AE6E-2DD5-484F-A8C7-1A19463CFABB}" presName="thickLine" presStyleLbl="alignNode1" presStyleIdx="1" presStyleCnt="4"/>
      <dgm:spPr/>
    </dgm:pt>
    <dgm:pt modelId="{91C28E1A-1927-4497-B6D5-23390A2B0FCA}" type="pres">
      <dgm:prSet presAssocID="{EBE6AE6E-2DD5-484F-A8C7-1A19463CFABB}" presName="horz1" presStyleCnt="0"/>
      <dgm:spPr/>
    </dgm:pt>
    <dgm:pt modelId="{82CB2A28-82DA-4556-809A-37D01DEF1860}" type="pres">
      <dgm:prSet presAssocID="{EBE6AE6E-2DD5-484F-A8C7-1A19463CFABB}" presName="tx1" presStyleLbl="revTx" presStyleIdx="1" presStyleCnt="4"/>
      <dgm:spPr/>
    </dgm:pt>
    <dgm:pt modelId="{54800E5F-BA4B-4CC5-9723-59198BC849DF}" type="pres">
      <dgm:prSet presAssocID="{EBE6AE6E-2DD5-484F-A8C7-1A19463CFABB}" presName="vert1" presStyleCnt="0"/>
      <dgm:spPr/>
    </dgm:pt>
    <dgm:pt modelId="{7022F967-ABAE-4E24-A111-BBA7975C94BF}" type="pres">
      <dgm:prSet presAssocID="{BF3A5190-9BF8-4146-A8D0-5BCA77C177F2}" presName="thickLine" presStyleLbl="alignNode1" presStyleIdx="2" presStyleCnt="4"/>
      <dgm:spPr/>
    </dgm:pt>
    <dgm:pt modelId="{A53AAC88-4FC7-4A3A-B011-F65608335724}" type="pres">
      <dgm:prSet presAssocID="{BF3A5190-9BF8-4146-A8D0-5BCA77C177F2}" presName="horz1" presStyleCnt="0"/>
      <dgm:spPr/>
    </dgm:pt>
    <dgm:pt modelId="{AB267427-0AC9-4216-B554-177C16374931}" type="pres">
      <dgm:prSet presAssocID="{BF3A5190-9BF8-4146-A8D0-5BCA77C177F2}" presName="tx1" presStyleLbl="revTx" presStyleIdx="2" presStyleCnt="4"/>
      <dgm:spPr/>
    </dgm:pt>
    <dgm:pt modelId="{7ACAC57B-113E-4E63-B972-32736439F95D}" type="pres">
      <dgm:prSet presAssocID="{BF3A5190-9BF8-4146-A8D0-5BCA77C177F2}" presName="vert1" presStyleCnt="0"/>
      <dgm:spPr/>
    </dgm:pt>
    <dgm:pt modelId="{09AEB747-A058-482F-B0BA-B512F7A6693D}" type="pres">
      <dgm:prSet presAssocID="{10C42491-0A9E-47C8-A46C-B485A2151C17}" presName="thickLine" presStyleLbl="alignNode1" presStyleIdx="3" presStyleCnt="4"/>
      <dgm:spPr/>
    </dgm:pt>
    <dgm:pt modelId="{2969DD08-76A5-4F78-8DF7-674A695D9C95}" type="pres">
      <dgm:prSet presAssocID="{10C42491-0A9E-47C8-A46C-B485A2151C17}" presName="horz1" presStyleCnt="0"/>
      <dgm:spPr/>
    </dgm:pt>
    <dgm:pt modelId="{22E73373-CCD1-469C-B31E-7B25618B3B50}" type="pres">
      <dgm:prSet presAssocID="{10C42491-0A9E-47C8-A46C-B485A2151C17}" presName="tx1" presStyleLbl="revTx" presStyleIdx="3" presStyleCnt="4"/>
      <dgm:spPr/>
    </dgm:pt>
    <dgm:pt modelId="{4DBCFCDE-58AB-4F86-AE18-E0DCF466964F}" type="pres">
      <dgm:prSet presAssocID="{10C42491-0A9E-47C8-A46C-B485A2151C17}" presName="vert1" presStyleCnt="0"/>
      <dgm:spPr/>
    </dgm:pt>
  </dgm:ptLst>
  <dgm:cxnLst>
    <dgm:cxn modelId="{D2C42361-3BD5-4A1A-B384-1528BD5570B9}" srcId="{5EEAC12F-71CC-40B5-BAF4-D00B1EA65654}" destId="{7139E392-049A-4C90-B17F-5D54D8B762EB}" srcOrd="0" destOrd="0" parTransId="{559AC8A1-8CB9-43BE-A9B6-A1C18C92254A}" sibTransId="{F1872A58-D8E8-4224-ADFB-F6868124933D}"/>
    <dgm:cxn modelId="{49A35866-E9F7-49C6-A1ED-1E393CFF1EFD}" type="presOf" srcId="{7139E392-049A-4C90-B17F-5D54D8B762EB}" destId="{22B0C701-A4FE-4061-9D0D-DA78C0A0513B}" srcOrd="0" destOrd="0" presId="urn:microsoft.com/office/officeart/2008/layout/LinedList"/>
    <dgm:cxn modelId="{C02C5E6B-C587-4F16-8476-C23B36B87F01}" srcId="{5EEAC12F-71CC-40B5-BAF4-D00B1EA65654}" destId="{EBE6AE6E-2DD5-484F-A8C7-1A19463CFABB}" srcOrd="1" destOrd="0" parTransId="{398DD95B-C8AA-4B74-8CCA-48C0DADAB86D}" sibTransId="{5CF01879-EFA2-4380-92E6-46990254ABA5}"/>
    <dgm:cxn modelId="{DD661B86-AB9B-43CF-9F06-24FB4D8E5623}" type="presOf" srcId="{EBE6AE6E-2DD5-484F-A8C7-1A19463CFABB}" destId="{82CB2A28-82DA-4556-809A-37D01DEF1860}" srcOrd="0" destOrd="0" presId="urn:microsoft.com/office/officeart/2008/layout/LinedList"/>
    <dgm:cxn modelId="{DE0F4DA3-E82B-4BF5-87B7-98E30988EDD2}" type="presOf" srcId="{5EEAC12F-71CC-40B5-BAF4-D00B1EA65654}" destId="{FF0109EB-06DF-4296-B096-ABC4A03FA6C5}" srcOrd="0" destOrd="0" presId="urn:microsoft.com/office/officeart/2008/layout/LinedList"/>
    <dgm:cxn modelId="{129C34B3-369F-4E11-9FCA-34BE3A5F8E7B}" srcId="{5EEAC12F-71CC-40B5-BAF4-D00B1EA65654}" destId="{10C42491-0A9E-47C8-A46C-B485A2151C17}" srcOrd="3" destOrd="0" parTransId="{B0EC772F-7690-495C-967B-C8CD1B1ABF1C}" sibTransId="{4EF79061-A8E2-4C59-81EC-FB94EF618C03}"/>
    <dgm:cxn modelId="{468F77B4-2B78-41A0-831F-C830CCD06BAD}" type="presOf" srcId="{10C42491-0A9E-47C8-A46C-B485A2151C17}" destId="{22E73373-CCD1-469C-B31E-7B25618B3B50}" srcOrd="0" destOrd="0" presId="urn:microsoft.com/office/officeart/2008/layout/LinedList"/>
    <dgm:cxn modelId="{04C778DF-1907-481F-B4E4-1A73E0CC336E}" type="presOf" srcId="{BF3A5190-9BF8-4146-A8D0-5BCA77C177F2}" destId="{AB267427-0AC9-4216-B554-177C16374931}" srcOrd="0" destOrd="0" presId="urn:microsoft.com/office/officeart/2008/layout/LinedList"/>
    <dgm:cxn modelId="{83D724E4-609B-486F-9F5E-2E15DC13CDBA}" srcId="{5EEAC12F-71CC-40B5-BAF4-D00B1EA65654}" destId="{BF3A5190-9BF8-4146-A8D0-5BCA77C177F2}" srcOrd="2" destOrd="0" parTransId="{59D3F5C7-89A4-4E47-A603-95124D465D75}" sibTransId="{0287A891-8DFD-4CE2-90C2-C3BEDD35A63C}"/>
    <dgm:cxn modelId="{E5A83B22-10D9-4291-AE78-0CD215C87FB4}" type="presParOf" srcId="{FF0109EB-06DF-4296-B096-ABC4A03FA6C5}" destId="{4D8B46AB-3F7D-4847-BB9F-008ED944A01B}" srcOrd="0" destOrd="0" presId="urn:microsoft.com/office/officeart/2008/layout/LinedList"/>
    <dgm:cxn modelId="{5199E6FE-DEBE-4E29-B724-71974DDD82FB}" type="presParOf" srcId="{FF0109EB-06DF-4296-B096-ABC4A03FA6C5}" destId="{608ACD70-6902-472D-967A-425BC2EEADB5}" srcOrd="1" destOrd="0" presId="urn:microsoft.com/office/officeart/2008/layout/LinedList"/>
    <dgm:cxn modelId="{50B09784-D9C3-4889-ABE3-D1A0CAD5584E}" type="presParOf" srcId="{608ACD70-6902-472D-967A-425BC2EEADB5}" destId="{22B0C701-A4FE-4061-9D0D-DA78C0A0513B}" srcOrd="0" destOrd="0" presId="urn:microsoft.com/office/officeart/2008/layout/LinedList"/>
    <dgm:cxn modelId="{EF14829B-EE27-4139-86AC-9F04869BC51F}" type="presParOf" srcId="{608ACD70-6902-472D-967A-425BC2EEADB5}" destId="{30CC5D96-ACF2-4055-AD35-F1A59AFCE776}" srcOrd="1" destOrd="0" presId="urn:microsoft.com/office/officeart/2008/layout/LinedList"/>
    <dgm:cxn modelId="{41FA04B3-D690-482D-BC72-58E703814516}" type="presParOf" srcId="{FF0109EB-06DF-4296-B096-ABC4A03FA6C5}" destId="{43D89202-E3F5-47F1-B392-231CE1ED9D32}" srcOrd="2" destOrd="0" presId="urn:microsoft.com/office/officeart/2008/layout/LinedList"/>
    <dgm:cxn modelId="{543A15D2-9227-42CE-B837-C7E781191101}" type="presParOf" srcId="{FF0109EB-06DF-4296-B096-ABC4A03FA6C5}" destId="{91C28E1A-1927-4497-B6D5-23390A2B0FCA}" srcOrd="3" destOrd="0" presId="urn:microsoft.com/office/officeart/2008/layout/LinedList"/>
    <dgm:cxn modelId="{A993743C-C21A-42E6-A56B-9D0642F0B8E9}" type="presParOf" srcId="{91C28E1A-1927-4497-B6D5-23390A2B0FCA}" destId="{82CB2A28-82DA-4556-809A-37D01DEF1860}" srcOrd="0" destOrd="0" presId="urn:microsoft.com/office/officeart/2008/layout/LinedList"/>
    <dgm:cxn modelId="{91F30B0A-3645-4FE2-89F9-9418B52776EE}" type="presParOf" srcId="{91C28E1A-1927-4497-B6D5-23390A2B0FCA}" destId="{54800E5F-BA4B-4CC5-9723-59198BC849DF}" srcOrd="1" destOrd="0" presId="urn:microsoft.com/office/officeart/2008/layout/LinedList"/>
    <dgm:cxn modelId="{76B2CBD7-0D0C-459E-ACDC-B7E2E0824DAF}" type="presParOf" srcId="{FF0109EB-06DF-4296-B096-ABC4A03FA6C5}" destId="{7022F967-ABAE-4E24-A111-BBA7975C94BF}" srcOrd="4" destOrd="0" presId="urn:microsoft.com/office/officeart/2008/layout/LinedList"/>
    <dgm:cxn modelId="{C886242E-E7B9-4609-9A6C-8ECB97A2B64A}" type="presParOf" srcId="{FF0109EB-06DF-4296-B096-ABC4A03FA6C5}" destId="{A53AAC88-4FC7-4A3A-B011-F65608335724}" srcOrd="5" destOrd="0" presId="urn:microsoft.com/office/officeart/2008/layout/LinedList"/>
    <dgm:cxn modelId="{2F219DC6-9BAB-4D58-82D0-ADFEA66E5051}" type="presParOf" srcId="{A53AAC88-4FC7-4A3A-B011-F65608335724}" destId="{AB267427-0AC9-4216-B554-177C16374931}" srcOrd="0" destOrd="0" presId="urn:microsoft.com/office/officeart/2008/layout/LinedList"/>
    <dgm:cxn modelId="{A4924AD9-E81A-4625-B39F-88D3B780C906}" type="presParOf" srcId="{A53AAC88-4FC7-4A3A-B011-F65608335724}" destId="{7ACAC57B-113E-4E63-B972-32736439F95D}" srcOrd="1" destOrd="0" presId="urn:microsoft.com/office/officeart/2008/layout/LinedList"/>
    <dgm:cxn modelId="{79F13CF7-3BB8-4E11-ADD9-16B6C9E7CF64}" type="presParOf" srcId="{FF0109EB-06DF-4296-B096-ABC4A03FA6C5}" destId="{09AEB747-A058-482F-B0BA-B512F7A6693D}" srcOrd="6" destOrd="0" presId="urn:microsoft.com/office/officeart/2008/layout/LinedList"/>
    <dgm:cxn modelId="{63912D8F-CFA4-42A4-B6BD-FA30874333CC}" type="presParOf" srcId="{FF0109EB-06DF-4296-B096-ABC4A03FA6C5}" destId="{2969DD08-76A5-4F78-8DF7-674A695D9C95}" srcOrd="7" destOrd="0" presId="urn:microsoft.com/office/officeart/2008/layout/LinedList"/>
    <dgm:cxn modelId="{47CF7764-8670-48BC-9978-A8A34B226D35}" type="presParOf" srcId="{2969DD08-76A5-4F78-8DF7-674A695D9C95}" destId="{22E73373-CCD1-469C-B31E-7B25618B3B50}" srcOrd="0" destOrd="0" presId="urn:microsoft.com/office/officeart/2008/layout/LinedList"/>
    <dgm:cxn modelId="{A58CD0E3-5F80-483C-BE41-6CD3727794F1}" type="presParOf" srcId="{2969DD08-76A5-4F78-8DF7-674A695D9C95}" destId="{4DBCFCDE-58AB-4F86-AE18-E0DCF466964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00902C-F8CA-4E95-9F53-116A681A42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DA6E47-DD5B-491B-88D0-8460626474A6}">
      <dgm:prSet/>
      <dgm:spPr/>
      <dgm:t>
        <a:bodyPr/>
        <a:lstStyle/>
        <a:p>
          <a:r>
            <a:rPr lang="it-IT" i="0"/>
            <a:t>Criterion: </a:t>
          </a:r>
          <a:r>
            <a:rPr lang="it-IT" i="1"/>
            <a:t>{“gini”, “entropy”}, default=”gini”</a:t>
          </a:r>
          <a:endParaRPr lang="en-US"/>
        </a:p>
      </dgm:t>
    </dgm:pt>
    <dgm:pt modelId="{DE34188D-1E9C-4120-B7A3-C4F3C3EB5EF6}" type="parTrans" cxnId="{FE2500E4-0B29-4365-8D01-9EAB9F4690BB}">
      <dgm:prSet/>
      <dgm:spPr/>
      <dgm:t>
        <a:bodyPr/>
        <a:lstStyle/>
        <a:p>
          <a:endParaRPr lang="en-US"/>
        </a:p>
      </dgm:t>
    </dgm:pt>
    <dgm:pt modelId="{0C77B2C5-4967-4883-80DE-635010446E43}" type="sibTrans" cxnId="{FE2500E4-0B29-4365-8D01-9EAB9F4690BB}">
      <dgm:prSet/>
      <dgm:spPr/>
      <dgm:t>
        <a:bodyPr/>
        <a:lstStyle/>
        <a:p>
          <a:endParaRPr lang="en-US"/>
        </a:p>
      </dgm:t>
    </dgm:pt>
    <dgm:pt modelId="{5A23EEC5-C321-44DB-A002-0746845739F6}">
      <dgm:prSet/>
      <dgm:spPr/>
      <dgm:t>
        <a:bodyPr/>
        <a:lstStyle/>
        <a:p>
          <a:r>
            <a:rPr lang="it-IT" i="1"/>
            <a:t>Entropy : splits node such that it gives the most amount of information.</a:t>
          </a:r>
          <a:endParaRPr lang="en-US"/>
        </a:p>
      </dgm:t>
    </dgm:pt>
    <dgm:pt modelId="{F56AE756-B26B-4CC3-A62A-573381B433F5}" type="parTrans" cxnId="{19E10A59-BB58-43C3-AE33-3692BAAA59D1}">
      <dgm:prSet/>
      <dgm:spPr/>
      <dgm:t>
        <a:bodyPr/>
        <a:lstStyle/>
        <a:p>
          <a:endParaRPr lang="en-US"/>
        </a:p>
      </dgm:t>
    </dgm:pt>
    <dgm:pt modelId="{7573B09C-86A9-44D0-8B4F-C17B640E562B}" type="sibTrans" cxnId="{19E10A59-BB58-43C3-AE33-3692BAAA59D1}">
      <dgm:prSet/>
      <dgm:spPr/>
      <dgm:t>
        <a:bodyPr/>
        <a:lstStyle/>
        <a:p>
          <a:endParaRPr lang="en-US"/>
        </a:p>
      </dgm:t>
    </dgm:pt>
    <dgm:pt modelId="{4EA98018-2A7C-4AA9-982F-A21BB38FD7AF}">
      <dgm:prSet/>
      <dgm:spPr/>
      <dgm:t>
        <a:bodyPr/>
        <a:lstStyle/>
        <a:p>
          <a:r>
            <a:rPr lang="it-IT" i="1"/>
            <a:t>Gini : splits node such that </a:t>
          </a:r>
          <a:r>
            <a:rPr lang="en-US"/>
            <a:t>it gives the least amount of impurity.</a:t>
          </a:r>
        </a:p>
      </dgm:t>
    </dgm:pt>
    <dgm:pt modelId="{2612FEB3-E264-4DB3-B283-62D856080E21}" type="parTrans" cxnId="{E597E4D7-0E3F-425E-A5B5-2007CCCC6ACC}">
      <dgm:prSet/>
      <dgm:spPr/>
      <dgm:t>
        <a:bodyPr/>
        <a:lstStyle/>
        <a:p>
          <a:endParaRPr lang="en-US"/>
        </a:p>
      </dgm:t>
    </dgm:pt>
    <dgm:pt modelId="{8A3A4C62-DB38-4621-920A-667960F210F3}" type="sibTrans" cxnId="{E597E4D7-0E3F-425E-A5B5-2007CCCC6ACC}">
      <dgm:prSet/>
      <dgm:spPr/>
      <dgm:t>
        <a:bodyPr/>
        <a:lstStyle/>
        <a:p>
          <a:endParaRPr lang="en-US"/>
        </a:p>
      </dgm:t>
    </dgm:pt>
    <dgm:pt modelId="{CE483AD0-8A7F-44A8-94E8-D42388814506}">
      <dgm:prSet/>
      <dgm:spPr/>
      <dgm:t>
        <a:bodyPr/>
        <a:lstStyle/>
        <a:p>
          <a:r>
            <a:rPr lang="en-US" i="0"/>
            <a:t>Splitter: </a:t>
          </a:r>
          <a:r>
            <a:rPr lang="en-US" i="1"/>
            <a:t>{“best”, “random”}, default=”best”</a:t>
          </a:r>
          <a:endParaRPr lang="en-US"/>
        </a:p>
      </dgm:t>
    </dgm:pt>
    <dgm:pt modelId="{77D554DF-8ED7-4C00-ACC7-D7B57D00B996}" type="parTrans" cxnId="{E7D0DE11-77F9-4A90-B6EA-BAD0B096162E}">
      <dgm:prSet/>
      <dgm:spPr/>
      <dgm:t>
        <a:bodyPr/>
        <a:lstStyle/>
        <a:p>
          <a:endParaRPr lang="en-US"/>
        </a:p>
      </dgm:t>
    </dgm:pt>
    <dgm:pt modelId="{1BE82C9C-BFA1-4FBB-B08B-5F76698DE73E}" type="sibTrans" cxnId="{E7D0DE11-77F9-4A90-B6EA-BAD0B096162E}">
      <dgm:prSet/>
      <dgm:spPr/>
      <dgm:t>
        <a:bodyPr/>
        <a:lstStyle/>
        <a:p>
          <a:endParaRPr lang="en-US"/>
        </a:p>
      </dgm:t>
    </dgm:pt>
    <dgm:pt modelId="{C0653E03-EB20-416D-A857-0AF7CCE2A4B0}">
      <dgm:prSet/>
      <dgm:spPr/>
      <dgm:t>
        <a:bodyPr/>
        <a:lstStyle/>
        <a:p>
          <a:r>
            <a:rPr lang="it-IT" i="1"/>
            <a:t>Best: </a:t>
          </a:r>
          <a:r>
            <a:rPr lang="en-US"/>
            <a:t>evaluates all splits using the criterion before splitting.</a:t>
          </a:r>
        </a:p>
      </dgm:t>
    </dgm:pt>
    <dgm:pt modelId="{16680705-EFFC-4595-B053-8BD92819FDB6}" type="parTrans" cxnId="{B81521D7-888D-417C-AA42-343B7FB0E593}">
      <dgm:prSet/>
      <dgm:spPr/>
      <dgm:t>
        <a:bodyPr/>
        <a:lstStyle/>
        <a:p>
          <a:endParaRPr lang="en-US"/>
        </a:p>
      </dgm:t>
    </dgm:pt>
    <dgm:pt modelId="{71A93FDB-662B-44FA-AE9C-761A9CC72C4E}" type="sibTrans" cxnId="{B81521D7-888D-417C-AA42-343B7FB0E593}">
      <dgm:prSet/>
      <dgm:spPr/>
      <dgm:t>
        <a:bodyPr/>
        <a:lstStyle/>
        <a:p>
          <a:endParaRPr lang="en-US"/>
        </a:p>
      </dgm:t>
    </dgm:pt>
    <dgm:pt modelId="{C3A9E1BA-E59A-4B25-A269-17771A4F9154}">
      <dgm:prSet/>
      <dgm:spPr/>
      <dgm:t>
        <a:bodyPr/>
        <a:lstStyle/>
        <a:p>
          <a:r>
            <a:rPr lang="en-US" i="1"/>
            <a:t>Random: </a:t>
          </a:r>
          <a:r>
            <a:rPr lang="en-US"/>
            <a:t>uses a random uniform function with min_feature_value, max_feature_value and random_state as inputs.</a:t>
          </a:r>
        </a:p>
      </dgm:t>
    </dgm:pt>
    <dgm:pt modelId="{9F28B784-81E8-4956-B1A1-B91A562A09A1}" type="parTrans" cxnId="{69054FA3-B063-43FF-A2B4-02737B4CA223}">
      <dgm:prSet/>
      <dgm:spPr/>
      <dgm:t>
        <a:bodyPr/>
        <a:lstStyle/>
        <a:p>
          <a:endParaRPr lang="en-US"/>
        </a:p>
      </dgm:t>
    </dgm:pt>
    <dgm:pt modelId="{79A36C03-B688-4673-A35A-CEFD3F50D9F4}" type="sibTrans" cxnId="{69054FA3-B063-43FF-A2B4-02737B4CA223}">
      <dgm:prSet/>
      <dgm:spPr/>
      <dgm:t>
        <a:bodyPr/>
        <a:lstStyle/>
        <a:p>
          <a:endParaRPr lang="en-US"/>
        </a:p>
      </dgm:t>
    </dgm:pt>
    <dgm:pt modelId="{C72D1ACF-D5D5-4FA2-8EED-FA908DDACFA0}">
      <dgm:prSet/>
      <dgm:spPr/>
      <dgm:t>
        <a:bodyPr/>
        <a:lstStyle/>
        <a:p>
          <a:r>
            <a:rPr lang="en-US" i="0"/>
            <a:t>max_depth: </a:t>
          </a:r>
          <a:r>
            <a:rPr lang="en-US" i="1"/>
            <a:t>int, default=None</a:t>
          </a:r>
          <a:endParaRPr lang="en-US"/>
        </a:p>
      </dgm:t>
    </dgm:pt>
    <dgm:pt modelId="{CC08AD2A-6A83-4B6F-8F65-2B83ABE3513F}" type="parTrans" cxnId="{35DD7AFE-1F9A-4F77-A353-A90E9F612F5B}">
      <dgm:prSet/>
      <dgm:spPr/>
      <dgm:t>
        <a:bodyPr/>
        <a:lstStyle/>
        <a:p>
          <a:endParaRPr lang="en-US"/>
        </a:p>
      </dgm:t>
    </dgm:pt>
    <dgm:pt modelId="{A278AEC9-94AA-4C4F-A8E4-EAC0369A0F5C}" type="sibTrans" cxnId="{35DD7AFE-1F9A-4F77-A353-A90E9F612F5B}">
      <dgm:prSet/>
      <dgm:spPr/>
      <dgm:t>
        <a:bodyPr/>
        <a:lstStyle/>
        <a:p>
          <a:endParaRPr lang="en-US"/>
        </a:p>
      </dgm:t>
    </dgm:pt>
    <dgm:pt modelId="{E9DEA307-2919-4118-A50B-A1CF5A5FDC12}">
      <dgm:prSet/>
      <dgm:spPr/>
      <dgm:t>
        <a:bodyPr/>
        <a:lstStyle/>
        <a:p>
          <a:r>
            <a:rPr lang="en-US"/>
            <a:t>The maximum depth of the tree. If None, then nodes are expanded until all leaves are pure or until all leaves contain less than min_samples_split samples.</a:t>
          </a:r>
        </a:p>
      </dgm:t>
    </dgm:pt>
    <dgm:pt modelId="{9F4A5FE8-480A-428D-9743-EE766135B627}" type="parTrans" cxnId="{D93280FB-6008-4A60-960C-F34329E682E9}">
      <dgm:prSet/>
      <dgm:spPr/>
      <dgm:t>
        <a:bodyPr/>
        <a:lstStyle/>
        <a:p>
          <a:endParaRPr lang="en-US"/>
        </a:p>
      </dgm:t>
    </dgm:pt>
    <dgm:pt modelId="{90D3F201-D7BC-4C31-93F3-1A2C05CF9EB1}" type="sibTrans" cxnId="{D93280FB-6008-4A60-960C-F34329E682E9}">
      <dgm:prSet/>
      <dgm:spPr/>
      <dgm:t>
        <a:bodyPr/>
        <a:lstStyle/>
        <a:p>
          <a:endParaRPr lang="en-US"/>
        </a:p>
      </dgm:t>
    </dgm:pt>
    <dgm:pt modelId="{0069A52B-6030-4F91-9D30-C5819778FC68}">
      <dgm:prSet/>
      <dgm:spPr/>
      <dgm:t>
        <a:bodyPr/>
        <a:lstStyle/>
        <a:p>
          <a:r>
            <a:rPr lang="en-US" i="0"/>
            <a:t>min_samples_</a:t>
          </a:r>
          <a:r>
            <a:rPr lang="en-US"/>
            <a:t>split</a:t>
          </a:r>
          <a:r>
            <a:rPr lang="en-US" i="0"/>
            <a:t>: </a:t>
          </a:r>
          <a:r>
            <a:rPr lang="en-US" i="1"/>
            <a:t>int or float, default=2</a:t>
          </a:r>
          <a:endParaRPr lang="en-US"/>
        </a:p>
      </dgm:t>
    </dgm:pt>
    <dgm:pt modelId="{E3C00175-EF35-460A-9E35-AD909432D862}" type="parTrans" cxnId="{7F500DDC-F3CF-403F-93A0-24B26DB346C5}">
      <dgm:prSet/>
      <dgm:spPr/>
      <dgm:t>
        <a:bodyPr/>
        <a:lstStyle/>
        <a:p>
          <a:endParaRPr lang="en-US"/>
        </a:p>
      </dgm:t>
    </dgm:pt>
    <dgm:pt modelId="{39C60FD4-08DF-48E2-B433-7C7C324511A4}" type="sibTrans" cxnId="{7F500DDC-F3CF-403F-93A0-24B26DB346C5}">
      <dgm:prSet/>
      <dgm:spPr/>
      <dgm:t>
        <a:bodyPr/>
        <a:lstStyle/>
        <a:p>
          <a:endParaRPr lang="en-US"/>
        </a:p>
      </dgm:t>
    </dgm:pt>
    <dgm:pt modelId="{B0C5003B-D01E-4EC4-9DBB-07184391B83D}">
      <dgm:prSet/>
      <dgm:spPr/>
      <dgm:t>
        <a:bodyPr/>
        <a:lstStyle/>
        <a:p>
          <a:r>
            <a:rPr lang="en-US"/>
            <a:t>The minimum number of samples required to split an internal node:</a:t>
          </a:r>
        </a:p>
      </dgm:t>
    </dgm:pt>
    <dgm:pt modelId="{38A652C2-DC8F-422E-BD00-8CBD721AC2F7}" type="parTrans" cxnId="{66DD2DDC-D993-4F62-9CD9-6F524677906B}">
      <dgm:prSet/>
      <dgm:spPr/>
      <dgm:t>
        <a:bodyPr/>
        <a:lstStyle/>
        <a:p>
          <a:endParaRPr lang="en-US"/>
        </a:p>
      </dgm:t>
    </dgm:pt>
    <dgm:pt modelId="{88900C1E-E00B-4C07-B4FE-51A8B8C2E1D6}" type="sibTrans" cxnId="{66DD2DDC-D993-4F62-9CD9-6F524677906B}">
      <dgm:prSet/>
      <dgm:spPr/>
      <dgm:t>
        <a:bodyPr/>
        <a:lstStyle/>
        <a:p>
          <a:endParaRPr lang="en-US"/>
        </a:p>
      </dgm:t>
    </dgm:pt>
    <dgm:pt modelId="{DAC12550-6657-47EE-A904-69CC3E160F08}">
      <dgm:prSet/>
      <dgm:spPr/>
      <dgm:t>
        <a:bodyPr/>
        <a:lstStyle/>
        <a:p>
          <a:r>
            <a:rPr lang="en-US" i="0"/>
            <a:t>min_samples_leaf: </a:t>
          </a:r>
          <a:r>
            <a:rPr lang="en-US" i="1"/>
            <a:t>int or float, default=1</a:t>
          </a:r>
          <a:endParaRPr lang="en-US"/>
        </a:p>
      </dgm:t>
    </dgm:pt>
    <dgm:pt modelId="{30026F31-ED75-421B-8D50-EDC0B3A96BE5}" type="parTrans" cxnId="{E1B3C6C8-00F1-438F-BC78-F447B9B634AB}">
      <dgm:prSet/>
      <dgm:spPr/>
      <dgm:t>
        <a:bodyPr/>
        <a:lstStyle/>
        <a:p>
          <a:endParaRPr lang="en-US"/>
        </a:p>
      </dgm:t>
    </dgm:pt>
    <dgm:pt modelId="{DEAF837F-E7EB-4B30-BFAA-5BC85B1A90C3}" type="sibTrans" cxnId="{E1B3C6C8-00F1-438F-BC78-F447B9B634AB}">
      <dgm:prSet/>
      <dgm:spPr/>
      <dgm:t>
        <a:bodyPr/>
        <a:lstStyle/>
        <a:p>
          <a:endParaRPr lang="en-US"/>
        </a:p>
      </dgm:t>
    </dgm:pt>
    <dgm:pt modelId="{97A943F5-3600-40AA-9DD9-2164133E1FBF}">
      <dgm:prSet/>
      <dgm:spPr/>
      <dgm:t>
        <a:bodyPr/>
        <a:lstStyle/>
        <a:p>
          <a:r>
            <a:rPr lang="en-US"/>
            <a:t>The minimum number of samples required to be at a leaf node.</a:t>
          </a:r>
        </a:p>
      </dgm:t>
    </dgm:pt>
    <dgm:pt modelId="{9B7C1630-03A6-4C53-AFBF-8E8525498635}" type="parTrans" cxnId="{948B3D34-934E-48E9-9A41-0FDA0439BD84}">
      <dgm:prSet/>
      <dgm:spPr/>
      <dgm:t>
        <a:bodyPr/>
        <a:lstStyle/>
        <a:p>
          <a:endParaRPr lang="en-US"/>
        </a:p>
      </dgm:t>
    </dgm:pt>
    <dgm:pt modelId="{1DB58BD8-4C5C-41BD-B417-49DB92D50895}" type="sibTrans" cxnId="{948B3D34-934E-48E9-9A41-0FDA0439BD84}">
      <dgm:prSet/>
      <dgm:spPr/>
      <dgm:t>
        <a:bodyPr/>
        <a:lstStyle/>
        <a:p>
          <a:endParaRPr lang="en-US"/>
        </a:p>
      </dgm:t>
    </dgm:pt>
    <dgm:pt modelId="{9E929684-7C42-4DCD-939A-4A49CF12E90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1"/>
            <a:t>If float, then min_samples_split is a fraction and ceil(min_samples_split * n_samples) are the minimum number of samples for each split.</a:t>
          </a:r>
          <a:endParaRPr lang="en-US"/>
        </a:p>
      </dgm:t>
    </dgm:pt>
    <dgm:pt modelId="{EA3C305D-AB50-4E33-9CFD-4DA043FE64E6}" type="parTrans" cxnId="{0CE697C3-E0D4-46AF-9045-83A66E6210D6}">
      <dgm:prSet/>
      <dgm:spPr/>
      <dgm:t>
        <a:bodyPr/>
        <a:lstStyle/>
        <a:p>
          <a:endParaRPr lang="en-US"/>
        </a:p>
      </dgm:t>
    </dgm:pt>
    <dgm:pt modelId="{D0D0A5E3-E612-4D2E-8868-86D55867C6DD}" type="sibTrans" cxnId="{0CE697C3-E0D4-46AF-9045-83A66E6210D6}">
      <dgm:prSet/>
      <dgm:spPr/>
      <dgm:t>
        <a:bodyPr/>
        <a:lstStyle/>
        <a:p>
          <a:endParaRPr lang="en-US"/>
        </a:p>
      </dgm:t>
    </dgm:pt>
    <dgm:pt modelId="{37BCA0C1-307C-447A-924E-147FAB796CC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1"/>
            <a:t>If float, then min_samples_leaf is a fraction and ceil(min_samples_leaf * n_samples) are the minimum number of samples for each node.</a:t>
          </a:r>
          <a:endParaRPr lang="en-US"/>
        </a:p>
      </dgm:t>
    </dgm:pt>
    <dgm:pt modelId="{2B3C661F-9E9C-4DCF-8A44-D57B4A7EE482}" type="parTrans" cxnId="{30B2FF4F-3EA7-449A-87AF-F28130CA85BB}">
      <dgm:prSet/>
      <dgm:spPr/>
      <dgm:t>
        <a:bodyPr/>
        <a:lstStyle/>
        <a:p>
          <a:endParaRPr lang="en-US"/>
        </a:p>
      </dgm:t>
    </dgm:pt>
    <dgm:pt modelId="{AA9E5F34-9D35-405B-BC1C-610C1885983D}" type="sibTrans" cxnId="{30B2FF4F-3EA7-449A-87AF-F28130CA85BB}">
      <dgm:prSet/>
      <dgm:spPr/>
      <dgm:t>
        <a:bodyPr/>
        <a:lstStyle/>
        <a:p>
          <a:endParaRPr lang="en-US"/>
        </a:p>
      </dgm:t>
    </dgm:pt>
    <dgm:pt modelId="{3BC7B6EA-B9E7-4EEF-B130-2A88FEFA4093}" type="pres">
      <dgm:prSet presAssocID="{5400902C-F8CA-4E95-9F53-116A681A42CD}" presName="linear" presStyleCnt="0">
        <dgm:presLayoutVars>
          <dgm:animLvl val="lvl"/>
          <dgm:resizeHandles val="exact"/>
        </dgm:presLayoutVars>
      </dgm:prSet>
      <dgm:spPr/>
    </dgm:pt>
    <dgm:pt modelId="{8FDED053-DEDA-4B2F-821D-05B5E098DADE}" type="pres">
      <dgm:prSet presAssocID="{29DA6E47-DD5B-491B-88D0-8460626474A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493C99D-B796-44B0-A4DB-CD0CEA88B08D}" type="pres">
      <dgm:prSet presAssocID="{29DA6E47-DD5B-491B-88D0-8460626474A6}" presName="childText" presStyleLbl="revTx" presStyleIdx="0" presStyleCnt="5">
        <dgm:presLayoutVars>
          <dgm:bulletEnabled val="1"/>
        </dgm:presLayoutVars>
      </dgm:prSet>
      <dgm:spPr/>
    </dgm:pt>
    <dgm:pt modelId="{BBFAD5C6-86FD-41B1-914F-CC770236EA1B}" type="pres">
      <dgm:prSet presAssocID="{CE483AD0-8A7F-44A8-94E8-D4238881450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99BEF3B-5D5E-4BE6-8ECB-20035192AC97}" type="pres">
      <dgm:prSet presAssocID="{CE483AD0-8A7F-44A8-94E8-D42388814506}" presName="childText" presStyleLbl="revTx" presStyleIdx="1" presStyleCnt="5">
        <dgm:presLayoutVars>
          <dgm:bulletEnabled val="1"/>
        </dgm:presLayoutVars>
      </dgm:prSet>
      <dgm:spPr/>
    </dgm:pt>
    <dgm:pt modelId="{9DCD3ACE-3837-4BF7-A2C8-B231DA6792EC}" type="pres">
      <dgm:prSet presAssocID="{C72D1ACF-D5D5-4FA2-8EED-FA908DDACFA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BE719C9-2D1B-4922-BA1B-EFD4A32738CE}" type="pres">
      <dgm:prSet presAssocID="{C72D1ACF-D5D5-4FA2-8EED-FA908DDACFA0}" presName="childText" presStyleLbl="revTx" presStyleIdx="2" presStyleCnt="5">
        <dgm:presLayoutVars>
          <dgm:bulletEnabled val="1"/>
        </dgm:presLayoutVars>
      </dgm:prSet>
      <dgm:spPr/>
    </dgm:pt>
    <dgm:pt modelId="{3D6B4B4D-05BA-4655-B60D-1D38C1B4818F}" type="pres">
      <dgm:prSet presAssocID="{0069A52B-6030-4F91-9D30-C5819778FC6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D5CFE28-C76C-4598-ABA4-5829B79554AD}" type="pres">
      <dgm:prSet presAssocID="{0069A52B-6030-4F91-9D30-C5819778FC68}" presName="childText" presStyleLbl="revTx" presStyleIdx="3" presStyleCnt="5">
        <dgm:presLayoutVars>
          <dgm:bulletEnabled val="1"/>
        </dgm:presLayoutVars>
      </dgm:prSet>
      <dgm:spPr/>
    </dgm:pt>
    <dgm:pt modelId="{31510A37-A91B-4D64-B438-1E8728A6C0A1}" type="pres">
      <dgm:prSet presAssocID="{DAC12550-6657-47EE-A904-69CC3E160F0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B70E945-6243-4FCC-9404-56663D321981}" type="pres">
      <dgm:prSet presAssocID="{DAC12550-6657-47EE-A904-69CC3E160F08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75B2710C-A75B-411A-964C-5A6C27367D13}" type="presOf" srcId="{4EA98018-2A7C-4AA9-982F-A21BB38FD7AF}" destId="{9493C99D-B796-44B0-A4DB-CD0CEA88B08D}" srcOrd="0" destOrd="1" presId="urn:microsoft.com/office/officeart/2005/8/layout/vList2"/>
    <dgm:cxn modelId="{E7D0DE11-77F9-4A90-B6EA-BAD0B096162E}" srcId="{5400902C-F8CA-4E95-9F53-116A681A42CD}" destId="{CE483AD0-8A7F-44A8-94E8-D42388814506}" srcOrd="1" destOrd="0" parTransId="{77D554DF-8ED7-4C00-ACC7-D7B57D00B996}" sibTransId="{1BE82C9C-BFA1-4FBB-B08B-5F76698DE73E}"/>
    <dgm:cxn modelId="{CAD44114-4B00-46FB-88E6-DD0FAFE28422}" type="presOf" srcId="{5400902C-F8CA-4E95-9F53-116A681A42CD}" destId="{3BC7B6EA-B9E7-4EEF-B130-2A88FEFA4093}" srcOrd="0" destOrd="0" presId="urn:microsoft.com/office/officeart/2005/8/layout/vList2"/>
    <dgm:cxn modelId="{934F7C20-196B-4ED1-8376-8F01BB76BEE3}" type="presOf" srcId="{5A23EEC5-C321-44DB-A002-0746845739F6}" destId="{9493C99D-B796-44B0-A4DB-CD0CEA88B08D}" srcOrd="0" destOrd="0" presId="urn:microsoft.com/office/officeart/2005/8/layout/vList2"/>
    <dgm:cxn modelId="{A706F321-AC29-4784-AE87-9087EBE3FB5C}" type="presOf" srcId="{97A943F5-3600-40AA-9DD9-2164133E1FBF}" destId="{EB70E945-6243-4FCC-9404-56663D321981}" srcOrd="0" destOrd="0" presId="urn:microsoft.com/office/officeart/2005/8/layout/vList2"/>
    <dgm:cxn modelId="{B81F8F22-B1F5-40DB-9B61-F78D897EAE5E}" type="presOf" srcId="{C0653E03-EB20-416D-A857-0AF7CCE2A4B0}" destId="{299BEF3B-5D5E-4BE6-8ECB-20035192AC97}" srcOrd="0" destOrd="0" presId="urn:microsoft.com/office/officeart/2005/8/layout/vList2"/>
    <dgm:cxn modelId="{0D8BC52D-9433-4880-B3D2-B6A577EF5B47}" type="presOf" srcId="{C72D1ACF-D5D5-4FA2-8EED-FA908DDACFA0}" destId="{9DCD3ACE-3837-4BF7-A2C8-B231DA6792EC}" srcOrd="0" destOrd="0" presId="urn:microsoft.com/office/officeart/2005/8/layout/vList2"/>
    <dgm:cxn modelId="{948B3D34-934E-48E9-9A41-0FDA0439BD84}" srcId="{DAC12550-6657-47EE-A904-69CC3E160F08}" destId="{97A943F5-3600-40AA-9DD9-2164133E1FBF}" srcOrd="0" destOrd="0" parTransId="{9B7C1630-03A6-4C53-AFBF-8E8525498635}" sibTransId="{1DB58BD8-4C5C-41BD-B417-49DB92D50895}"/>
    <dgm:cxn modelId="{84AE6E3B-07D3-4202-8DED-797B01218033}" type="presOf" srcId="{CE483AD0-8A7F-44A8-94E8-D42388814506}" destId="{BBFAD5C6-86FD-41B1-914F-CC770236EA1B}" srcOrd="0" destOrd="0" presId="urn:microsoft.com/office/officeart/2005/8/layout/vList2"/>
    <dgm:cxn modelId="{A5D78569-5F01-4BB7-B191-FA7A1EE9D797}" type="presOf" srcId="{E9DEA307-2919-4118-A50B-A1CF5A5FDC12}" destId="{0BE719C9-2D1B-4922-BA1B-EFD4A32738CE}" srcOrd="0" destOrd="0" presId="urn:microsoft.com/office/officeart/2005/8/layout/vList2"/>
    <dgm:cxn modelId="{73900D6B-E197-48A4-867B-4AA99D1DF0BA}" type="presOf" srcId="{B0C5003B-D01E-4EC4-9DBB-07184391B83D}" destId="{7D5CFE28-C76C-4598-ABA4-5829B79554AD}" srcOrd="0" destOrd="0" presId="urn:microsoft.com/office/officeart/2005/8/layout/vList2"/>
    <dgm:cxn modelId="{30B2FF4F-3EA7-449A-87AF-F28130CA85BB}" srcId="{DAC12550-6657-47EE-A904-69CC3E160F08}" destId="{37BCA0C1-307C-447A-924E-147FAB796CC2}" srcOrd="1" destOrd="0" parTransId="{2B3C661F-9E9C-4DCF-8A44-D57B4A7EE482}" sibTransId="{AA9E5F34-9D35-405B-BC1C-610C1885983D}"/>
    <dgm:cxn modelId="{19E10A59-BB58-43C3-AE33-3692BAAA59D1}" srcId="{29DA6E47-DD5B-491B-88D0-8460626474A6}" destId="{5A23EEC5-C321-44DB-A002-0746845739F6}" srcOrd="0" destOrd="0" parTransId="{F56AE756-B26B-4CC3-A62A-573381B433F5}" sibTransId="{7573B09C-86A9-44D0-8B4F-C17B640E562B}"/>
    <dgm:cxn modelId="{7833AA79-C461-4F73-A8EC-AF0456F78024}" type="presOf" srcId="{DAC12550-6657-47EE-A904-69CC3E160F08}" destId="{31510A37-A91B-4D64-B438-1E8728A6C0A1}" srcOrd="0" destOrd="0" presId="urn:microsoft.com/office/officeart/2005/8/layout/vList2"/>
    <dgm:cxn modelId="{B0A0AA8D-9927-4389-AD2D-79F918A75718}" type="presOf" srcId="{9E929684-7C42-4DCD-939A-4A49CF12E909}" destId="{7D5CFE28-C76C-4598-ABA4-5829B79554AD}" srcOrd="0" destOrd="1" presId="urn:microsoft.com/office/officeart/2005/8/layout/vList2"/>
    <dgm:cxn modelId="{E0D82699-54D6-42DB-B390-04DC4DB85ED6}" type="presOf" srcId="{0069A52B-6030-4F91-9D30-C5819778FC68}" destId="{3D6B4B4D-05BA-4655-B60D-1D38C1B4818F}" srcOrd="0" destOrd="0" presId="urn:microsoft.com/office/officeart/2005/8/layout/vList2"/>
    <dgm:cxn modelId="{69054FA3-B063-43FF-A2B4-02737B4CA223}" srcId="{CE483AD0-8A7F-44A8-94E8-D42388814506}" destId="{C3A9E1BA-E59A-4B25-A269-17771A4F9154}" srcOrd="1" destOrd="0" parTransId="{9F28B784-81E8-4956-B1A1-B91A562A09A1}" sibTransId="{79A36C03-B688-4673-A35A-CEFD3F50D9F4}"/>
    <dgm:cxn modelId="{9FD097C0-9CA4-4471-A1F6-47C8AB29CAAD}" type="presOf" srcId="{29DA6E47-DD5B-491B-88D0-8460626474A6}" destId="{8FDED053-DEDA-4B2F-821D-05B5E098DADE}" srcOrd="0" destOrd="0" presId="urn:microsoft.com/office/officeart/2005/8/layout/vList2"/>
    <dgm:cxn modelId="{541337C3-4E7F-4F56-90D4-C4E2FADFC17D}" type="presOf" srcId="{37BCA0C1-307C-447A-924E-147FAB796CC2}" destId="{EB70E945-6243-4FCC-9404-56663D321981}" srcOrd="0" destOrd="1" presId="urn:microsoft.com/office/officeart/2005/8/layout/vList2"/>
    <dgm:cxn modelId="{0CE697C3-E0D4-46AF-9045-83A66E6210D6}" srcId="{0069A52B-6030-4F91-9D30-C5819778FC68}" destId="{9E929684-7C42-4DCD-939A-4A49CF12E909}" srcOrd="1" destOrd="0" parTransId="{EA3C305D-AB50-4E33-9CFD-4DA043FE64E6}" sibTransId="{D0D0A5E3-E612-4D2E-8868-86D55867C6DD}"/>
    <dgm:cxn modelId="{E1B3C6C8-00F1-438F-BC78-F447B9B634AB}" srcId="{5400902C-F8CA-4E95-9F53-116A681A42CD}" destId="{DAC12550-6657-47EE-A904-69CC3E160F08}" srcOrd="4" destOrd="0" parTransId="{30026F31-ED75-421B-8D50-EDC0B3A96BE5}" sibTransId="{DEAF837F-E7EB-4B30-BFAA-5BC85B1A90C3}"/>
    <dgm:cxn modelId="{498545D5-698C-4B12-AA62-344DD2C897D1}" type="presOf" srcId="{C3A9E1BA-E59A-4B25-A269-17771A4F9154}" destId="{299BEF3B-5D5E-4BE6-8ECB-20035192AC97}" srcOrd="0" destOrd="1" presId="urn:microsoft.com/office/officeart/2005/8/layout/vList2"/>
    <dgm:cxn modelId="{B81521D7-888D-417C-AA42-343B7FB0E593}" srcId="{CE483AD0-8A7F-44A8-94E8-D42388814506}" destId="{C0653E03-EB20-416D-A857-0AF7CCE2A4B0}" srcOrd="0" destOrd="0" parTransId="{16680705-EFFC-4595-B053-8BD92819FDB6}" sibTransId="{71A93FDB-662B-44FA-AE9C-761A9CC72C4E}"/>
    <dgm:cxn modelId="{E597E4D7-0E3F-425E-A5B5-2007CCCC6ACC}" srcId="{29DA6E47-DD5B-491B-88D0-8460626474A6}" destId="{4EA98018-2A7C-4AA9-982F-A21BB38FD7AF}" srcOrd="1" destOrd="0" parTransId="{2612FEB3-E264-4DB3-B283-62D856080E21}" sibTransId="{8A3A4C62-DB38-4621-920A-667960F210F3}"/>
    <dgm:cxn modelId="{7F500DDC-F3CF-403F-93A0-24B26DB346C5}" srcId="{5400902C-F8CA-4E95-9F53-116A681A42CD}" destId="{0069A52B-6030-4F91-9D30-C5819778FC68}" srcOrd="3" destOrd="0" parTransId="{E3C00175-EF35-460A-9E35-AD909432D862}" sibTransId="{39C60FD4-08DF-48E2-B433-7C7C324511A4}"/>
    <dgm:cxn modelId="{66DD2DDC-D993-4F62-9CD9-6F524677906B}" srcId="{0069A52B-6030-4F91-9D30-C5819778FC68}" destId="{B0C5003B-D01E-4EC4-9DBB-07184391B83D}" srcOrd="0" destOrd="0" parTransId="{38A652C2-DC8F-422E-BD00-8CBD721AC2F7}" sibTransId="{88900C1E-E00B-4C07-B4FE-51A8B8C2E1D6}"/>
    <dgm:cxn modelId="{FE2500E4-0B29-4365-8D01-9EAB9F4690BB}" srcId="{5400902C-F8CA-4E95-9F53-116A681A42CD}" destId="{29DA6E47-DD5B-491B-88D0-8460626474A6}" srcOrd="0" destOrd="0" parTransId="{DE34188D-1E9C-4120-B7A3-C4F3C3EB5EF6}" sibTransId="{0C77B2C5-4967-4883-80DE-635010446E43}"/>
    <dgm:cxn modelId="{D93280FB-6008-4A60-960C-F34329E682E9}" srcId="{C72D1ACF-D5D5-4FA2-8EED-FA908DDACFA0}" destId="{E9DEA307-2919-4118-A50B-A1CF5A5FDC12}" srcOrd="0" destOrd="0" parTransId="{9F4A5FE8-480A-428D-9743-EE766135B627}" sibTransId="{90D3F201-D7BC-4C31-93F3-1A2C05CF9EB1}"/>
    <dgm:cxn modelId="{35DD7AFE-1F9A-4F77-A353-A90E9F612F5B}" srcId="{5400902C-F8CA-4E95-9F53-116A681A42CD}" destId="{C72D1ACF-D5D5-4FA2-8EED-FA908DDACFA0}" srcOrd="2" destOrd="0" parTransId="{CC08AD2A-6A83-4B6F-8F65-2B83ABE3513F}" sibTransId="{A278AEC9-94AA-4C4F-A8E4-EAC0369A0F5C}"/>
    <dgm:cxn modelId="{CC71D231-A345-43AF-9255-13AE28F9DFB4}" type="presParOf" srcId="{3BC7B6EA-B9E7-4EEF-B130-2A88FEFA4093}" destId="{8FDED053-DEDA-4B2F-821D-05B5E098DADE}" srcOrd="0" destOrd="0" presId="urn:microsoft.com/office/officeart/2005/8/layout/vList2"/>
    <dgm:cxn modelId="{D7F2B520-42C1-41A5-91EF-796C420544A1}" type="presParOf" srcId="{3BC7B6EA-B9E7-4EEF-B130-2A88FEFA4093}" destId="{9493C99D-B796-44B0-A4DB-CD0CEA88B08D}" srcOrd="1" destOrd="0" presId="urn:microsoft.com/office/officeart/2005/8/layout/vList2"/>
    <dgm:cxn modelId="{1EB6B7AC-810E-4EC0-B91A-8085C1095694}" type="presParOf" srcId="{3BC7B6EA-B9E7-4EEF-B130-2A88FEFA4093}" destId="{BBFAD5C6-86FD-41B1-914F-CC770236EA1B}" srcOrd="2" destOrd="0" presId="urn:microsoft.com/office/officeart/2005/8/layout/vList2"/>
    <dgm:cxn modelId="{BF551A1F-377B-4E41-860E-7046FA92BE28}" type="presParOf" srcId="{3BC7B6EA-B9E7-4EEF-B130-2A88FEFA4093}" destId="{299BEF3B-5D5E-4BE6-8ECB-20035192AC97}" srcOrd="3" destOrd="0" presId="urn:microsoft.com/office/officeart/2005/8/layout/vList2"/>
    <dgm:cxn modelId="{28F6AA74-698B-4FD2-BB30-21A62342B2E9}" type="presParOf" srcId="{3BC7B6EA-B9E7-4EEF-B130-2A88FEFA4093}" destId="{9DCD3ACE-3837-4BF7-A2C8-B231DA6792EC}" srcOrd="4" destOrd="0" presId="urn:microsoft.com/office/officeart/2005/8/layout/vList2"/>
    <dgm:cxn modelId="{D5F426D1-8DE8-4D23-82B1-D2A1DD943CA8}" type="presParOf" srcId="{3BC7B6EA-B9E7-4EEF-B130-2A88FEFA4093}" destId="{0BE719C9-2D1B-4922-BA1B-EFD4A32738CE}" srcOrd="5" destOrd="0" presId="urn:microsoft.com/office/officeart/2005/8/layout/vList2"/>
    <dgm:cxn modelId="{DCC93AE5-9994-4573-8A54-4EDD6168F2B0}" type="presParOf" srcId="{3BC7B6EA-B9E7-4EEF-B130-2A88FEFA4093}" destId="{3D6B4B4D-05BA-4655-B60D-1D38C1B4818F}" srcOrd="6" destOrd="0" presId="urn:microsoft.com/office/officeart/2005/8/layout/vList2"/>
    <dgm:cxn modelId="{A9463892-D57E-4E68-BEDD-7684C4F17AEB}" type="presParOf" srcId="{3BC7B6EA-B9E7-4EEF-B130-2A88FEFA4093}" destId="{7D5CFE28-C76C-4598-ABA4-5829B79554AD}" srcOrd="7" destOrd="0" presId="urn:microsoft.com/office/officeart/2005/8/layout/vList2"/>
    <dgm:cxn modelId="{92E8F764-22C1-4240-A87E-4F9693DDE338}" type="presParOf" srcId="{3BC7B6EA-B9E7-4EEF-B130-2A88FEFA4093}" destId="{31510A37-A91B-4D64-B438-1E8728A6C0A1}" srcOrd="8" destOrd="0" presId="urn:microsoft.com/office/officeart/2005/8/layout/vList2"/>
    <dgm:cxn modelId="{647E771A-CCA4-46B2-871F-81B557D8C92C}" type="presParOf" srcId="{3BC7B6EA-B9E7-4EEF-B130-2A88FEFA4093}" destId="{EB70E945-6243-4FCC-9404-56663D321981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14A99A-9358-4CE4-98F3-7E8070C75B7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73872A-75F9-4B3F-B495-0D60C71FD36A}">
      <dgm:prSet/>
      <dgm:spPr/>
      <dgm:t>
        <a:bodyPr/>
        <a:lstStyle/>
        <a:p>
          <a:r>
            <a:rPr lang="en-US" i="0"/>
            <a:t>min_weight_fraction_leaf: </a:t>
          </a:r>
          <a:r>
            <a:rPr lang="en-US" i="1"/>
            <a:t>float, default=0.0</a:t>
          </a:r>
          <a:endParaRPr lang="en-US"/>
        </a:p>
      </dgm:t>
    </dgm:pt>
    <dgm:pt modelId="{E374C19F-214A-466E-A31B-4536DCE2CE1D}" type="parTrans" cxnId="{BDB20F15-F772-4A89-B911-4FA0858761F1}">
      <dgm:prSet/>
      <dgm:spPr/>
      <dgm:t>
        <a:bodyPr/>
        <a:lstStyle/>
        <a:p>
          <a:endParaRPr lang="en-US"/>
        </a:p>
      </dgm:t>
    </dgm:pt>
    <dgm:pt modelId="{33E01FAA-7370-47B4-863B-55D8F1903743}" type="sibTrans" cxnId="{BDB20F15-F772-4A89-B911-4FA0858761F1}">
      <dgm:prSet/>
      <dgm:spPr/>
      <dgm:t>
        <a:bodyPr/>
        <a:lstStyle/>
        <a:p>
          <a:endParaRPr lang="en-US"/>
        </a:p>
      </dgm:t>
    </dgm:pt>
    <dgm:pt modelId="{37C6E1E6-9CA0-4CE8-8F87-BF8FE3D7099D}">
      <dgm:prSet/>
      <dgm:spPr/>
      <dgm:t>
        <a:bodyPr/>
        <a:lstStyle/>
        <a:p>
          <a:r>
            <a:rPr lang="en-US" b="0" i="1"/>
            <a:t>The minimum weighted fraction of the sum total of weights (of all the input samples) required to be at a leaf node. Samples have equal weight when sample_weight is not provided.</a:t>
          </a:r>
          <a:endParaRPr lang="en-US"/>
        </a:p>
      </dgm:t>
    </dgm:pt>
    <dgm:pt modelId="{6A7FC418-BFB9-4289-B0C9-A2E5477AE05D}" type="parTrans" cxnId="{662B799D-541D-48F5-94B8-03473C1C8598}">
      <dgm:prSet/>
      <dgm:spPr/>
      <dgm:t>
        <a:bodyPr/>
        <a:lstStyle/>
        <a:p>
          <a:endParaRPr lang="en-US"/>
        </a:p>
      </dgm:t>
    </dgm:pt>
    <dgm:pt modelId="{4D48A9EE-AE77-4EF5-AF23-7A8EEC58BC1B}" type="sibTrans" cxnId="{662B799D-541D-48F5-94B8-03473C1C8598}">
      <dgm:prSet/>
      <dgm:spPr/>
      <dgm:t>
        <a:bodyPr/>
        <a:lstStyle/>
        <a:p>
          <a:endParaRPr lang="en-US"/>
        </a:p>
      </dgm:t>
    </dgm:pt>
    <dgm:pt modelId="{770CF475-AF19-4AD4-88BB-FF99E51F9A36}">
      <dgm:prSet/>
      <dgm:spPr/>
      <dgm:t>
        <a:bodyPr/>
        <a:lstStyle/>
        <a:p>
          <a:r>
            <a:rPr lang="en-US" i="0"/>
            <a:t>max_features: </a:t>
          </a:r>
          <a:r>
            <a:rPr lang="en-US" i="1"/>
            <a:t>int, float or {“auto”, “sqrt”, “log2”}, default=None</a:t>
          </a:r>
          <a:endParaRPr lang="en-US"/>
        </a:p>
      </dgm:t>
    </dgm:pt>
    <dgm:pt modelId="{19F92F61-C92E-4EA7-AE7F-DDF9DF1A54CC}" type="parTrans" cxnId="{E12C8558-16A0-4DD8-9A31-3DFDE83CABEF}">
      <dgm:prSet/>
      <dgm:spPr/>
      <dgm:t>
        <a:bodyPr/>
        <a:lstStyle/>
        <a:p>
          <a:endParaRPr lang="en-US"/>
        </a:p>
      </dgm:t>
    </dgm:pt>
    <dgm:pt modelId="{CA2D3A14-7DD7-4ED1-AEC8-CB45CC108CBD}" type="sibTrans" cxnId="{E12C8558-16A0-4DD8-9A31-3DFDE83CABEF}">
      <dgm:prSet/>
      <dgm:spPr/>
      <dgm:t>
        <a:bodyPr/>
        <a:lstStyle/>
        <a:p>
          <a:endParaRPr lang="en-US"/>
        </a:p>
      </dgm:t>
    </dgm:pt>
    <dgm:pt modelId="{0FB77ED3-E3B7-4CEB-8874-9E8620302958}">
      <dgm:prSet/>
      <dgm:spPr/>
      <dgm:t>
        <a:bodyPr/>
        <a:lstStyle/>
        <a:p>
          <a:r>
            <a:rPr lang="en-US" b="0" i="1"/>
            <a:t>The number of features to consider when looking for the best split.</a:t>
          </a:r>
          <a:endParaRPr lang="en-US"/>
        </a:p>
      </dgm:t>
    </dgm:pt>
    <dgm:pt modelId="{BEEDBC82-5688-4B94-9EF2-17F44D730A05}" type="parTrans" cxnId="{EA75E5E4-CF91-4BC7-AB87-51051F8B5A06}">
      <dgm:prSet/>
      <dgm:spPr/>
      <dgm:t>
        <a:bodyPr/>
        <a:lstStyle/>
        <a:p>
          <a:endParaRPr lang="en-US"/>
        </a:p>
      </dgm:t>
    </dgm:pt>
    <dgm:pt modelId="{9B20C187-4183-413D-B030-3BD8323CD9D6}" type="sibTrans" cxnId="{EA75E5E4-CF91-4BC7-AB87-51051F8B5A06}">
      <dgm:prSet/>
      <dgm:spPr/>
      <dgm:t>
        <a:bodyPr/>
        <a:lstStyle/>
        <a:p>
          <a:endParaRPr lang="en-US"/>
        </a:p>
      </dgm:t>
    </dgm:pt>
    <dgm:pt modelId="{855F8050-8D89-4511-9A95-16C3AABA89E8}">
      <dgm:prSet/>
      <dgm:spPr/>
      <dgm:t>
        <a:bodyPr/>
        <a:lstStyle/>
        <a:p>
          <a:r>
            <a:rPr lang="en-US" i="0"/>
            <a:t>max_leaf_nodes: </a:t>
          </a:r>
          <a:r>
            <a:rPr lang="en-US" i="1"/>
            <a:t>int, default=None</a:t>
          </a:r>
          <a:endParaRPr lang="en-US"/>
        </a:p>
      </dgm:t>
    </dgm:pt>
    <dgm:pt modelId="{7FD47FF7-D455-4F81-8124-074373266078}" type="parTrans" cxnId="{657F2C03-C5D8-4FF5-AA45-E3F1891332ED}">
      <dgm:prSet/>
      <dgm:spPr/>
      <dgm:t>
        <a:bodyPr/>
        <a:lstStyle/>
        <a:p>
          <a:endParaRPr lang="en-US"/>
        </a:p>
      </dgm:t>
    </dgm:pt>
    <dgm:pt modelId="{91162B07-FF2B-4A97-A7D6-38C82C561DBB}" type="sibTrans" cxnId="{657F2C03-C5D8-4FF5-AA45-E3F1891332ED}">
      <dgm:prSet/>
      <dgm:spPr/>
      <dgm:t>
        <a:bodyPr/>
        <a:lstStyle/>
        <a:p>
          <a:endParaRPr lang="en-US"/>
        </a:p>
      </dgm:t>
    </dgm:pt>
    <dgm:pt modelId="{D43184B2-39A0-49FF-A019-416ACB260ED8}">
      <dgm:prSet/>
      <dgm:spPr/>
      <dgm:t>
        <a:bodyPr/>
        <a:lstStyle/>
        <a:p>
          <a:r>
            <a:rPr lang="en-US" i="0"/>
            <a:t>min_impurity_decrease: </a:t>
          </a:r>
          <a:r>
            <a:rPr lang="en-US" i="1"/>
            <a:t>float, default=0.0</a:t>
          </a:r>
          <a:endParaRPr lang="en-US"/>
        </a:p>
      </dgm:t>
    </dgm:pt>
    <dgm:pt modelId="{2668EDF2-2836-4145-BC65-9FE5706E85C8}" type="parTrans" cxnId="{B5766181-9A7C-41E5-A588-F689AD84170B}">
      <dgm:prSet/>
      <dgm:spPr/>
      <dgm:t>
        <a:bodyPr/>
        <a:lstStyle/>
        <a:p>
          <a:endParaRPr lang="en-US"/>
        </a:p>
      </dgm:t>
    </dgm:pt>
    <dgm:pt modelId="{2E43321A-E37A-4F04-A689-2AE02B50A3EB}" type="sibTrans" cxnId="{B5766181-9A7C-41E5-A588-F689AD84170B}">
      <dgm:prSet/>
      <dgm:spPr/>
      <dgm:t>
        <a:bodyPr/>
        <a:lstStyle/>
        <a:p>
          <a:endParaRPr lang="en-US"/>
        </a:p>
      </dgm:t>
    </dgm:pt>
    <dgm:pt modelId="{759DEEBC-BB63-4BB9-9E07-6810E593F922}">
      <dgm:prSet/>
      <dgm:spPr/>
      <dgm:t>
        <a:bodyPr/>
        <a:lstStyle/>
        <a:p>
          <a:r>
            <a:rPr lang="en-US" b="0" i="1"/>
            <a:t>A node will be split if this split induces a decrease of the impurity greater than or equal to this value.</a:t>
          </a:r>
          <a:endParaRPr lang="en-US"/>
        </a:p>
      </dgm:t>
    </dgm:pt>
    <dgm:pt modelId="{B97F1F74-F8DE-4217-8A43-439F6801A550}" type="parTrans" cxnId="{4AC896B1-E9A4-4E15-B712-724596785430}">
      <dgm:prSet/>
      <dgm:spPr/>
      <dgm:t>
        <a:bodyPr/>
        <a:lstStyle/>
        <a:p>
          <a:endParaRPr lang="en-US"/>
        </a:p>
      </dgm:t>
    </dgm:pt>
    <dgm:pt modelId="{DCB51C25-9E28-410B-8B9B-0316B2BFEC7B}" type="sibTrans" cxnId="{4AC896B1-E9A4-4E15-B712-724596785430}">
      <dgm:prSet/>
      <dgm:spPr/>
      <dgm:t>
        <a:bodyPr/>
        <a:lstStyle/>
        <a:p>
          <a:endParaRPr lang="en-US"/>
        </a:p>
      </dgm:t>
    </dgm:pt>
    <dgm:pt modelId="{223C1A06-DF27-429F-8A15-625BCF78B213}">
      <dgm:prSet/>
      <dgm:spPr/>
      <dgm:t>
        <a:bodyPr/>
        <a:lstStyle/>
        <a:p>
          <a:r>
            <a:rPr lang="en-US" b="0" i="0"/>
            <a:t>min_impurity_decrease helps us control how deep our tree grows based on the impurity.</a:t>
          </a:r>
          <a:endParaRPr lang="en-US"/>
        </a:p>
      </dgm:t>
    </dgm:pt>
    <dgm:pt modelId="{593C38A3-AA31-49F3-AE12-BBFFA2B0D0D5}" type="parTrans" cxnId="{D95FC77E-AC4B-4F0A-A2B0-AD97E028ABE6}">
      <dgm:prSet/>
      <dgm:spPr/>
      <dgm:t>
        <a:bodyPr/>
        <a:lstStyle/>
        <a:p>
          <a:endParaRPr lang="en-US"/>
        </a:p>
      </dgm:t>
    </dgm:pt>
    <dgm:pt modelId="{A2BFBEEE-5C0B-497C-BB52-B9659083F688}" type="sibTrans" cxnId="{D95FC77E-AC4B-4F0A-A2B0-AD97E028ABE6}">
      <dgm:prSet/>
      <dgm:spPr/>
      <dgm:t>
        <a:bodyPr/>
        <a:lstStyle/>
        <a:p>
          <a:endParaRPr lang="en-US"/>
        </a:p>
      </dgm:t>
    </dgm:pt>
    <dgm:pt modelId="{06BAAC8A-5879-4E35-9F3A-E2DCAB2EACA2}">
      <dgm:prSet/>
      <dgm:spPr/>
      <dgm:t>
        <a:bodyPr/>
        <a:lstStyle/>
        <a:p>
          <a:r>
            <a:rPr lang="en-US"/>
            <a:t>ccp_alpha: non-negative float, default=0.0</a:t>
          </a:r>
        </a:p>
      </dgm:t>
    </dgm:pt>
    <dgm:pt modelId="{081960B6-CD07-4D42-ADF1-BA0447C2E731}" type="parTrans" cxnId="{EA487CAE-C281-46A5-9761-A4C7B998042A}">
      <dgm:prSet/>
      <dgm:spPr/>
      <dgm:t>
        <a:bodyPr/>
        <a:lstStyle/>
        <a:p>
          <a:endParaRPr lang="en-US"/>
        </a:p>
      </dgm:t>
    </dgm:pt>
    <dgm:pt modelId="{06A5D2E0-4488-4BB0-9957-9ADB02E7F17B}" type="sibTrans" cxnId="{EA487CAE-C281-46A5-9761-A4C7B998042A}">
      <dgm:prSet/>
      <dgm:spPr/>
      <dgm:t>
        <a:bodyPr/>
        <a:lstStyle/>
        <a:p>
          <a:endParaRPr lang="en-US"/>
        </a:p>
      </dgm:t>
    </dgm:pt>
    <dgm:pt modelId="{44BB18E3-2100-4F4B-9FE3-55A9802AE042}">
      <dgm:prSet/>
      <dgm:spPr/>
      <dgm:t>
        <a:bodyPr/>
        <a:lstStyle/>
        <a:p>
          <a:r>
            <a:rPr lang="en-US" b="0" i="0" baseline="0"/>
            <a:t>Complexity parameter used for Minimal Cost-Complexity Pruning. The subtree with the largest cost complexity that is smaller than ccp_alpha will be chosen. By default, no pruning is performed. </a:t>
          </a:r>
          <a:endParaRPr lang="en-US"/>
        </a:p>
      </dgm:t>
    </dgm:pt>
    <dgm:pt modelId="{0A95B661-542A-4226-B669-EE7666ABC66E}" type="parTrans" cxnId="{9839B579-9DF4-410C-ADF4-74F9FC85F70C}">
      <dgm:prSet/>
      <dgm:spPr/>
      <dgm:t>
        <a:bodyPr/>
        <a:lstStyle/>
        <a:p>
          <a:endParaRPr lang="en-US"/>
        </a:p>
      </dgm:t>
    </dgm:pt>
    <dgm:pt modelId="{D2CC4FAA-8B84-4B57-9F89-36FC6B7946DA}" type="sibTrans" cxnId="{9839B579-9DF4-410C-ADF4-74F9FC85F70C}">
      <dgm:prSet/>
      <dgm:spPr/>
      <dgm:t>
        <a:bodyPr/>
        <a:lstStyle/>
        <a:p>
          <a:endParaRPr lang="en-US"/>
        </a:p>
      </dgm:t>
    </dgm:pt>
    <dgm:pt modelId="{62E748D5-CE9E-43C4-81FA-A137AFB2F85C}">
      <dgm:prSet/>
      <dgm:spPr/>
      <dgm:t>
        <a:bodyPr/>
        <a:lstStyle/>
        <a:p>
          <a:r>
            <a:rPr lang="en-US"/>
            <a:t>class_weight: dict, list of dict or “balanced”, default=None</a:t>
          </a:r>
        </a:p>
      </dgm:t>
    </dgm:pt>
    <dgm:pt modelId="{A6DF201A-DA43-426C-BE3B-D79FCA1CAEE1}" type="parTrans" cxnId="{00770F07-706D-40D4-A6FE-8E2571798A77}">
      <dgm:prSet/>
      <dgm:spPr/>
    </dgm:pt>
    <dgm:pt modelId="{9CCBC5E2-E5C5-4F5F-B0A7-4D98E4A13949}" type="sibTrans" cxnId="{00770F07-706D-40D4-A6FE-8E2571798A77}">
      <dgm:prSet/>
      <dgm:spPr/>
    </dgm:pt>
    <dgm:pt modelId="{8195B70B-4753-4298-843A-B8630B21E39A}">
      <dgm:prSet/>
      <dgm:spPr/>
      <dgm:t>
        <a:bodyPr/>
        <a:lstStyle/>
        <a:p>
          <a:r>
            <a:rPr lang="en-US" b="0" i="1"/>
            <a:t>Weights associated with classes in the form {</a:t>
          </a:r>
          <a:r>
            <a:rPr lang="en-US" b="0" i="1" err="1"/>
            <a:t>class_label</a:t>
          </a:r>
          <a:r>
            <a:rPr lang="en-US" b="0" i="1"/>
            <a:t>: weight}. If not given, all classes are supposed to have weight one. For multi-output problems, a list of </a:t>
          </a:r>
          <a:r>
            <a:rPr lang="en-US" b="0" i="1" err="1"/>
            <a:t>dicts</a:t>
          </a:r>
          <a:r>
            <a:rPr lang="en-US" b="0" i="1"/>
            <a:t> can be provided in the same order as the columns of y.</a:t>
          </a:r>
          <a:endParaRPr lang="en-US"/>
        </a:p>
      </dgm:t>
    </dgm:pt>
    <dgm:pt modelId="{87239487-015A-481A-806A-F3EC62D45AEC}" type="parTrans" cxnId="{9410084A-A630-493E-AEAE-F3D398322B0D}">
      <dgm:prSet/>
      <dgm:spPr/>
      <dgm:t>
        <a:bodyPr/>
        <a:lstStyle/>
        <a:p>
          <a:endParaRPr lang="en-US"/>
        </a:p>
      </dgm:t>
    </dgm:pt>
    <dgm:pt modelId="{74D0EE44-129A-4A8A-B58F-B0275B64B518}" type="sibTrans" cxnId="{9410084A-A630-493E-AEAE-F3D398322B0D}">
      <dgm:prSet/>
      <dgm:spPr/>
      <dgm:t>
        <a:bodyPr/>
        <a:lstStyle/>
        <a:p>
          <a:endParaRPr lang="en-US"/>
        </a:p>
      </dgm:t>
    </dgm:pt>
    <dgm:pt modelId="{0532E013-109C-4283-A4A8-79B02CE4928F}" type="pres">
      <dgm:prSet presAssocID="{B614A99A-9358-4CE4-98F3-7E8070C75B7A}" presName="linear" presStyleCnt="0">
        <dgm:presLayoutVars>
          <dgm:animLvl val="lvl"/>
          <dgm:resizeHandles val="exact"/>
        </dgm:presLayoutVars>
      </dgm:prSet>
      <dgm:spPr/>
    </dgm:pt>
    <dgm:pt modelId="{87D4B118-8BCD-4BB3-B755-B759FD829E40}" type="pres">
      <dgm:prSet presAssocID="{9673872A-75F9-4B3F-B495-0D60C71FD36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0392DF9-BEF2-4B4E-8A49-D02293A5F94D}" type="pres">
      <dgm:prSet presAssocID="{9673872A-75F9-4B3F-B495-0D60C71FD36A}" presName="childText" presStyleLbl="revTx" presStyleIdx="0" presStyleCnt="5">
        <dgm:presLayoutVars>
          <dgm:bulletEnabled val="1"/>
        </dgm:presLayoutVars>
      </dgm:prSet>
      <dgm:spPr/>
    </dgm:pt>
    <dgm:pt modelId="{BEB202CA-D1A2-4C70-ABEF-8BFB8548F35B}" type="pres">
      <dgm:prSet presAssocID="{62E748D5-CE9E-43C4-81FA-A137AFB2F85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7B8F0D7-5230-408B-9062-33D2F59807E8}" type="pres">
      <dgm:prSet presAssocID="{62E748D5-CE9E-43C4-81FA-A137AFB2F85C}" presName="childText" presStyleLbl="revTx" presStyleIdx="1" presStyleCnt="5">
        <dgm:presLayoutVars>
          <dgm:bulletEnabled val="1"/>
        </dgm:presLayoutVars>
      </dgm:prSet>
      <dgm:spPr/>
    </dgm:pt>
    <dgm:pt modelId="{CCF6C251-B038-4D12-BF4C-D2FA1346A20E}" type="pres">
      <dgm:prSet presAssocID="{770CF475-AF19-4AD4-88BB-FF99E51F9A3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10F8545-D051-4743-BFE8-98064B67CC10}" type="pres">
      <dgm:prSet presAssocID="{770CF475-AF19-4AD4-88BB-FF99E51F9A36}" presName="childText" presStyleLbl="revTx" presStyleIdx="2" presStyleCnt="5">
        <dgm:presLayoutVars>
          <dgm:bulletEnabled val="1"/>
        </dgm:presLayoutVars>
      </dgm:prSet>
      <dgm:spPr/>
    </dgm:pt>
    <dgm:pt modelId="{DAD0D42B-543C-4FA6-949F-AED9E96A5EAF}" type="pres">
      <dgm:prSet presAssocID="{855F8050-8D89-4511-9A95-16C3AABA89E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13FF165-525E-4387-9DF7-CF39F2FCA5F0}" type="pres">
      <dgm:prSet presAssocID="{91162B07-FF2B-4A97-A7D6-38C82C561DBB}" presName="spacer" presStyleCnt="0"/>
      <dgm:spPr/>
    </dgm:pt>
    <dgm:pt modelId="{8534721B-C72E-4C9E-BD03-944B40D4A7D3}" type="pres">
      <dgm:prSet presAssocID="{D43184B2-39A0-49FF-A019-416ACB260ED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7FEFB91-D7F8-4363-BF0C-A996A7AD9EE1}" type="pres">
      <dgm:prSet presAssocID="{D43184B2-39A0-49FF-A019-416ACB260ED8}" presName="childText" presStyleLbl="revTx" presStyleIdx="3" presStyleCnt="5">
        <dgm:presLayoutVars>
          <dgm:bulletEnabled val="1"/>
        </dgm:presLayoutVars>
      </dgm:prSet>
      <dgm:spPr/>
    </dgm:pt>
    <dgm:pt modelId="{90CE13D7-97E5-4753-8077-541459458816}" type="pres">
      <dgm:prSet presAssocID="{06BAAC8A-5879-4E35-9F3A-E2DCAB2EACA2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133A4F4E-13EF-4155-854E-DABFE81AF3BB}" type="pres">
      <dgm:prSet presAssocID="{06BAAC8A-5879-4E35-9F3A-E2DCAB2EACA2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657F2C03-C5D8-4FF5-AA45-E3F1891332ED}" srcId="{B614A99A-9358-4CE4-98F3-7E8070C75B7A}" destId="{855F8050-8D89-4511-9A95-16C3AABA89E8}" srcOrd="3" destOrd="0" parTransId="{7FD47FF7-D455-4F81-8124-074373266078}" sibTransId="{91162B07-FF2B-4A97-A7D6-38C82C561DBB}"/>
    <dgm:cxn modelId="{00770F07-706D-40D4-A6FE-8E2571798A77}" srcId="{B614A99A-9358-4CE4-98F3-7E8070C75B7A}" destId="{62E748D5-CE9E-43C4-81FA-A137AFB2F85C}" srcOrd="1" destOrd="0" parTransId="{A6DF201A-DA43-426C-BE3B-D79FCA1CAEE1}" sibTransId="{9CCBC5E2-E5C5-4F5F-B0A7-4D98E4A13949}"/>
    <dgm:cxn modelId="{52AA300E-C984-4271-BF99-0B76F06A6DBA}" type="presOf" srcId="{8195B70B-4753-4298-843A-B8630B21E39A}" destId="{27B8F0D7-5230-408B-9062-33D2F59807E8}" srcOrd="0" destOrd="0" presId="urn:microsoft.com/office/officeart/2005/8/layout/vList2"/>
    <dgm:cxn modelId="{E66F2A0F-7702-4E4B-ADC9-2EC302994B54}" type="presOf" srcId="{0FB77ED3-E3B7-4CEB-8874-9E8620302958}" destId="{B10F8545-D051-4743-BFE8-98064B67CC10}" srcOrd="0" destOrd="0" presId="urn:microsoft.com/office/officeart/2005/8/layout/vList2"/>
    <dgm:cxn modelId="{BDB20F15-F772-4A89-B911-4FA0858761F1}" srcId="{B614A99A-9358-4CE4-98F3-7E8070C75B7A}" destId="{9673872A-75F9-4B3F-B495-0D60C71FD36A}" srcOrd="0" destOrd="0" parTransId="{E374C19F-214A-466E-A31B-4536DCE2CE1D}" sibTransId="{33E01FAA-7370-47B4-863B-55D8F1903743}"/>
    <dgm:cxn modelId="{F3085619-64DB-4EBF-BC7D-D3A5BB4F369B}" type="presOf" srcId="{62E748D5-CE9E-43C4-81FA-A137AFB2F85C}" destId="{BEB202CA-D1A2-4C70-ABEF-8BFB8548F35B}" srcOrd="0" destOrd="0" presId="urn:microsoft.com/office/officeart/2005/8/layout/vList2"/>
    <dgm:cxn modelId="{D87E1B39-B2C5-45F2-8BD2-547E38BE483B}" type="presOf" srcId="{44BB18E3-2100-4F4B-9FE3-55A9802AE042}" destId="{133A4F4E-13EF-4155-854E-DABFE81AF3BB}" srcOrd="0" destOrd="0" presId="urn:microsoft.com/office/officeart/2005/8/layout/vList2"/>
    <dgm:cxn modelId="{93D7595D-7531-4622-AF10-A99074D22618}" type="presOf" srcId="{223C1A06-DF27-429F-8A15-625BCF78B213}" destId="{C7FEFB91-D7F8-4363-BF0C-A996A7AD9EE1}" srcOrd="0" destOrd="1" presId="urn:microsoft.com/office/officeart/2005/8/layout/vList2"/>
    <dgm:cxn modelId="{AE13BD5D-D917-4BD8-95B3-1EE00878059B}" type="presOf" srcId="{D43184B2-39A0-49FF-A019-416ACB260ED8}" destId="{8534721B-C72E-4C9E-BD03-944B40D4A7D3}" srcOrd="0" destOrd="0" presId="urn:microsoft.com/office/officeart/2005/8/layout/vList2"/>
    <dgm:cxn modelId="{9410084A-A630-493E-AEAE-F3D398322B0D}" srcId="{62E748D5-CE9E-43C4-81FA-A137AFB2F85C}" destId="{8195B70B-4753-4298-843A-B8630B21E39A}" srcOrd="0" destOrd="0" parTransId="{87239487-015A-481A-806A-F3EC62D45AEC}" sibTransId="{74D0EE44-129A-4A8A-B58F-B0275B64B518}"/>
    <dgm:cxn modelId="{B7A37B6A-ADBE-4880-B13D-A37CC993A4DE}" type="presOf" srcId="{855F8050-8D89-4511-9A95-16C3AABA89E8}" destId="{DAD0D42B-543C-4FA6-949F-AED9E96A5EAF}" srcOrd="0" destOrd="0" presId="urn:microsoft.com/office/officeart/2005/8/layout/vList2"/>
    <dgm:cxn modelId="{C0B7A551-B063-4FAD-B52B-8B52FB48FC52}" type="presOf" srcId="{37C6E1E6-9CA0-4CE8-8F87-BF8FE3D7099D}" destId="{00392DF9-BEF2-4B4E-8A49-D02293A5F94D}" srcOrd="0" destOrd="0" presId="urn:microsoft.com/office/officeart/2005/8/layout/vList2"/>
    <dgm:cxn modelId="{E12C8558-16A0-4DD8-9A31-3DFDE83CABEF}" srcId="{B614A99A-9358-4CE4-98F3-7E8070C75B7A}" destId="{770CF475-AF19-4AD4-88BB-FF99E51F9A36}" srcOrd="2" destOrd="0" parTransId="{19F92F61-C92E-4EA7-AE7F-DDF9DF1A54CC}" sibTransId="{CA2D3A14-7DD7-4ED1-AEC8-CB45CC108CBD}"/>
    <dgm:cxn modelId="{9839B579-9DF4-410C-ADF4-74F9FC85F70C}" srcId="{06BAAC8A-5879-4E35-9F3A-E2DCAB2EACA2}" destId="{44BB18E3-2100-4F4B-9FE3-55A9802AE042}" srcOrd="0" destOrd="0" parTransId="{0A95B661-542A-4226-B669-EE7666ABC66E}" sibTransId="{D2CC4FAA-8B84-4B57-9F89-36FC6B7946DA}"/>
    <dgm:cxn modelId="{D95FC77E-AC4B-4F0A-A2B0-AD97E028ABE6}" srcId="{D43184B2-39A0-49FF-A019-416ACB260ED8}" destId="{223C1A06-DF27-429F-8A15-625BCF78B213}" srcOrd="1" destOrd="0" parTransId="{593C38A3-AA31-49F3-AE12-BBFFA2B0D0D5}" sibTransId="{A2BFBEEE-5C0B-497C-BB52-B9659083F688}"/>
    <dgm:cxn modelId="{B5766181-9A7C-41E5-A588-F689AD84170B}" srcId="{B614A99A-9358-4CE4-98F3-7E8070C75B7A}" destId="{D43184B2-39A0-49FF-A019-416ACB260ED8}" srcOrd="4" destOrd="0" parTransId="{2668EDF2-2836-4145-BC65-9FE5706E85C8}" sibTransId="{2E43321A-E37A-4F04-A689-2AE02B50A3EB}"/>
    <dgm:cxn modelId="{F352EB8E-5CE7-4F5B-823A-519C7049F10E}" type="presOf" srcId="{06BAAC8A-5879-4E35-9F3A-E2DCAB2EACA2}" destId="{90CE13D7-97E5-4753-8077-541459458816}" srcOrd="0" destOrd="0" presId="urn:microsoft.com/office/officeart/2005/8/layout/vList2"/>
    <dgm:cxn modelId="{E52B6493-45AF-4126-AD3C-CF409D750BAA}" type="presOf" srcId="{770CF475-AF19-4AD4-88BB-FF99E51F9A36}" destId="{CCF6C251-B038-4D12-BF4C-D2FA1346A20E}" srcOrd="0" destOrd="0" presId="urn:microsoft.com/office/officeart/2005/8/layout/vList2"/>
    <dgm:cxn modelId="{662B799D-541D-48F5-94B8-03473C1C8598}" srcId="{9673872A-75F9-4B3F-B495-0D60C71FD36A}" destId="{37C6E1E6-9CA0-4CE8-8F87-BF8FE3D7099D}" srcOrd="0" destOrd="0" parTransId="{6A7FC418-BFB9-4289-B0C9-A2E5477AE05D}" sibTransId="{4D48A9EE-AE77-4EF5-AF23-7A8EEC58BC1B}"/>
    <dgm:cxn modelId="{EA487CAE-C281-46A5-9761-A4C7B998042A}" srcId="{B614A99A-9358-4CE4-98F3-7E8070C75B7A}" destId="{06BAAC8A-5879-4E35-9F3A-E2DCAB2EACA2}" srcOrd="5" destOrd="0" parTransId="{081960B6-CD07-4D42-ADF1-BA0447C2E731}" sibTransId="{06A5D2E0-4488-4BB0-9957-9ADB02E7F17B}"/>
    <dgm:cxn modelId="{911715B0-E695-4A24-A569-79B702A769DA}" type="presOf" srcId="{9673872A-75F9-4B3F-B495-0D60C71FD36A}" destId="{87D4B118-8BCD-4BB3-B755-B759FD829E40}" srcOrd="0" destOrd="0" presId="urn:microsoft.com/office/officeart/2005/8/layout/vList2"/>
    <dgm:cxn modelId="{4AC896B1-E9A4-4E15-B712-724596785430}" srcId="{D43184B2-39A0-49FF-A019-416ACB260ED8}" destId="{759DEEBC-BB63-4BB9-9E07-6810E593F922}" srcOrd="0" destOrd="0" parTransId="{B97F1F74-F8DE-4217-8A43-439F6801A550}" sibTransId="{DCB51C25-9E28-410B-8B9B-0316B2BFEC7B}"/>
    <dgm:cxn modelId="{CDD6F0C0-7B11-4F59-A58C-53BAE6F1DEE0}" type="presOf" srcId="{759DEEBC-BB63-4BB9-9E07-6810E593F922}" destId="{C7FEFB91-D7F8-4363-BF0C-A996A7AD9EE1}" srcOrd="0" destOrd="0" presId="urn:microsoft.com/office/officeart/2005/8/layout/vList2"/>
    <dgm:cxn modelId="{6EA74BD5-4352-444E-A457-384BF7FA9EA9}" type="presOf" srcId="{B614A99A-9358-4CE4-98F3-7E8070C75B7A}" destId="{0532E013-109C-4283-A4A8-79B02CE4928F}" srcOrd="0" destOrd="0" presId="urn:microsoft.com/office/officeart/2005/8/layout/vList2"/>
    <dgm:cxn modelId="{EA75E5E4-CF91-4BC7-AB87-51051F8B5A06}" srcId="{770CF475-AF19-4AD4-88BB-FF99E51F9A36}" destId="{0FB77ED3-E3B7-4CEB-8874-9E8620302958}" srcOrd="0" destOrd="0" parTransId="{BEEDBC82-5688-4B94-9EF2-17F44D730A05}" sibTransId="{9B20C187-4183-413D-B030-3BD8323CD9D6}"/>
    <dgm:cxn modelId="{60E34AF6-485A-4338-804C-AF5B3B1B25CF}" type="presParOf" srcId="{0532E013-109C-4283-A4A8-79B02CE4928F}" destId="{87D4B118-8BCD-4BB3-B755-B759FD829E40}" srcOrd="0" destOrd="0" presId="urn:microsoft.com/office/officeart/2005/8/layout/vList2"/>
    <dgm:cxn modelId="{7C49850A-48C4-4F01-8257-AF3459047F2B}" type="presParOf" srcId="{0532E013-109C-4283-A4A8-79B02CE4928F}" destId="{00392DF9-BEF2-4B4E-8A49-D02293A5F94D}" srcOrd="1" destOrd="0" presId="urn:microsoft.com/office/officeart/2005/8/layout/vList2"/>
    <dgm:cxn modelId="{4BF8DCA2-16E0-4466-B99C-EF7B901992D4}" type="presParOf" srcId="{0532E013-109C-4283-A4A8-79B02CE4928F}" destId="{BEB202CA-D1A2-4C70-ABEF-8BFB8548F35B}" srcOrd="2" destOrd="0" presId="urn:microsoft.com/office/officeart/2005/8/layout/vList2"/>
    <dgm:cxn modelId="{BADACF7C-582A-4B2B-82DC-7E79FDBB3E1E}" type="presParOf" srcId="{0532E013-109C-4283-A4A8-79B02CE4928F}" destId="{27B8F0D7-5230-408B-9062-33D2F59807E8}" srcOrd="3" destOrd="0" presId="urn:microsoft.com/office/officeart/2005/8/layout/vList2"/>
    <dgm:cxn modelId="{61C24B6F-9F05-44FE-9B9E-E7CF4D0932F5}" type="presParOf" srcId="{0532E013-109C-4283-A4A8-79B02CE4928F}" destId="{CCF6C251-B038-4D12-BF4C-D2FA1346A20E}" srcOrd="4" destOrd="0" presId="urn:microsoft.com/office/officeart/2005/8/layout/vList2"/>
    <dgm:cxn modelId="{F22CEAA4-9278-4FAA-B09F-791DD6C6CEDD}" type="presParOf" srcId="{0532E013-109C-4283-A4A8-79B02CE4928F}" destId="{B10F8545-D051-4743-BFE8-98064B67CC10}" srcOrd="5" destOrd="0" presId="urn:microsoft.com/office/officeart/2005/8/layout/vList2"/>
    <dgm:cxn modelId="{6E53BBA1-4FAA-40B5-8759-E5409713F45A}" type="presParOf" srcId="{0532E013-109C-4283-A4A8-79B02CE4928F}" destId="{DAD0D42B-543C-4FA6-949F-AED9E96A5EAF}" srcOrd="6" destOrd="0" presId="urn:microsoft.com/office/officeart/2005/8/layout/vList2"/>
    <dgm:cxn modelId="{51EFFEF2-7484-4FF2-B14B-E05CCBFD8227}" type="presParOf" srcId="{0532E013-109C-4283-A4A8-79B02CE4928F}" destId="{613FF165-525E-4387-9DF7-CF39F2FCA5F0}" srcOrd="7" destOrd="0" presId="urn:microsoft.com/office/officeart/2005/8/layout/vList2"/>
    <dgm:cxn modelId="{8725173E-ADD9-4869-A083-C90017480D11}" type="presParOf" srcId="{0532E013-109C-4283-A4A8-79B02CE4928F}" destId="{8534721B-C72E-4C9E-BD03-944B40D4A7D3}" srcOrd="8" destOrd="0" presId="urn:microsoft.com/office/officeart/2005/8/layout/vList2"/>
    <dgm:cxn modelId="{AD55B03F-53FA-496F-B1B4-FF8D14AE15B5}" type="presParOf" srcId="{0532E013-109C-4283-A4A8-79B02CE4928F}" destId="{C7FEFB91-D7F8-4363-BF0C-A996A7AD9EE1}" srcOrd="9" destOrd="0" presId="urn:microsoft.com/office/officeart/2005/8/layout/vList2"/>
    <dgm:cxn modelId="{35CF42C3-0271-484D-BEAB-CC004D08EA4A}" type="presParOf" srcId="{0532E013-109C-4283-A4A8-79B02CE4928F}" destId="{90CE13D7-97E5-4753-8077-541459458816}" srcOrd="10" destOrd="0" presId="urn:microsoft.com/office/officeart/2005/8/layout/vList2"/>
    <dgm:cxn modelId="{5A248CDF-D0EE-4702-9AD1-0BF374999A82}" type="presParOf" srcId="{0532E013-109C-4283-A4A8-79B02CE4928F}" destId="{133A4F4E-13EF-4155-854E-DABFE81AF3BB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46DE9-A8C2-4CD1-9669-4248D9670736}">
      <dsp:nvSpPr>
        <dsp:cNvPr id="0" name=""/>
        <dsp:cNvSpPr/>
      </dsp:nvSpPr>
      <dsp:spPr>
        <a:xfrm>
          <a:off x="0" y="3321"/>
          <a:ext cx="10515600" cy="7075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E7CF9-9B02-4BA0-803F-E71D042AEB0F}">
      <dsp:nvSpPr>
        <dsp:cNvPr id="0" name=""/>
        <dsp:cNvSpPr/>
      </dsp:nvSpPr>
      <dsp:spPr>
        <a:xfrm>
          <a:off x="214034" y="162521"/>
          <a:ext cx="389153" cy="3891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42C20-2318-4003-BEC7-F75EBA8BC392}">
      <dsp:nvSpPr>
        <dsp:cNvPr id="0" name=""/>
        <dsp:cNvSpPr/>
      </dsp:nvSpPr>
      <dsp:spPr>
        <a:xfrm>
          <a:off x="817223" y="3321"/>
          <a:ext cx="9698376" cy="707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883" tIns="74883" rIns="74883" bIns="7488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Root Node</a:t>
          </a:r>
          <a:r>
            <a:rPr lang="en-US" sz="1700" kern="1200"/>
            <a:t> – First node of the tree. Dataset begins dividing from this node. Synonymous with the entire dataset.</a:t>
          </a:r>
        </a:p>
      </dsp:txBody>
      <dsp:txXfrm>
        <a:off x="817223" y="3321"/>
        <a:ext cx="9698376" cy="707552"/>
      </dsp:txXfrm>
    </dsp:sp>
    <dsp:sp modelId="{D8842815-09C0-417F-AD46-B5DB99DD6548}">
      <dsp:nvSpPr>
        <dsp:cNvPr id="0" name=""/>
        <dsp:cNvSpPr/>
      </dsp:nvSpPr>
      <dsp:spPr>
        <a:xfrm>
          <a:off x="0" y="887762"/>
          <a:ext cx="10515600" cy="7075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92D629-8BC2-4C73-8745-480A2C7A3455}">
      <dsp:nvSpPr>
        <dsp:cNvPr id="0" name=""/>
        <dsp:cNvSpPr/>
      </dsp:nvSpPr>
      <dsp:spPr>
        <a:xfrm>
          <a:off x="214034" y="1046962"/>
          <a:ext cx="389153" cy="3891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9D662-FDFE-42E5-B14D-B9BDDE97A761}">
      <dsp:nvSpPr>
        <dsp:cNvPr id="0" name=""/>
        <dsp:cNvSpPr/>
      </dsp:nvSpPr>
      <dsp:spPr>
        <a:xfrm>
          <a:off x="817223" y="887762"/>
          <a:ext cx="9698376" cy="707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883" tIns="74883" rIns="74883" bIns="7488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Branch</a:t>
          </a:r>
          <a:r>
            <a:rPr lang="en-US" sz="1700" kern="1200"/>
            <a:t> – One possible class of a node. Branches can have their own subtrees, or end in a leaf node.</a:t>
          </a:r>
        </a:p>
      </dsp:txBody>
      <dsp:txXfrm>
        <a:off x="817223" y="887762"/>
        <a:ext cx="9698376" cy="707552"/>
      </dsp:txXfrm>
    </dsp:sp>
    <dsp:sp modelId="{B404491E-A323-42CF-AAB0-4E5D4F8A50A8}">
      <dsp:nvSpPr>
        <dsp:cNvPr id="0" name=""/>
        <dsp:cNvSpPr/>
      </dsp:nvSpPr>
      <dsp:spPr>
        <a:xfrm>
          <a:off x="0" y="1772203"/>
          <a:ext cx="10515600" cy="7075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B776A-C11C-4FD6-AB17-BCDBC80F08D9}">
      <dsp:nvSpPr>
        <dsp:cNvPr id="0" name=""/>
        <dsp:cNvSpPr/>
      </dsp:nvSpPr>
      <dsp:spPr>
        <a:xfrm>
          <a:off x="214034" y="1931403"/>
          <a:ext cx="389153" cy="3891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2AE7AD-575F-4994-BD9A-E701D3E7F264}">
      <dsp:nvSpPr>
        <dsp:cNvPr id="0" name=""/>
        <dsp:cNvSpPr/>
      </dsp:nvSpPr>
      <dsp:spPr>
        <a:xfrm>
          <a:off x="817223" y="1772203"/>
          <a:ext cx="9698376" cy="707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883" tIns="74883" rIns="74883" bIns="7488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Sub Tree </a:t>
          </a:r>
          <a:r>
            <a:rPr lang="en-US" sz="1700" kern="1200"/>
            <a:t>– A decision tree for which the parent node is not the entire dataset.</a:t>
          </a:r>
        </a:p>
      </dsp:txBody>
      <dsp:txXfrm>
        <a:off x="817223" y="1772203"/>
        <a:ext cx="9698376" cy="707552"/>
      </dsp:txXfrm>
    </dsp:sp>
    <dsp:sp modelId="{F8370355-1781-4335-A719-12702249ACCB}">
      <dsp:nvSpPr>
        <dsp:cNvPr id="0" name=""/>
        <dsp:cNvSpPr/>
      </dsp:nvSpPr>
      <dsp:spPr>
        <a:xfrm>
          <a:off x="0" y="2656644"/>
          <a:ext cx="10515600" cy="7075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85E55-5B02-412F-A2B9-2315B1F6699F}">
      <dsp:nvSpPr>
        <dsp:cNvPr id="0" name=""/>
        <dsp:cNvSpPr/>
      </dsp:nvSpPr>
      <dsp:spPr>
        <a:xfrm>
          <a:off x="214034" y="2815843"/>
          <a:ext cx="389153" cy="3891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2C2D2-1087-45A4-9AD8-01B299102771}">
      <dsp:nvSpPr>
        <dsp:cNvPr id="0" name=""/>
        <dsp:cNvSpPr/>
      </dsp:nvSpPr>
      <dsp:spPr>
        <a:xfrm>
          <a:off x="817223" y="2656644"/>
          <a:ext cx="9698376" cy="707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883" tIns="74883" rIns="74883" bIns="7488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Decision Node</a:t>
          </a:r>
          <a:r>
            <a:rPr lang="en-US" sz="1700" kern="1200"/>
            <a:t> – Nodes that arise after the root node that have at least two branches.</a:t>
          </a:r>
        </a:p>
      </dsp:txBody>
      <dsp:txXfrm>
        <a:off x="817223" y="2656644"/>
        <a:ext cx="9698376" cy="707552"/>
      </dsp:txXfrm>
    </dsp:sp>
    <dsp:sp modelId="{DF33DCF5-5932-443E-A7D5-D1CF023E0392}">
      <dsp:nvSpPr>
        <dsp:cNvPr id="0" name=""/>
        <dsp:cNvSpPr/>
      </dsp:nvSpPr>
      <dsp:spPr>
        <a:xfrm>
          <a:off x="0" y="3541085"/>
          <a:ext cx="10515600" cy="7075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624BDC-C244-47FA-AF30-56341F9116FE}">
      <dsp:nvSpPr>
        <dsp:cNvPr id="0" name=""/>
        <dsp:cNvSpPr/>
      </dsp:nvSpPr>
      <dsp:spPr>
        <a:xfrm>
          <a:off x="214034" y="3700284"/>
          <a:ext cx="389153" cy="3891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B1E1F-AEF3-452B-A1A4-D08745B7DBCE}">
      <dsp:nvSpPr>
        <dsp:cNvPr id="0" name=""/>
        <dsp:cNvSpPr/>
      </dsp:nvSpPr>
      <dsp:spPr>
        <a:xfrm>
          <a:off x="817223" y="3541085"/>
          <a:ext cx="9698376" cy="707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883" tIns="74883" rIns="74883" bIns="7488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Leaf Node </a:t>
          </a:r>
          <a:r>
            <a:rPr lang="en-US" sz="1700" kern="1200"/>
            <a:t>– A node with no branches arising from it. In some cases, it is a completely pure node, and in others it is very close to completely pure.</a:t>
          </a:r>
        </a:p>
      </dsp:txBody>
      <dsp:txXfrm>
        <a:off x="817223" y="3541085"/>
        <a:ext cx="9698376" cy="7075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ECDD65-0841-42FB-9796-A3B7152FA497}">
      <dsp:nvSpPr>
        <dsp:cNvPr id="0" name=""/>
        <dsp:cNvSpPr/>
      </dsp:nvSpPr>
      <dsp:spPr>
        <a:xfrm>
          <a:off x="9464" y="213380"/>
          <a:ext cx="2282890" cy="684867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562" tIns="84562" rIns="84562" bIns="8456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Calculate</a:t>
          </a:r>
        </a:p>
      </dsp:txBody>
      <dsp:txXfrm>
        <a:off x="214924" y="213380"/>
        <a:ext cx="1871970" cy="684867"/>
      </dsp:txXfrm>
    </dsp:sp>
    <dsp:sp modelId="{830E4E17-7FB0-418D-976B-91761E839F0F}">
      <dsp:nvSpPr>
        <dsp:cNvPr id="0" name=""/>
        <dsp:cNvSpPr/>
      </dsp:nvSpPr>
      <dsp:spPr>
        <a:xfrm>
          <a:off x="9464" y="898247"/>
          <a:ext cx="2077430" cy="23722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63" tIns="164163" rIns="164163" bIns="32832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Calculate entropy of current node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Begin with entire dataset</a:t>
          </a:r>
        </a:p>
      </dsp:txBody>
      <dsp:txXfrm>
        <a:off x="9464" y="898247"/>
        <a:ext cx="2077430" cy="2372236"/>
      </dsp:txXfrm>
    </dsp:sp>
    <dsp:sp modelId="{4A44FF0A-DCB4-4CE3-8D5A-BE4B843F0054}">
      <dsp:nvSpPr>
        <dsp:cNvPr id="0" name=""/>
        <dsp:cNvSpPr/>
      </dsp:nvSpPr>
      <dsp:spPr>
        <a:xfrm>
          <a:off x="2236363" y="213380"/>
          <a:ext cx="2282890" cy="684867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562" tIns="84562" rIns="84562" bIns="8456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Scan</a:t>
          </a:r>
        </a:p>
      </dsp:txBody>
      <dsp:txXfrm>
        <a:off x="2441823" y="213380"/>
        <a:ext cx="1871970" cy="684867"/>
      </dsp:txXfrm>
    </dsp:sp>
    <dsp:sp modelId="{DFC0C3AF-2DC3-4E46-93D1-662564AE381D}">
      <dsp:nvSpPr>
        <dsp:cNvPr id="0" name=""/>
        <dsp:cNvSpPr/>
      </dsp:nvSpPr>
      <dsp:spPr>
        <a:xfrm>
          <a:off x="2236363" y="898247"/>
          <a:ext cx="2077430" cy="23722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63" tIns="164163" rIns="164163" bIns="32832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Scan all possible divisions of dataset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Scan each feature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Scan possible threshold of each feature</a:t>
          </a:r>
        </a:p>
      </dsp:txBody>
      <dsp:txXfrm>
        <a:off x="2236363" y="898247"/>
        <a:ext cx="2077430" cy="2372236"/>
      </dsp:txXfrm>
    </dsp:sp>
    <dsp:sp modelId="{FCD60AE5-C94E-4EB6-A23C-1912F04A08FE}">
      <dsp:nvSpPr>
        <dsp:cNvPr id="0" name=""/>
        <dsp:cNvSpPr/>
      </dsp:nvSpPr>
      <dsp:spPr>
        <a:xfrm>
          <a:off x="4463261" y="213380"/>
          <a:ext cx="2282890" cy="684867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562" tIns="84562" rIns="84562" bIns="8456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Choose</a:t>
          </a:r>
        </a:p>
      </dsp:txBody>
      <dsp:txXfrm>
        <a:off x="4668721" y="213380"/>
        <a:ext cx="1871970" cy="684867"/>
      </dsp:txXfrm>
    </dsp:sp>
    <dsp:sp modelId="{E6EE2FBE-9714-4EFD-A9B7-6FB86BE4A548}">
      <dsp:nvSpPr>
        <dsp:cNvPr id="0" name=""/>
        <dsp:cNvSpPr/>
      </dsp:nvSpPr>
      <dsp:spPr>
        <a:xfrm>
          <a:off x="4463261" y="898247"/>
          <a:ext cx="2077430" cy="23722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63" tIns="164163" rIns="164163" bIns="32832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Choose division with max information gain</a:t>
          </a:r>
        </a:p>
      </dsp:txBody>
      <dsp:txXfrm>
        <a:off x="4463261" y="898247"/>
        <a:ext cx="2077430" cy="2372236"/>
      </dsp:txXfrm>
    </dsp:sp>
    <dsp:sp modelId="{140CCC04-32D5-42E9-80C7-EE77D78DA45A}">
      <dsp:nvSpPr>
        <dsp:cNvPr id="0" name=""/>
        <dsp:cNvSpPr/>
      </dsp:nvSpPr>
      <dsp:spPr>
        <a:xfrm>
          <a:off x="6690159" y="213380"/>
          <a:ext cx="2282890" cy="684867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562" tIns="84562" rIns="84562" bIns="8456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Separate</a:t>
          </a:r>
        </a:p>
      </dsp:txBody>
      <dsp:txXfrm>
        <a:off x="6895619" y="213380"/>
        <a:ext cx="1871970" cy="684867"/>
      </dsp:txXfrm>
    </dsp:sp>
    <dsp:sp modelId="{75A9D378-9288-46E5-9B63-427EA2E3D1BB}">
      <dsp:nvSpPr>
        <dsp:cNvPr id="0" name=""/>
        <dsp:cNvSpPr/>
      </dsp:nvSpPr>
      <dsp:spPr>
        <a:xfrm>
          <a:off x="6690159" y="898247"/>
          <a:ext cx="2077430" cy="23722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63" tIns="164163" rIns="164163" bIns="32832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Separate data accordingly</a:t>
          </a:r>
        </a:p>
      </dsp:txBody>
      <dsp:txXfrm>
        <a:off x="6690159" y="898247"/>
        <a:ext cx="2077430" cy="2372236"/>
      </dsp:txXfrm>
    </dsp:sp>
    <dsp:sp modelId="{C5122D48-2A43-4804-AD6F-77A4F59847B1}">
      <dsp:nvSpPr>
        <dsp:cNvPr id="0" name=""/>
        <dsp:cNvSpPr/>
      </dsp:nvSpPr>
      <dsp:spPr>
        <a:xfrm>
          <a:off x="8917057" y="213380"/>
          <a:ext cx="2282890" cy="684867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562" tIns="84562" rIns="84562" bIns="8456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Repeat</a:t>
          </a:r>
        </a:p>
      </dsp:txBody>
      <dsp:txXfrm>
        <a:off x="9122517" y="213380"/>
        <a:ext cx="1871970" cy="684867"/>
      </dsp:txXfrm>
    </dsp:sp>
    <dsp:sp modelId="{5F1EEB0D-82E5-4BE8-A1AE-54619AD40778}">
      <dsp:nvSpPr>
        <dsp:cNvPr id="0" name=""/>
        <dsp:cNvSpPr/>
      </dsp:nvSpPr>
      <dsp:spPr>
        <a:xfrm>
          <a:off x="8917057" y="898247"/>
          <a:ext cx="2077430" cy="23722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63" tIns="164163" rIns="164163" bIns="32832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Repeat steps 1-4 until only pure nodes achieved or max tree size reached</a:t>
          </a:r>
        </a:p>
      </dsp:txBody>
      <dsp:txXfrm>
        <a:off x="8917057" y="898247"/>
        <a:ext cx="2077430" cy="2372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0027C-5341-417C-A132-940021E2985F}">
      <dsp:nvSpPr>
        <dsp:cNvPr id="0" name=""/>
        <dsp:cNvSpPr/>
      </dsp:nvSpPr>
      <dsp:spPr>
        <a:xfrm>
          <a:off x="1747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CBE80-E745-4AB1-8495-5DF1749CDD26}">
      <dsp:nvSpPr>
        <dsp:cNvPr id="0" name=""/>
        <dsp:cNvSpPr/>
      </dsp:nvSpPr>
      <dsp:spPr>
        <a:xfrm>
          <a:off x="559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“this module does not support missing values”</a:t>
          </a:r>
        </a:p>
      </dsp:txBody>
      <dsp:txXfrm>
        <a:off x="559800" y="2821519"/>
        <a:ext cx="4320000" cy="720000"/>
      </dsp:txXfrm>
    </dsp:sp>
    <dsp:sp modelId="{A5F1832E-8960-483E-82E5-1200807D2C9A}">
      <dsp:nvSpPr>
        <dsp:cNvPr id="0" name=""/>
        <dsp:cNvSpPr/>
      </dsp:nvSpPr>
      <dsp:spPr>
        <a:xfrm>
          <a:off x="6823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AEED5-5468-40FF-AB73-066140D70DCC}">
      <dsp:nvSpPr>
        <dsp:cNvPr id="0" name=""/>
        <dsp:cNvSpPr/>
      </dsp:nvSpPr>
      <dsp:spPr>
        <a:xfrm>
          <a:off x="5635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“does not support categorical variables for now”</a:t>
          </a:r>
        </a:p>
      </dsp:txBody>
      <dsp:txXfrm>
        <a:off x="5635800" y="2821519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47CAF-20C9-445F-823A-E2EF49BE1AF2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F83AF-3612-4729-8BCD-7F971CA74226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Requires little data preparation, no need to normalize data.</a:t>
          </a:r>
        </a:p>
      </dsp:txBody>
      <dsp:txXfrm>
        <a:off x="0" y="0"/>
        <a:ext cx="6900512" cy="1384035"/>
      </dsp:txXfrm>
    </dsp:sp>
    <dsp:sp modelId="{9D339F12-D116-4636-850E-2833CC5CB2D1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C5406-016A-45AF-ABF3-550D82047C72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Able to handle multi-output problems.</a:t>
          </a:r>
        </a:p>
      </dsp:txBody>
      <dsp:txXfrm>
        <a:off x="0" y="1384035"/>
        <a:ext cx="6900512" cy="1384035"/>
      </dsp:txXfrm>
    </dsp:sp>
    <dsp:sp modelId="{39669EA0-BAA1-42B8-93D3-5BE5347C5653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0ABF1-03BC-42A2-8118-85FC16933147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The cost of using the tree is logarithmic in the number of data points used to train the tree.</a:t>
          </a:r>
          <a:endParaRPr lang="en-US" sz="2800" kern="1200"/>
        </a:p>
      </dsp:txBody>
      <dsp:txXfrm>
        <a:off x="0" y="2768070"/>
        <a:ext cx="6900512" cy="1384035"/>
      </dsp:txXfrm>
    </dsp:sp>
    <dsp:sp modelId="{C8AC0DE8-0CAA-4756-8293-AA93511894B9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51D2D-E825-44B1-9B36-447D5AB5D2F1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Able to handle both numerical and categorical data.</a:t>
          </a:r>
          <a:endParaRPr lang="en-US" sz="2800" kern="1200"/>
        </a:p>
      </dsp:txBody>
      <dsp:txXfrm>
        <a:off x="0" y="4152105"/>
        <a:ext cx="6900512" cy="13840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B46AB-3F7D-4847-BB9F-008ED944A01B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0C701-A4FE-4061-9D0D-DA78C0A0513B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Overfitting is a major concern. Tuning maximum depth of the tree is recommended as a solution.</a:t>
          </a:r>
        </a:p>
      </dsp:txBody>
      <dsp:txXfrm>
        <a:off x="0" y="0"/>
        <a:ext cx="6900512" cy="1384035"/>
      </dsp:txXfrm>
    </dsp:sp>
    <dsp:sp modelId="{43D89202-E3F5-47F1-B392-231CE1ED9D32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B2A28-82DA-4556-809A-37D01DEF1860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Can be unstable because small variations in data might result in an entirely different tree being generated</a:t>
          </a:r>
        </a:p>
      </dsp:txBody>
      <dsp:txXfrm>
        <a:off x="0" y="1384035"/>
        <a:ext cx="6900512" cy="1384035"/>
      </dsp:txXfrm>
    </dsp:sp>
    <dsp:sp modelId="{7022F967-ABAE-4E24-A111-BBA7975C94BF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67427-0AC9-4216-B554-177C16374931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Predictions are neither smooth or continuous but rather piecewise</a:t>
          </a:r>
        </a:p>
      </dsp:txBody>
      <dsp:txXfrm>
        <a:off x="0" y="2768070"/>
        <a:ext cx="6900512" cy="1384035"/>
      </dsp:txXfrm>
    </dsp:sp>
    <dsp:sp modelId="{09AEB747-A058-482F-B0BA-B512F7A6693D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73373-CCD1-469C-B31E-7B25618B3B50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Possible to create biased decision trees if some classes dominate</a:t>
          </a:r>
        </a:p>
      </dsp:txBody>
      <dsp:txXfrm>
        <a:off x="0" y="4152105"/>
        <a:ext cx="6900512" cy="13840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ED053-DEDA-4B2F-821D-05B5E098DADE}">
      <dsp:nvSpPr>
        <dsp:cNvPr id="0" name=""/>
        <dsp:cNvSpPr/>
      </dsp:nvSpPr>
      <dsp:spPr>
        <a:xfrm>
          <a:off x="0" y="128729"/>
          <a:ext cx="10515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i="0" kern="1200"/>
            <a:t>Criterion: </a:t>
          </a:r>
          <a:r>
            <a:rPr lang="it-IT" sz="1900" i="1" kern="1200"/>
            <a:t>{“gini”, “entropy”}, default=”gini”</a:t>
          </a:r>
          <a:endParaRPr lang="en-US" sz="1900" kern="1200"/>
        </a:p>
      </dsp:txBody>
      <dsp:txXfrm>
        <a:off x="22246" y="150975"/>
        <a:ext cx="10471108" cy="411223"/>
      </dsp:txXfrm>
    </dsp:sp>
    <dsp:sp modelId="{9493C99D-B796-44B0-A4DB-CD0CEA88B08D}">
      <dsp:nvSpPr>
        <dsp:cNvPr id="0" name=""/>
        <dsp:cNvSpPr/>
      </dsp:nvSpPr>
      <dsp:spPr>
        <a:xfrm>
          <a:off x="0" y="584444"/>
          <a:ext cx="10515600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500" i="1" kern="1200"/>
            <a:t>Entropy : splits node such that it gives the most amount of information.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500" i="1" kern="1200"/>
            <a:t>Gini : splits node such that </a:t>
          </a:r>
          <a:r>
            <a:rPr lang="en-US" sz="1500" kern="1200"/>
            <a:t>it gives the least amount of impurity.</a:t>
          </a:r>
        </a:p>
      </dsp:txBody>
      <dsp:txXfrm>
        <a:off x="0" y="584444"/>
        <a:ext cx="10515600" cy="521122"/>
      </dsp:txXfrm>
    </dsp:sp>
    <dsp:sp modelId="{BBFAD5C6-86FD-41B1-914F-CC770236EA1B}">
      <dsp:nvSpPr>
        <dsp:cNvPr id="0" name=""/>
        <dsp:cNvSpPr/>
      </dsp:nvSpPr>
      <dsp:spPr>
        <a:xfrm>
          <a:off x="0" y="1105567"/>
          <a:ext cx="10515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/>
            <a:t>Splitter: </a:t>
          </a:r>
          <a:r>
            <a:rPr lang="en-US" sz="1900" i="1" kern="1200"/>
            <a:t>{“best”, “random”}, default=”best”</a:t>
          </a:r>
          <a:endParaRPr lang="en-US" sz="1900" kern="1200"/>
        </a:p>
      </dsp:txBody>
      <dsp:txXfrm>
        <a:off x="22246" y="1127813"/>
        <a:ext cx="10471108" cy="411223"/>
      </dsp:txXfrm>
    </dsp:sp>
    <dsp:sp modelId="{299BEF3B-5D5E-4BE6-8ECB-20035192AC97}">
      <dsp:nvSpPr>
        <dsp:cNvPr id="0" name=""/>
        <dsp:cNvSpPr/>
      </dsp:nvSpPr>
      <dsp:spPr>
        <a:xfrm>
          <a:off x="0" y="1561282"/>
          <a:ext cx="10515600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500" i="1" kern="1200"/>
            <a:t>Best: </a:t>
          </a:r>
          <a:r>
            <a:rPr lang="en-US" sz="1500" kern="1200"/>
            <a:t>evaluates all splits using the criterion before splitting.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i="1" kern="1200"/>
            <a:t>Random: </a:t>
          </a:r>
          <a:r>
            <a:rPr lang="en-US" sz="1500" kern="1200"/>
            <a:t>uses a random uniform function with min_feature_value, max_feature_value and random_state as inputs.</a:t>
          </a:r>
        </a:p>
      </dsp:txBody>
      <dsp:txXfrm>
        <a:off x="0" y="1561282"/>
        <a:ext cx="10515600" cy="521122"/>
      </dsp:txXfrm>
    </dsp:sp>
    <dsp:sp modelId="{9DCD3ACE-3837-4BF7-A2C8-B231DA6792EC}">
      <dsp:nvSpPr>
        <dsp:cNvPr id="0" name=""/>
        <dsp:cNvSpPr/>
      </dsp:nvSpPr>
      <dsp:spPr>
        <a:xfrm>
          <a:off x="0" y="2082404"/>
          <a:ext cx="10515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/>
            <a:t>max_depth: </a:t>
          </a:r>
          <a:r>
            <a:rPr lang="en-US" sz="1900" i="1" kern="1200"/>
            <a:t>int, default=None</a:t>
          </a:r>
          <a:endParaRPr lang="en-US" sz="1900" kern="1200"/>
        </a:p>
      </dsp:txBody>
      <dsp:txXfrm>
        <a:off x="22246" y="2104650"/>
        <a:ext cx="10471108" cy="411223"/>
      </dsp:txXfrm>
    </dsp:sp>
    <dsp:sp modelId="{0BE719C9-2D1B-4922-BA1B-EFD4A32738CE}">
      <dsp:nvSpPr>
        <dsp:cNvPr id="0" name=""/>
        <dsp:cNvSpPr/>
      </dsp:nvSpPr>
      <dsp:spPr>
        <a:xfrm>
          <a:off x="0" y="2538119"/>
          <a:ext cx="10515600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The maximum depth of the tree. If None, then nodes are expanded until all leaves are pure or until all leaves contain less than min_samples_split samples.</a:t>
          </a:r>
        </a:p>
      </dsp:txBody>
      <dsp:txXfrm>
        <a:off x="0" y="2538119"/>
        <a:ext cx="10515600" cy="471960"/>
      </dsp:txXfrm>
    </dsp:sp>
    <dsp:sp modelId="{3D6B4B4D-05BA-4655-B60D-1D38C1B4818F}">
      <dsp:nvSpPr>
        <dsp:cNvPr id="0" name=""/>
        <dsp:cNvSpPr/>
      </dsp:nvSpPr>
      <dsp:spPr>
        <a:xfrm>
          <a:off x="0" y="3010079"/>
          <a:ext cx="10515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/>
            <a:t>min_samples_</a:t>
          </a:r>
          <a:r>
            <a:rPr lang="en-US" sz="1900" kern="1200"/>
            <a:t>split</a:t>
          </a:r>
          <a:r>
            <a:rPr lang="en-US" sz="1900" i="0" kern="1200"/>
            <a:t>: </a:t>
          </a:r>
          <a:r>
            <a:rPr lang="en-US" sz="1900" i="1" kern="1200"/>
            <a:t>int or float, default=2</a:t>
          </a:r>
          <a:endParaRPr lang="en-US" sz="1900" kern="1200"/>
        </a:p>
      </dsp:txBody>
      <dsp:txXfrm>
        <a:off x="22246" y="3032325"/>
        <a:ext cx="10471108" cy="411223"/>
      </dsp:txXfrm>
    </dsp:sp>
    <dsp:sp modelId="{7D5CFE28-C76C-4598-ABA4-5829B79554AD}">
      <dsp:nvSpPr>
        <dsp:cNvPr id="0" name=""/>
        <dsp:cNvSpPr/>
      </dsp:nvSpPr>
      <dsp:spPr>
        <a:xfrm>
          <a:off x="0" y="3465794"/>
          <a:ext cx="10515600" cy="72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The minimum number of samples required to split an internal node: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b="0" i="1" kern="1200"/>
            <a:t>If float, then min_samples_split is a fraction and ceil(min_samples_split * n_samples) are the minimum number of samples for each split.</a:t>
          </a:r>
          <a:endParaRPr lang="en-US" sz="1500" kern="1200"/>
        </a:p>
      </dsp:txBody>
      <dsp:txXfrm>
        <a:off x="0" y="3465794"/>
        <a:ext cx="10515600" cy="727605"/>
      </dsp:txXfrm>
    </dsp:sp>
    <dsp:sp modelId="{31510A37-A91B-4D64-B438-1E8728A6C0A1}">
      <dsp:nvSpPr>
        <dsp:cNvPr id="0" name=""/>
        <dsp:cNvSpPr/>
      </dsp:nvSpPr>
      <dsp:spPr>
        <a:xfrm>
          <a:off x="0" y="4193399"/>
          <a:ext cx="10515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/>
            <a:t>min_samples_leaf: </a:t>
          </a:r>
          <a:r>
            <a:rPr lang="en-US" sz="1900" i="1" kern="1200"/>
            <a:t>int or float, default=1</a:t>
          </a:r>
          <a:endParaRPr lang="en-US" sz="1900" kern="1200"/>
        </a:p>
      </dsp:txBody>
      <dsp:txXfrm>
        <a:off x="22246" y="4215645"/>
        <a:ext cx="10471108" cy="411223"/>
      </dsp:txXfrm>
    </dsp:sp>
    <dsp:sp modelId="{EB70E945-6243-4FCC-9404-56663D321981}">
      <dsp:nvSpPr>
        <dsp:cNvPr id="0" name=""/>
        <dsp:cNvSpPr/>
      </dsp:nvSpPr>
      <dsp:spPr>
        <a:xfrm>
          <a:off x="0" y="4649114"/>
          <a:ext cx="10515600" cy="72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The minimum number of samples required to be at a leaf node.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b="0" i="1" kern="1200"/>
            <a:t>If float, then min_samples_leaf is a fraction and ceil(min_samples_leaf * n_samples) are the minimum number of samples for each node.</a:t>
          </a:r>
          <a:endParaRPr lang="en-US" sz="1500" kern="1200"/>
        </a:p>
      </dsp:txBody>
      <dsp:txXfrm>
        <a:off x="0" y="4649114"/>
        <a:ext cx="10515600" cy="7276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D4B118-8BCD-4BB3-B755-B759FD829E40}">
      <dsp:nvSpPr>
        <dsp:cNvPr id="0" name=""/>
        <dsp:cNvSpPr/>
      </dsp:nvSpPr>
      <dsp:spPr>
        <a:xfrm>
          <a:off x="0" y="38796"/>
          <a:ext cx="10515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0" kern="1200"/>
            <a:t>min_weight_fraction_leaf: </a:t>
          </a:r>
          <a:r>
            <a:rPr lang="en-US" sz="2100" i="1" kern="1200"/>
            <a:t>float, default=0.0</a:t>
          </a:r>
          <a:endParaRPr lang="en-US" sz="2100" kern="1200"/>
        </a:p>
      </dsp:txBody>
      <dsp:txXfrm>
        <a:off x="24588" y="63384"/>
        <a:ext cx="10466424" cy="454509"/>
      </dsp:txXfrm>
    </dsp:sp>
    <dsp:sp modelId="{00392DF9-BEF2-4B4E-8A49-D02293A5F94D}">
      <dsp:nvSpPr>
        <dsp:cNvPr id="0" name=""/>
        <dsp:cNvSpPr/>
      </dsp:nvSpPr>
      <dsp:spPr>
        <a:xfrm>
          <a:off x="0" y="542481"/>
          <a:ext cx="10515600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1" kern="1200"/>
            <a:t>The minimum weighted fraction of the sum total of weights (of all the input samples) required to be at a leaf node. Samples have equal weight when sample_weight is not provided.</a:t>
          </a:r>
          <a:endParaRPr lang="en-US" sz="1600" kern="1200"/>
        </a:p>
      </dsp:txBody>
      <dsp:txXfrm>
        <a:off x="0" y="542481"/>
        <a:ext cx="10515600" cy="499904"/>
      </dsp:txXfrm>
    </dsp:sp>
    <dsp:sp modelId="{BEB202CA-D1A2-4C70-ABEF-8BFB8548F35B}">
      <dsp:nvSpPr>
        <dsp:cNvPr id="0" name=""/>
        <dsp:cNvSpPr/>
      </dsp:nvSpPr>
      <dsp:spPr>
        <a:xfrm>
          <a:off x="0" y="1042386"/>
          <a:ext cx="10515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class_weight: dict, list of dict or “balanced”, default=None</a:t>
          </a:r>
        </a:p>
      </dsp:txBody>
      <dsp:txXfrm>
        <a:off x="24588" y="1066974"/>
        <a:ext cx="10466424" cy="454509"/>
      </dsp:txXfrm>
    </dsp:sp>
    <dsp:sp modelId="{27B8F0D7-5230-408B-9062-33D2F59807E8}">
      <dsp:nvSpPr>
        <dsp:cNvPr id="0" name=""/>
        <dsp:cNvSpPr/>
      </dsp:nvSpPr>
      <dsp:spPr>
        <a:xfrm>
          <a:off x="0" y="1546071"/>
          <a:ext cx="10515600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1" kern="1200"/>
            <a:t>Weights associated with classes in the form {</a:t>
          </a:r>
          <a:r>
            <a:rPr lang="en-US" sz="1600" b="0" i="1" kern="1200" err="1"/>
            <a:t>class_label</a:t>
          </a:r>
          <a:r>
            <a:rPr lang="en-US" sz="1600" b="0" i="1" kern="1200"/>
            <a:t>: weight}. If not given, all classes are supposed to have weight one. For multi-output problems, a list of </a:t>
          </a:r>
          <a:r>
            <a:rPr lang="en-US" sz="1600" b="0" i="1" kern="1200" err="1"/>
            <a:t>dicts</a:t>
          </a:r>
          <a:r>
            <a:rPr lang="en-US" sz="1600" b="0" i="1" kern="1200"/>
            <a:t> can be provided in the same order as the columns of y.</a:t>
          </a:r>
          <a:endParaRPr lang="en-US" sz="1600" kern="1200"/>
        </a:p>
      </dsp:txBody>
      <dsp:txXfrm>
        <a:off x="0" y="1546071"/>
        <a:ext cx="10515600" cy="499904"/>
      </dsp:txXfrm>
    </dsp:sp>
    <dsp:sp modelId="{CCF6C251-B038-4D12-BF4C-D2FA1346A20E}">
      <dsp:nvSpPr>
        <dsp:cNvPr id="0" name=""/>
        <dsp:cNvSpPr/>
      </dsp:nvSpPr>
      <dsp:spPr>
        <a:xfrm>
          <a:off x="0" y="2045976"/>
          <a:ext cx="10515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0" kern="1200"/>
            <a:t>max_features: </a:t>
          </a:r>
          <a:r>
            <a:rPr lang="en-US" sz="2100" i="1" kern="1200"/>
            <a:t>int, float or {“auto”, “sqrt”, “log2”}, default=None</a:t>
          </a:r>
          <a:endParaRPr lang="en-US" sz="2100" kern="1200"/>
        </a:p>
      </dsp:txBody>
      <dsp:txXfrm>
        <a:off x="24588" y="2070564"/>
        <a:ext cx="10466424" cy="454509"/>
      </dsp:txXfrm>
    </dsp:sp>
    <dsp:sp modelId="{B10F8545-D051-4743-BFE8-98064B67CC10}">
      <dsp:nvSpPr>
        <dsp:cNvPr id="0" name=""/>
        <dsp:cNvSpPr/>
      </dsp:nvSpPr>
      <dsp:spPr>
        <a:xfrm>
          <a:off x="0" y="2549661"/>
          <a:ext cx="10515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1" kern="1200"/>
            <a:t>The number of features to consider when looking for the best split.</a:t>
          </a:r>
          <a:endParaRPr lang="en-US" sz="1600" kern="1200"/>
        </a:p>
      </dsp:txBody>
      <dsp:txXfrm>
        <a:off x="0" y="2549661"/>
        <a:ext cx="10515600" cy="347760"/>
      </dsp:txXfrm>
    </dsp:sp>
    <dsp:sp modelId="{DAD0D42B-543C-4FA6-949F-AED9E96A5EAF}">
      <dsp:nvSpPr>
        <dsp:cNvPr id="0" name=""/>
        <dsp:cNvSpPr/>
      </dsp:nvSpPr>
      <dsp:spPr>
        <a:xfrm>
          <a:off x="0" y="2897421"/>
          <a:ext cx="10515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0" kern="1200"/>
            <a:t>max_leaf_nodes: </a:t>
          </a:r>
          <a:r>
            <a:rPr lang="en-US" sz="2100" i="1" kern="1200"/>
            <a:t>int, default=None</a:t>
          </a:r>
          <a:endParaRPr lang="en-US" sz="2100" kern="1200"/>
        </a:p>
      </dsp:txBody>
      <dsp:txXfrm>
        <a:off x="24588" y="2922009"/>
        <a:ext cx="10466424" cy="454509"/>
      </dsp:txXfrm>
    </dsp:sp>
    <dsp:sp modelId="{8534721B-C72E-4C9E-BD03-944B40D4A7D3}">
      <dsp:nvSpPr>
        <dsp:cNvPr id="0" name=""/>
        <dsp:cNvSpPr/>
      </dsp:nvSpPr>
      <dsp:spPr>
        <a:xfrm>
          <a:off x="0" y="3461586"/>
          <a:ext cx="10515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0" kern="1200"/>
            <a:t>min_impurity_decrease: </a:t>
          </a:r>
          <a:r>
            <a:rPr lang="en-US" sz="2100" i="1" kern="1200"/>
            <a:t>float, default=0.0</a:t>
          </a:r>
          <a:endParaRPr lang="en-US" sz="2100" kern="1200"/>
        </a:p>
      </dsp:txBody>
      <dsp:txXfrm>
        <a:off x="24588" y="3486174"/>
        <a:ext cx="10466424" cy="454509"/>
      </dsp:txXfrm>
    </dsp:sp>
    <dsp:sp modelId="{C7FEFB91-D7F8-4363-BF0C-A996A7AD9EE1}">
      <dsp:nvSpPr>
        <dsp:cNvPr id="0" name=""/>
        <dsp:cNvSpPr/>
      </dsp:nvSpPr>
      <dsp:spPr>
        <a:xfrm>
          <a:off x="0" y="3965271"/>
          <a:ext cx="10515600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1" kern="1200"/>
            <a:t>A node will be split if this split induces a decrease of the impurity greater than or equal to this value.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/>
            <a:t>min_impurity_decrease helps us control how deep our tree grows based on the impurity.</a:t>
          </a:r>
          <a:endParaRPr lang="en-US" sz="1600" kern="1200"/>
        </a:p>
      </dsp:txBody>
      <dsp:txXfrm>
        <a:off x="0" y="3965271"/>
        <a:ext cx="10515600" cy="554242"/>
      </dsp:txXfrm>
    </dsp:sp>
    <dsp:sp modelId="{90CE13D7-97E5-4753-8077-541459458816}">
      <dsp:nvSpPr>
        <dsp:cNvPr id="0" name=""/>
        <dsp:cNvSpPr/>
      </dsp:nvSpPr>
      <dsp:spPr>
        <a:xfrm>
          <a:off x="0" y="4519514"/>
          <a:ext cx="10515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ccp_alpha: non-negative float, default=0.0</a:t>
          </a:r>
        </a:p>
      </dsp:txBody>
      <dsp:txXfrm>
        <a:off x="24588" y="4544102"/>
        <a:ext cx="10466424" cy="454509"/>
      </dsp:txXfrm>
    </dsp:sp>
    <dsp:sp modelId="{133A4F4E-13EF-4155-854E-DABFE81AF3BB}">
      <dsp:nvSpPr>
        <dsp:cNvPr id="0" name=""/>
        <dsp:cNvSpPr/>
      </dsp:nvSpPr>
      <dsp:spPr>
        <a:xfrm>
          <a:off x="0" y="5023199"/>
          <a:ext cx="10515600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baseline="0"/>
            <a:t>Complexity parameter used for Minimal Cost-Complexity Pruning. The subtree with the largest cost complexity that is smaller than ccp_alpha will be chosen. By default, no pruning is performed. </a:t>
          </a:r>
          <a:endParaRPr lang="en-US" sz="1600" kern="1200"/>
        </a:p>
      </dsp:txBody>
      <dsp:txXfrm>
        <a:off x="0" y="5023199"/>
        <a:ext cx="10515600" cy="499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EF0F4-8FB5-4473-8287-971E138DD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0CB76-8DFF-4C49-8600-D6619AB0B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44FAE-7ACC-485A-BF7E-021096C9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A5D5-AA12-4FE3-8A6E-2CC2C7041ECC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D347B-D2FD-48B5-9581-CDB11F81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EBA96-B7E9-4091-9948-E4FC0DF8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EDE1-F08F-46FB-A61A-CCDBE187E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CEDB-2BC6-4455-A717-E7001FBA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2D414-F04D-4A23-AF22-941E1D884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EFB20-0F01-4579-881C-485406A5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A5D5-AA12-4FE3-8A6E-2CC2C7041ECC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D842E-D5F3-4E3C-A40B-53B57B44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6D101-499E-45AD-AE24-5A6C0B77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EDE1-F08F-46FB-A61A-CCDBE187E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9B2844-AE1C-475E-BEC8-DDBB1064E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633C9-B227-4032-9FCE-555456918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B14CD-ED80-4116-A6AF-22EFD415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A5D5-AA12-4FE3-8A6E-2CC2C7041ECC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9E24C-12B9-4228-9889-F342ED2D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D806B-FD3E-47E1-93E9-AF121240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EDE1-F08F-46FB-A61A-CCDBE187E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7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1377-5CC0-4508-99D1-82B27A57A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86455-7C87-45FF-8448-7899E81EA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FAB64-2619-4637-BA57-D29AD938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A5D5-AA12-4FE3-8A6E-2CC2C7041ECC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6E0FC-034F-4CD0-BDE9-747172A79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543EA-E893-4567-A6EA-9F221044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EDE1-F08F-46FB-A61A-CCDBE187E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6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3597-568F-4799-A436-3D742C0B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D2164-7F92-414A-920C-1EE2B0522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DE381-6F4D-42E6-BA93-0A05B033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A5D5-AA12-4FE3-8A6E-2CC2C7041ECC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273EB-93E8-4533-A666-1E8CDA6B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1D814-6CF4-4A70-8FB8-247B4847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EDE1-F08F-46FB-A61A-CCDBE187E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1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3CAF1-524E-496B-A117-67257B25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BE35A-C403-4F6D-B29D-9239AF48B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E74C0-9E98-4447-AB18-F99C14BFC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8610F-9590-4E29-8D89-C1124CC4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A5D5-AA12-4FE3-8A6E-2CC2C7041ECC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9BCC3-C625-42C4-A00D-0F1E9782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AF8EE-2B69-46F5-A68E-B61B32BA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EDE1-F08F-46FB-A61A-CCDBE187E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8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7410D-7D9A-49F1-AFB1-1FC03E23D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C5A99-7F65-4DC9-8C6F-5A5E969B3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AE634-4125-4607-8810-8A8F6F4C3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EAC5A-9BE8-4F7D-B718-52D822138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BB773-8522-4EB2-91F4-5218F2093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D7F46A-843B-41EB-A0C3-A5DFBA22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A5D5-AA12-4FE3-8A6E-2CC2C7041ECC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AF4E5-E7A9-43B0-9EA0-3D36F7843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336BA-A59A-48E5-9C3C-B43A6F9F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EDE1-F08F-46FB-A61A-CCDBE187E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4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25E1-CA2B-4660-AEA8-169B64CD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39B8C-BFD0-443D-8BB0-6DFAE021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A5D5-AA12-4FE3-8A6E-2CC2C7041ECC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0EE7E-C203-4BD7-A908-07DF690E0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2EB0A-54FE-4CAE-9EFC-E8FCEE14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EDE1-F08F-46FB-A61A-CCDBE187E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1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8CB0B-B31F-42A9-A2BC-7B3CC189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A5D5-AA12-4FE3-8A6E-2CC2C7041ECC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81274-D599-4C12-8C9F-27265286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60AA7-9684-4312-94A7-952990FD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EDE1-F08F-46FB-A61A-CCDBE187E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8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1F1E-01FC-4E76-8A39-03CF3016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4CB4-2090-436D-B125-1786EB938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C61EE-8E42-451B-B52D-13184034C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1B37D-F53D-440C-ABB2-7962F1E4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A5D5-AA12-4FE3-8A6E-2CC2C7041ECC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49FD9-3464-44FF-BD9D-D92C1D7E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D71DF-D230-4C03-B4C0-2FDD9D8B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EDE1-F08F-46FB-A61A-CCDBE187E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1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9EFD2-E38A-459B-A5B4-F8AED63C4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359AE6-17BE-4E78-8297-DC5426FAA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5F48C-6CF9-42E8-ABC2-613CD0FF0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04C82-5720-4B87-9DD8-507ACB49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A5D5-AA12-4FE3-8A6E-2CC2C7041ECC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0BD65-9332-490E-BAEF-F60F0C31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490CC-C5C9-49AF-85E8-FE49F20F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EDE1-F08F-46FB-A61A-CCDBE187E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0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7595CD-E207-4BA3-9839-92F3F544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56233-89E1-4CD2-B9E6-2644E8B77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0E66B-4F6A-492A-B6C6-B3C12694D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9A5D5-AA12-4FE3-8A6E-2CC2C7041ECC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CA435-3CE1-4CB5-B463-2CF4EC7A4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CDA48-4EB1-4504-8719-0D2B1339F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4EDE1-F08F-46FB-A61A-CCDBE187E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6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5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tacamp.com/community/tutorials/decision-tree-classification-python" TargetMode="External"/><Relationship Id="rId13" Type="http://schemas.openxmlformats.org/officeDocument/2006/relationships/hyperlink" Target="https://scikit-learn.org/stable/modules/generated/sklearn.tree.DecisionTreeClassifier.html#sklearn.tree.DecisionTreeClassifier" TargetMode="External"/><Relationship Id="rId3" Type="http://schemas.openxmlformats.org/officeDocument/2006/relationships/hyperlink" Target="https://www.youtube.com/watch?v=ZVR2Way4nwQ" TargetMode="External"/><Relationship Id="rId7" Type="http://schemas.openxmlformats.org/officeDocument/2006/relationships/hyperlink" Target="https://www.kdnuggets.com/2020/01/decision-tree-algorithm-explained.html" TargetMode="External"/><Relationship Id="rId12" Type="http://schemas.openxmlformats.org/officeDocument/2006/relationships/hyperlink" Target="https://scikit-learn.org/stable/modules/tree.html#tree-classifica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the-complete-guide-to-decision-trees-28a4e3c7be14" TargetMode="External"/><Relationship Id="rId11" Type="http://schemas.openxmlformats.org/officeDocument/2006/relationships/hyperlink" Target="https://blog.bigml.com/2016/09/28/logistic-regression-versus-decision-trees/" TargetMode="External"/><Relationship Id="rId5" Type="http://schemas.openxmlformats.org/officeDocument/2006/relationships/hyperlink" Target="https://www.analyticsvidhya.com/blog/2021/05/25-questions-to-test-your-skills-on-decision-trees/#:~:text=22.,never%20involved%20in%20the%20split" TargetMode="External"/><Relationship Id="rId10" Type="http://schemas.openxmlformats.org/officeDocument/2006/relationships/hyperlink" Target="https://towardsdatascience.com/how-to-tune-a-decision-tree-f03721801680" TargetMode="External"/><Relationship Id="rId4" Type="http://schemas.openxmlformats.org/officeDocument/2006/relationships/hyperlink" Target="https://www.analyticsvidhya.com/blog/2021/02/machine-learning-101-decision-tree-algorithm-for-classification/" TargetMode="External"/><Relationship Id="rId9" Type="http://schemas.openxmlformats.org/officeDocument/2006/relationships/hyperlink" Target="https://homes.cs.washington.edu/~shapiro/EE596/notes/InfoGain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1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2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, background pattern&#10;&#10;Description automatically generated">
            <a:extLst>
              <a:ext uri="{FF2B5EF4-FFF2-40B4-BE49-F238E27FC236}">
                <a16:creationId xmlns:a16="http://schemas.microsoft.com/office/drawing/2014/main" id="{EC4BDECA-E464-44D1-BA79-0D117713B2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08" t="1333" r="1" b="1601"/>
          <a:stretch/>
        </p:blipFill>
        <p:spPr>
          <a:xfrm>
            <a:off x="-199293" y="10741"/>
            <a:ext cx="4654296" cy="68472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6B65F6-A6E7-4084-8126-3A492ADD4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640080"/>
            <a:ext cx="6894576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6BA8C-F120-42CD-92D4-1A94BE3AF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4636008"/>
            <a:ext cx="6894576" cy="1572768"/>
          </a:xfrm>
        </p:spPr>
        <p:txBody>
          <a:bodyPr>
            <a:normAutofit/>
          </a:bodyPr>
          <a:lstStyle/>
          <a:p>
            <a:pPr algn="l"/>
            <a:endParaRPr lang="en-US"/>
          </a:p>
          <a:p>
            <a:pPr algn="l"/>
            <a:r>
              <a:rPr lang="en-US"/>
              <a:t>Pemba Sherpa, Ben </a:t>
            </a:r>
            <a:r>
              <a:rPr lang="en-US" err="1"/>
              <a:t>Grudt</a:t>
            </a:r>
            <a:r>
              <a:rPr lang="en-US"/>
              <a:t>, </a:t>
            </a:r>
            <a:br>
              <a:rPr lang="en-US"/>
            </a:br>
            <a:r>
              <a:rPr lang="en-US"/>
              <a:t>Colin Beveridge, Amy </a:t>
            </a:r>
            <a:r>
              <a:rPr lang="en-US" err="1"/>
              <a:t>Yucus</a:t>
            </a:r>
            <a:endParaRPr lang="en-US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4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3642E-AE8E-4D8A-83CC-2DF923A1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Comparison to Logistic Regression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B71C98-987F-4ECE-9266-52CACBDADFCF}"/>
              </a:ext>
            </a:extLst>
          </p:cNvPr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Both are used for classification purposes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When classes are well separated the Decision Tree method classifies more accurately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However, when classes are not well separated the logistic regression more accurately classifies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Interpretability is also a difference between these two methods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Decision Tree takes more mental effort to see what decisions were made to arrive at a classification.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Logistic regression is just coefficients (probability)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BD679E-0828-4273-8969-8141F776E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522" y="3900196"/>
            <a:ext cx="4525534" cy="240968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C6C466-5021-44C8-9D3D-A9753728B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70810" y="1574980"/>
            <a:ext cx="4507246" cy="22632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4FE92F-199E-4A3D-A1B1-86D4F5F340E7}"/>
              </a:ext>
            </a:extLst>
          </p:cNvPr>
          <p:cNvSpPr txBox="1"/>
          <p:nvPr/>
        </p:nvSpPr>
        <p:spPr>
          <a:xfrm>
            <a:off x="7389098" y="6309878"/>
            <a:ext cx="45072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https://blog.bigml.com/2016/09/28/logistic-regression-versus-decision-trees/</a:t>
            </a:r>
          </a:p>
        </p:txBody>
      </p:sp>
    </p:spTree>
    <p:extLst>
      <p:ext uri="{BB962C8B-B14F-4D97-AF65-F5344CB8AC3E}">
        <p14:creationId xmlns:p14="http://schemas.microsoft.com/office/powerpoint/2010/main" val="2382113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60B5-7851-47EC-840A-06ED36331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en-US"/>
              <a:t>Hyperparameter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077B2F1F-0E95-4BFA-A788-998FA8A528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853918"/>
              </p:ext>
            </p:extLst>
          </p:nvPr>
        </p:nvGraphicFramePr>
        <p:xfrm>
          <a:off x="838200" y="1158876"/>
          <a:ext cx="10515600" cy="5505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AE466918-7B5D-41BB-BA6D-3BFD82A83A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236" y="1057276"/>
            <a:ext cx="43338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61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BEAD-AEA2-4E69-B9CE-262D48490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235"/>
            <a:ext cx="10515600" cy="725444"/>
          </a:xfrm>
        </p:spPr>
        <p:txBody>
          <a:bodyPr>
            <a:normAutofit/>
          </a:bodyPr>
          <a:lstStyle/>
          <a:p>
            <a:r>
              <a:rPr lang="en-US" sz="4000"/>
              <a:t>More Hyperparameter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8043B4D-48BB-40B6-967C-87DFEAC288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204727"/>
              </p:ext>
            </p:extLst>
          </p:nvPr>
        </p:nvGraphicFramePr>
        <p:xfrm>
          <a:off x="838200" y="1006679"/>
          <a:ext cx="10515600" cy="5561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1426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00F2A-79D3-4866-8258-5FF731D9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, background pattern&#10;&#10;Description automatically generated">
            <a:extLst>
              <a:ext uri="{FF2B5EF4-FFF2-40B4-BE49-F238E27FC236}">
                <a16:creationId xmlns:a16="http://schemas.microsoft.com/office/drawing/2014/main" id="{FE1A01F2-A32D-4140-8037-5BDBB948F9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" t="1043" r="16133" b="1124"/>
          <a:stretch/>
        </p:blipFill>
        <p:spPr>
          <a:xfrm>
            <a:off x="6402280" y="148648"/>
            <a:ext cx="5786672" cy="670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50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0014F-328B-407E-992B-0374C462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Appendix</a:t>
            </a:r>
          </a:p>
        </p:txBody>
      </p:sp>
      <p:pic>
        <p:nvPicPr>
          <p:cNvPr id="6" name="Picture 5" descr="Diagram, background pattern&#10;&#10;Description automatically generated">
            <a:extLst>
              <a:ext uri="{FF2B5EF4-FFF2-40B4-BE49-F238E27FC236}">
                <a16:creationId xmlns:a16="http://schemas.microsoft.com/office/drawing/2014/main" id="{8240871F-D85B-44DD-9F44-4CC748BAFA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" t="885" r="50015" b="1282"/>
          <a:stretch/>
        </p:blipFill>
        <p:spPr>
          <a:xfrm>
            <a:off x="8756642" y="148648"/>
            <a:ext cx="3432310" cy="6709352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E5565-27AD-4199-8640-2FEE0F850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1929384"/>
            <a:ext cx="10853928" cy="4164874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Simple Introductions to Decision Trees:</a:t>
            </a:r>
          </a:p>
          <a:p>
            <a:r>
              <a:rPr lang="en-US" sz="2400" dirty="0">
                <a:hlinkClick r:id="rId3"/>
              </a:rPr>
              <a:t>Helpful video on decision tree classification</a:t>
            </a:r>
            <a:endParaRPr lang="en-US" sz="2400" dirty="0"/>
          </a:p>
          <a:p>
            <a:r>
              <a:rPr lang="en-US" sz="2400" dirty="0">
                <a:hlinkClick r:id="rId4"/>
              </a:rPr>
              <a:t>Link to simple Decision Tree Algorithm Explanation</a:t>
            </a:r>
            <a:endParaRPr lang="en-US" sz="2400" dirty="0"/>
          </a:p>
          <a:p>
            <a:r>
              <a:rPr lang="en-US" sz="2400" dirty="0">
                <a:hlinkClick r:id="rId5"/>
              </a:rPr>
              <a:t>25 Questions about Decision Trees</a:t>
            </a:r>
            <a:endParaRPr lang="en-US" sz="2400" dirty="0"/>
          </a:p>
          <a:p>
            <a:r>
              <a:rPr lang="en-US" sz="2400" dirty="0">
                <a:hlinkClick r:id="rId6"/>
              </a:rPr>
              <a:t>The Complete Guide to Decision Trees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Coding Examples (farther down on page):</a:t>
            </a:r>
          </a:p>
          <a:p>
            <a:r>
              <a:rPr lang="en-US" sz="2400" dirty="0">
                <a:hlinkClick r:id="rId7"/>
              </a:rPr>
              <a:t>Decision Tree Algorithm Explained</a:t>
            </a:r>
            <a:endParaRPr lang="en-US" sz="2400" dirty="0"/>
          </a:p>
          <a:p>
            <a:r>
              <a:rPr lang="en-US" sz="2400" dirty="0">
                <a:hlinkClick r:id="rId8"/>
              </a:rPr>
              <a:t>Decision Tree Classification in Python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Specific Concepts:</a:t>
            </a:r>
          </a:p>
          <a:p>
            <a:r>
              <a:rPr lang="en-US" sz="2400" dirty="0">
                <a:hlinkClick r:id="rId9"/>
              </a:rPr>
              <a:t>Information Gain and Entropy Tutorial Slides</a:t>
            </a:r>
            <a:endParaRPr lang="en-US" sz="2400" dirty="0"/>
          </a:p>
          <a:p>
            <a:r>
              <a:rPr lang="en-US" sz="2400" dirty="0">
                <a:hlinkClick r:id="rId10"/>
              </a:rPr>
              <a:t>How to Tune Decision Tree Hyperparameters</a:t>
            </a:r>
            <a:endParaRPr lang="en-US" sz="2400" dirty="0"/>
          </a:p>
          <a:p>
            <a:r>
              <a:rPr lang="en-US" sz="2400" dirty="0">
                <a:hlinkClick r:id="rId11"/>
              </a:rPr>
              <a:t>Decision Tree VS Logistic Regression</a:t>
            </a:r>
            <a:endParaRPr lang="en-US" sz="2400" dirty="0"/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Scikit-Learn Documentation:</a:t>
            </a:r>
          </a:p>
          <a:p>
            <a:pPr>
              <a:defRPr/>
            </a:pPr>
            <a:r>
              <a:rPr lang="en-US" sz="2400" dirty="0">
                <a:hlinkClick r:id="rId12"/>
              </a:rPr>
              <a:t>1.10. Decision Trees</a:t>
            </a:r>
            <a:endParaRPr lang="en-US" sz="2400" dirty="0"/>
          </a:p>
          <a:p>
            <a:pPr>
              <a:defRPr/>
            </a:pPr>
            <a:r>
              <a:rPr lang="en-US" sz="2400" dirty="0" err="1">
                <a:hlinkClick r:id="rId13"/>
              </a:rPr>
              <a:t>sklearn.tree.DecisionTreeClassifier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000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33657-2A8F-4D71-8CD4-E1E03CF37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400" dirty="0"/>
              <a:t>“We are the data professionals. We speak for the decision trees.”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EE7D3-EA66-4379-AD86-4FFABE2FD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/>
              <a:t>- Us probably</a:t>
            </a:r>
          </a:p>
        </p:txBody>
      </p:sp>
      <p:pic>
        <p:nvPicPr>
          <p:cNvPr id="6" name="Picture 5" descr="Diagram, background pattern&#10;&#10;Description automatically generated">
            <a:extLst>
              <a:ext uri="{FF2B5EF4-FFF2-40B4-BE49-F238E27FC236}">
                <a16:creationId xmlns:a16="http://schemas.microsoft.com/office/drawing/2014/main" id="{A95E3266-C88A-4A72-8CE4-ED53B944AA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" t="1577" r="25303" b="590"/>
          <a:stretch/>
        </p:blipFill>
        <p:spPr>
          <a:xfrm>
            <a:off x="7089473" y="197258"/>
            <a:ext cx="5102527" cy="6709352"/>
          </a:xfrm>
          <a:prstGeom prst="rect">
            <a:avLst/>
          </a:prstGeom>
        </p:spPr>
      </p:pic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4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7D6D79-D84E-4469-A4D5-31C692CCC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Tree Basics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F097A-0FD9-43CF-BD1E-ADDC9F976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200"/>
              <a:t>Goal: Find the most predictive possible combination of features and thresholds to classify final state.</a:t>
            </a:r>
          </a:p>
          <a:p>
            <a:r>
              <a:rPr lang="en-US" sz="2200"/>
              <a:t>Method: Minimize entropy, maximize information gain at each branch.</a:t>
            </a:r>
          </a:p>
          <a:p>
            <a:r>
              <a:rPr lang="en-US" sz="2200"/>
              <a:t>Supervised learning classification algorithm.</a:t>
            </a:r>
          </a:p>
          <a:p>
            <a:endParaRPr lang="en-US" sz="220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27B9667C-65FB-4233-B7CC-68A7E51239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245699"/>
            <a:ext cx="6903720" cy="43666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1DA28C-02BF-4E4B-B98E-E179011E398B}"/>
              </a:ext>
            </a:extLst>
          </p:cNvPr>
          <p:cNvSpPr txBox="1"/>
          <p:nvPr/>
        </p:nvSpPr>
        <p:spPr>
          <a:xfrm>
            <a:off x="5132597" y="5729672"/>
            <a:ext cx="55236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https://www.javatpoint.com/machine-learning-decision-tree-classification-algorithm</a:t>
            </a:r>
          </a:p>
        </p:txBody>
      </p:sp>
    </p:spTree>
    <p:extLst>
      <p:ext uri="{BB962C8B-B14F-4D97-AF65-F5344CB8AC3E}">
        <p14:creationId xmlns:p14="http://schemas.microsoft.com/office/powerpoint/2010/main" val="2065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43643-8115-4B5D-B973-BCD462F0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/>
              <a:t>Vocabulary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C99812E-5088-417E-8849-A57F42B978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264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8256A-1180-4D33-80AE-8D94AAD6F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Algorithm Basics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1986F557-AD36-44E5-BAC8-BCB7080E33F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15612915"/>
              </p:ext>
            </p:extLst>
          </p:nvPr>
        </p:nvGraphicFramePr>
        <p:xfrm>
          <a:off x="640079" y="2706624"/>
          <a:ext cx="11209413" cy="348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Content Placeholder 11" descr="A picture containing shape&#10;&#10;Description automatically generated">
            <a:extLst>
              <a:ext uri="{FF2B5EF4-FFF2-40B4-BE49-F238E27FC236}">
                <a16:creationId xmlns:a16="http://schemas.microsoft.com/office/drawing/2014/main" id="{FCEF865F-8972-4466-9284-DD6D3FF39C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725" y="667512"/>
            <a:ext cx="5533920" cy="11494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2032E2-5EB1-4D82-9DB4-F0F33307CD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705" y="2119251"/>
            <a:ext cx="5682940" cy="65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1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B4901-CBEC-4B31-8FE4-1C72F1DC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dirty="0"/>
              <a:t>Required Data Processing Steps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4C10-57C3-4715-804E-9C95744C4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400" dirty="0"/>
              <a:t>Feature selection and splitting needed</a:t>
            </a:r>
          </a:p>
          <a:p>
            <a:r>
              <a:rPr lang="en-US" sz="2400" dirty="0"/>
              <a:t>Typically deals with </a:t>
            </a:r>
            <a:r>
              <a:rPr lang="en-US" sz="2400" u="sng" dirty="0"/>
              <a:t>missing values</a:t>
            </a:r>
            <a:r>
              <a:rPr lang="en-US" sz="2400" dirty="0"/>
              <a:t> automatically</a:t>
            </a:r>
          </a:p>
          <a:p>
            <a:r>
              <a:rPr lang="en-US" sz="2400" dirty="0"/>
              <a:t>Can process both </a:t>
            </a:r>
            <a:r>
              <a:rPr lang="en-US" sz="2400" u="sng" dirty="0"/>
              <a:t>numerical and categorical data</a:t>
            </a:r>
          </a:p>
          <a:p>
            <a:r>
              <a:rPr lang="en-US" sz="2400" dirty="0">
                <a:sym typeface="Wingdings" panose="05000000000000000000" pitchFamily="2" charset="2"/>
              </a:rPr>
              <a:t>Not as affected by </a:t>
            </a:r>
            <a:r>
              <a:rPr lang="en-US" sz="2400" u="sng" dirty="0">
                <a:sym typeface="Wingdings" panose="05000000000000000000" pitchFamily="2" charset="2"/>
              </a:rPr>
              <a:t>outliers</a:t>
            </a:r>
            <a:endParaRPr lang="en-US" sz="2400" u="sng" dirty="0"/>
          </a:p>
          <a:p>
            <a:r>
              <a:rPr lang="en-US" sz="2400" dirty="0"/>
              <a:t>Doesn’t require </a:t>
            </a:r>
            <a:r>
              <a:rPr lang="en-US" sz="2400" u="sng" dirty="0"/>
              <a:t>feature scaling</a:t>
            </a:r>
          </a:p>
          <a:p>
            <a:endParaRPr lang="en-US" sz="22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F7FAE8A-95C4-40D0-9812-02A704A10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682" y="640080"/>
            <a:ext cx="5119700" cy="55778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8FA03D4-88B0-4D3F-8F10-B2584E18B44F}"/>
              </a:ext>
            </a:extLst>
          </p:cNvPr>
          <p:cNvSpPr/>
          <p:nvPr/>
        </p:nvSpPr>
        <p:spPr>
          <a:xfrm>
            <a:off x="6268682" y="3287210"/>
            <a:ext cx="2088240" cy="45141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2D2F02-9D7C-40A0-843B-E73338F6CB26}"/>
              </a:ext>
            </a:extLst>
          </p:cNvPr>
          <p:cNvSpPr/>
          <p:nvPr/>
        </p:nvSpPr>
        <p:spPr>
          <a:xfrm>
            <a:off x="6268682" y="5735950"/>
            <a:ext cx="2088240" cy="45141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6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BA3C1-4198-47E4-964F-07940F369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Scikit-Learn’s Implementation</a:t>
            </a:r>
          </a:p>
        </p:txBody>
      </p:sp>
      <p:sp>
        <p:nvSpPr>
          <p:cNvPr id="55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281CDA9D-3086-43EE-B0B1-D1A08D569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75109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463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C109D-2EF0-46C0-B339-5C171FB1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Advantages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6E686E-5AB0-41D8-BA8E-7643EA880F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33130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New Research Suggests Dr. Seuss Modeled the Lorax on This Real-Life Monkey  | Science | Smithsonian Magazine">
            <a:extLst>
              <a:ext uri="{FF2B5EF4-FFF2-40B4-BE49-F238E27FC236}">
                <a16:creationId xmlns:a16="http://schemas.microsoft.com/office/drawing/2014/main" id="{B94465A7-B4CF-444D-9694-A90919B6D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53" y="3854936"/>
            <a:ext cx="35814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70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E8317-DE34-4AF5-A1FB-F4E7D84E0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200"/>
              <a:t>Disadvantages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DAAEA01-683B-461A-ACC5-C8DD704E8E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557582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Super Axe Hacker | Dr. Seuss Wiki | Fandom">
            <a:extLst>
              <a:ext uri="{FF2B5EF4-FFF2-40B4-BE49-F238E27FC236}">
                <a16:creationId xmlns:a16="http://schemas.microsoft.com/office/drawing/2014/main" id="{98EB7FCC-C0A3-4133-8404-7E0D78A01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09" y="-58466"/>
            <a:ext cx="4318227" cy="691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156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966AE7009CDF449205DE7D515F1989" ma:contentTypeVersion="12" ma:contentTypeDescription="Create a new document." ma:contentTypeScope="" ma:versionID="425d8ab83fc518859600f6a395b58ca7">
  <xsd:schema xmlns:xsd="http://www.w3.org/2001/XMLSchema" xmlns:xs="http://www.w3.org/2001/XMLSchema" xmlns:p="http://schemas.microsoft.com/office/2006/metadata/properties" xmlns:ns3="2e61128e-2772-4c19-a76f-70d720cc7c92" xmlns:ns4="4e463026-c13f-4a8b-935a-434c65a68068" targetNamespace="http://schemas.microsoft.com/office/2006/metadata/properties" ma:root="true" ma:fieldsID="0b1b2dfd7ccdf5260cba205c7b01f80f" ns3:_="" ns4:_="">
    <xsd:import namespace="2e61128e-2772-4c19-a76f-70d720cc7c92"/>
    <xsd:import namespace="4e463026-c13f-4a8b-935a-434c65a6806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61128e-2772-4c19-a76f-70d720cc7c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463026-c13f-4a8b-935a-434c65a6806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1AFFF3-91AC-4A31-94BB-916B2CE4A1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DC201F-81BF-4195-93CF-EDA8C1BE0756}">
  <ds:schemaRefs>
    <ds:schemaRef ds:uri="2e61128e-2772-4c19-a76f-70d720cc7c92"/>
    <ds:schemaRef ds:uri="4e463026-c13f-4a8b-935a-434c65a6806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724CB39-C0B4-45DC-B770-300658A1F86C}">
  <ds:schemaRefs>
    <ds:schemaRef ds:uri="2e61128e-2772-4c19-a76f-70d720cc7c92"/>
    <ds:schemaRef ds:uri="4e463026-c13f-4a8b-935a-434c65a6806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1071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Decision Trees</vt:lpstr>
      <vt:lpstr>“We are the data professionals. We speak for the decision trees.”</vt:lpstr>
      <vt:lpstr>Decision Tree Basics</vt:lpstr>
      <vt:lpstr>Vocabulary</vt:lpstr>
      <vt:lpstr>Algorithm Basics</vt:lpstr>
      <vt:lpstr>Required Data Processing Steps</vt:lpstr>
      <vt:lpstr>Scikit-Learn’s Implementation</vt:lpstr>
      <vt:lpstr>Advantages</vt:lpstr>
      <vt:lpstr>Disadvantages</vt:lpstr>
      <vt:lpstr>Comparison to Logistic Regression</vt:lpstr>
      <vt:lpstr>Hyperparameter</vt:lpstr>
      <vt:lpstr>More Hyperparameter</vt:lpstr>
      <vt:lpstr>Any Questions?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Yucus</dc:creator>
  <cp:lastModifiedBy>Amy Yucus</cp:lastModifiedBy>
  <cp:revision>2</cp:revision>
  <dcterms:created xsi:type="dcterms:W3CDTF">2022-01-20T15:29:08Z</dcterms:created>
  <dcterms:modified xsi:type="dcterms:W3CDTF">2022-01-20T21:26:18Z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0x010100BB966AE7009CDF449205DE7D515F1989</vt:lpwstr>
  </property>
</Properties>
</file>