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Raleway" pitchFamily="2" charset="0"/>
      <p:regular r:id="rId13"/>
      <p:bold r:id="rId14"/>
      <p:italic r:id="rId15"/>
      <p:boldItalic r:id="rId16"/>
    </p:embeddedFont>
    <p:embeddedFont>
      <p:font typeface="Roboto Slab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1b103f6e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1b103f6e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1b1040d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1b1040d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d75954f2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d75954f2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1b103f6ef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1b103f6ef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d75954f2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d75954f2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Visualizations while Exploring Data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Colin Beveridge, Scott Partacz, Abbey Guilliat, Lucas Stefanic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23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Characteristics of Business Owners</a:t>
            </a:r>
            <a:endParaRPr b="1" i="1"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25" y="1294375"/>
            <a:ext cx="322897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3900" y="2477375"/>
            <a:ext cx="5393149" cy="25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423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Characteristics of Business Owners</a:t>
            </a:r>
            <a:endParaRPr b="1" i="1"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25" y="1429750"/>
            <a:ext cx="7860150" cy="34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125900" y="463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 i="1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Annual Payroll of Industries</a:t>
            </a:r>
            <a:endParaRPr b="1" i="1"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88" y="1422000"/>
            <a:ext cx="8286626" cy="303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1125900" y="463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 i="1">
                <a:solidFill>
                  <a:srgbClr val="666666"/>
                </a:solidFill>
                <a:latin typeface="Roboto Slab"/>
                <a:ea typeface="Roboto Slab"/>
                <a:cs typeface="Roboto Slab"/>
                <a:sym typeface="Roboto Slab"/>
              </a:rPr>
              <a:t>Technology Characteristics of Business</a:t>
            </a:r>
            <a:endParaRPr b="1" i="1"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450" y="1217425"/>
            <a:ext cx="3833000" cy="38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Plotly graphs using Dash…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(16:9)</PresentationFormat>
  <Paragraphs>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Lato</vt:lpstr>
      <vt:lpstr>Raleway</vt:lpstr>
      <vt:lpstr>Arial</vt:lpstr>
      <vt:lpstr>Roboto Slab</vt:lpstr>
      <vt:lpstr>Streamline</vt:lpstr>
      <vt:lpstr>Creating Visualizations while Exploring Data</vt:lpstr>
      <vt:lpstr>Characteristics of Business Owners</vt:lpstr>
      <vt:lpstr>Characteristics of Business Owners</vt:lpstr>
      <vt:lpstr>Annual Payroll of Industries </vt:lpstr>
      <vt:lpstr>Technology Characteristics of Business </vt:lpstr>
      <vt:lpstr>Plotly graphs using Dash…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Visualizations while Exploring Data</dc:title>
  <dc:creator>Colin Beveridge</dc:creator>
  <cp:lastModifiedBy>Colin Beveridge</cp:lastModifiedBy>
  <cp:revision>1</cp:revision>
  <dcterms:modified xsi:type="dcterms:W3CDTF">2022-01-13T21:24:21Z</dcterms:modified>
</cp:coreProperties>
</file>