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8" r:id="rId1"/>
  </p:sldMasterIdLst>
  <p:notesMasterIdLst>
    <p:notesMasterId r:id="rId22"/>
  </p:notesMasterIdLst>
  <p:sldIdLst>
    <p:sldId id="256" r:id="rId2"/>
    <p:sldId id="269" r:id="rId3"/>
    <p:sldId id="272" r:id="rId4"/>
    <p:sldId id="257" r:id="rId5"/>
    <p:sldId id="258" r:id="rId6"/>
    <p:sldId id="259" r:id="rId7"/>
    <p:sldId id="275" r:id="rId8"/>
    <p:sldId id="260" r:id="rId9"/>
    <p:sldId id="270" r:id="rId10"/>
    <p:sldId id="271" r:id="rId11"/>
    <p:sldId id="264" r:id="rId12"/>
    <p:sldId id="261" r:id="rId13"/>
    <p:sldId id="262" r:id="rId14"/>
    <p:sldId id="263" r:id="rId15"/>
    <p:sldId id="274" r:id="rId16"/>
    <p:sldId id="265" r:id="rId17"/>
    <p:sldId id="266" r:id="rId18"/>
    <p:sldId id="267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316"/>
  </p:normalViewPr>
  <p:slideViewPr>
    <p:cSldViewPr snapToGrid="0" snapToObjects="1">
      <p:cViewPr>
        <p:scale>
          <a:sx n="88" d="100"/>
          <a:sy n="88" d="100"/>
        </p:scale>
        <p:origin x="8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0C1F5-2C3F-B741-83BF-BC37BFABE0EE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B3DCD-0D7E-B242-9582-F9F51524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B3DCD-0D7E-B242-9582-F9F5152472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0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B3DCD-0D7E-B242-9582-F9F5152472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4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87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7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1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8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44D5-0F61-0247-B8CD-7CECAD56757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6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obertmulley.com/tutorial/nginx-install-and-setup-mac-os-x-yosemit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Vagrant  to AWS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Delivered by Colin Johnson, </a:t>
            </a:r>
            <a:r>
              <a:rPr lang="en-US" dirty="0" err="1" smtClean="0"/>
              <a:t>BlueChipTek</a:t>
            </a:r>
            <a:r>
              <a:rPr lang="en-US" dirty="0" smtClean="0"/>
              <a:t> (@</a:t>
            </a:r>
            <a:r>
              <a:rPr lang="en-US" dirty="0" err="1" smtClean="0"/>
              <a:t>bluechiptek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9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Development vs Cloud Development:</a:t>
            </a:r>
            <a:br>
              <a:rPr lang="en-US" dirty="0" smtClean="0"/>
            </a:br>
            <a:r>
              <a:rPr lang="en-US" i="1" dirty="0" smtClean="0"/>
              <a:t>Act II – Access and Management Headaches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DevOps</a:t>
            </a:r>
            <a:r>
              <a:rPr lang="en-US" dirty="0"/>
              <a:t> </a:t>
            </a:r>
            <a:r>
              <a:rPr lang="en-US" dirty="0" smtClean="0"/>
              <a:t>Engineer:</a:t>
            </a:r>
          </a:p>
          <a:p>
            <a:pPr lvl="1"/>
            <a:r>
              <a:rPr lang="en-US" dirty="0" smtClean="0"/>
              <a:t>It looks like port 22 and port 80 in all our development environments are open. Google just crawled all our development sites.</a:t>
            </a:r>
          </a:p>
          <a:p>
            <a:r>
              <a:rPr lang="en-US" dirty="0" smtClean="0"/>
              <a:t>Manager:</a:t>
            </a:r>
          </a:p>
          <a:p>
            <a:pPr lvl="1"/>
            <a:r>
              <a:rPr lang="en-US" dirty="0" smtClean="0"/>
              <a:t>Do you know why all the ports are open?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Engineer:</a:t>
            </a:r>
          </a:p>
          <a:p>
            <a:pPr lvl="1"/>
            <a:r>
              <a:rPr lang="en-US" dirty="0" smtClean="0"/>
              <a:t>The docs for the webserver project say “to </a:t>
            </a:r>
            <a:r>
              <a:rPr lang="en-US" dirty="0" err="1" smtClean="0"/>
              <a:t>ssh</a:t>
            </a:r>
            <a:r>
              <a:rPr lang="en-US" dirty="0" smtClean="0"/>
              <a:t> in or do web testing, go to the security group and open ports 22 and 80 to 0.0.0.0/0”</a:t>
            </a:r>
          </a:p>
          <a:p>
            <a:r>
              <a:rPr lang="en-US" dirty="0" smtClean="0"/>
              <a:t>Manager:</a:t>
            </a:r>
          </a:p>
          <a:p>
            <a:pPr lvl="1"/>
            <a:r>
              <a:rPr lang="en-US" dirty="0" smtClean="0"/>
              <a:t>Do you know why?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Engineer:</a:t>
            </a:r>
          </a:p>
          <a:p>
            <a:pPr lvl="1"/>
            <a:r>
              <a:rPr lang="en-US" dirty="0" smtClean="0"/>
              <a:t>I think the Developers get tired of waiting for VPN credentials to be issued.</a:t>
            </a:r>
          </a:p>
        </p:txBody>
      </p:sp>
    </p:spTree>
    <p:extLst>
      <p:ext uri="{BB962C8B-B14F-4D97-AF65-F5344CB8AC3E}">
        <p14:creationId xmlns:p14="http://schemas.microsoft.com/office/powerpoint/2010/main" val="76685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Development vs Local Development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 local and production environments</a:t>
            </a:r>
          </a:p>
          <a:p>
            <a:pPr lvl="1"/>
            <a:r>
              <a:rPr lang="en-US" dirty="0" smtClean="0"/>
              <a:t>Local environment (OS X, Windows or *nix) may not match production</a:t>
            </a:r>
          </a:p>
          <a:p>
            <a:r>
              <a:rPr lang="en-US" dirty="0" smtClean="0"/>
              <a:t>Faster Environment </a:t>
            </a:r>
            <a:r>
              <a:rPr lang="en-US" dirty="0"/>
              <a:t>S</a:t>
            </a:r>
            <a:r>
              <a:rPr lang="en-US" dirty="0" smtClean="0"/>
              <a:t>tandup</a:t>
            </a:r>
          </a:p>
          <a:p>
            <a:pPr lvl="1"/>
            <a:r>
              <a:rPr lang="en-US" dirty="0" smtClean="0"/>
              <a:t>Run same configuration management as production!</a:t>
            </a:r>
          </a:p>
          <a:p>
            <a:r>
              <a:rPr lang="en-US" dirty="0" smtClean="0"/>
              <a:t>Develop Offline / Complete infrastructure available</a:t>
            </a:r>
          </a:p>
          <a:p>
            <a:pPr lvl="1"/>
            <a:r>
              <a:rPr lang="en-US" dirty="0" smtClean="0"/>
              <a:t>Run your app and all dependencies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1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Dev vs Local Dev:</a:t>
            </a:r>
            <a:br>
              <a:rPr lang="en-US" dirty="0" smtClean="0"/>
            </a:br>
            <a:r>
              <a:rPr lang="en-US" i="1" dirty="0" smtClean="0"/>
              <a:t>Act I – Dev/Prod Inconsistency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Developer:</a:t>
            </a:r>
          </a:p>
          <a:p>
            <a:pPr lvl="1"/>
            <a:r>
              <a:rPr lang="en-US" dirty="0" smtClean="0"/>
              <a:t>It worked on my machine.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So, it worked on OS X 10.9.2, </a:t>
            </a:r>
            <a:r>
              <a:rPr lang="en-US" dirty="0" err="1" smtClean="0"/>
              <a:t>nginx</a:t>
            </a:r>
            <a:r>
              <a:rPr lang="en-US" dirty="0" smtClean="0"/>
              <a:t> preview release 1.9.11 and </a:t>
            </a:r>
            <a:r>
              <a:rPr lang="en-US" dirty="0" err="1" smtClean="0"/>
              <a:t>MariaDB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Developer:</a:t>
            </a:r>
          </a:p>
          <a:p>
            <a:pPr lvl="1"/>
            <a:r>
              <a:rPr lang="en-US" dirty="0" smtClean="0"/>
              <a:t>Yes. I also had to install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Anything else?</a:t>
            </a:r>
          </a:p>
          <a:p>
            <a:r>
              <a:rPr lang="en-US" dirty="0" smtClean="0"/>
              <a:t>Developer:</a:t>
            </a:r>
          </a:p>
          <a:p>
            <a:pPr lvl="1"/>
            <a:r>
              <a:rPr lang="en-US" dirty="0" smtClean="0"/>
              <a:t>I think that is it. Make sure to use </a:t>
            </a:r>
            <a:r>
              <a:rPr lang="en-US" dirty="0" err="1" smtClean="0"/>
              <a:t>SciPy</a:t>
            </a:r>
            <a:r>
              <a:rPr lang="en-US" dirty="0" smtClean="0"/>
              <a:t> 0.17.</a:t>
            </a:r>
          </a:p>
        </p:txBody>
      </p:sp>
    </p:spTree>
    <p:extLst>
      <p:ext uri="{BB962C8B-B14F-4D97-AF65-F5344CB8AC3E}">
        <p14:creationId xmlns:p14="http://schemas.microsoft.com/office/powerpoint/2010/main" val="103223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Development vs Local Development</a:t>
            </a:r>
            <a:br>
              <a:rPr lang="en-US" dirty="0" smtClean="0"/>
            </a:br>
            <a:r>
              <a:rPr lang="en-US" i="1" dirty="0" smtClean="0"/>
              <a:t>Act II – Local Development Inconsistency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 1:</a:t>
            </a:r>
          </a:p>
          <a:p>
            <a:pPr lvl="1"/>
            <a:r>
              <a:rPr lang="en-US" dirty="0" smtClean="0"/>
              <a:t>It worked on my machine. OS X 10.9.2 with </a:t>
            </a:r>
            <a:r>
              <a:rPr lang="en-US" dirty="0" err="1" smtClean="0"/>
              <a:t>nginx</a:t>
            </a:r>
            <a:r>
              <a:rPr lang="en-US" dirty="0" smtClean="0"/>
              <a:t> 1.9.11 preview release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Developer 2:</a:t>
            </a:r>
          </a:p>
          <a:p>
            <a:pPr lvl="1"/>
            <a:r>
              <a:rPr lang="en-US" dirty="0" smtClean="0"/>
              <a:t>I’m running Windows. 10.</a:t>
            </a:r>
          </a:p>
          <a:p>
            <a:r>
              <a:rPr lang="en-US" dirty="0" smtClean="0"/>
              <a:t>Developer 1:</a:t>
            </a:r>
          </a:p>
          <a:p>
            <a:pPr lvl="1"/>
            <a:r>
              <a:rPr lang="en-US" dirty="0" smtClean="0"/>
              <a:t>Damn. Get a Mac. Everyone else uses them.</a:t>
            </a:r>
          </a:p>
          <a:p>
            <a:r>
              <a:rPr lang="en-US" dirty="0" smtClean="0"/>
              <a:t>Developer 3:</a:t>
            </a:r>
          </a:p>
          <a:p>
            <a:pPr lvl="1"/>
            <a:r>
              <a:rPr lang="en-US" dirty="0" smtClean="0"/>
              <a:t>You should use Linux. Same as production. Except for </a:t>
            </a:r>
            <a:r>
              <a:rPr lang="en-US" dirty="0" err="1" smtClean="0"/>
              <a:t>MariaDB</a:t>
            </a:r>
            <a:r>
              <a:rPr lang="en-US" dirty="0" smtClean="0"/>
              <a:t> instead of MySQL. But I don’t think that’s a problem.</a:t>
            </a:r>
          </a:p>
        </p:txBody>
      </p:sp>
    </p:spTree>
    <p:extLst>
      <p:ext uri="{BB962C8B-B14F-4D97-AF65-F5344CB8AC3E}">
        <p14:creationId xmlns:p14="http://schemas.microsoft.com/office/powerpoint/2010/main" val="115556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Development vs Local Development</a:t>
            </a:r>
            <a:br>
              <a:rPr lang="en-US" dirty="0" smtClean="0"/>
            </a:br>
            <a:r>
              <a:rPr lang="en-US" i="1" dirty="0" smtClean="0"/>
              <a:t>Act III – </a:t>
            </a:r>
            <a:r>
              <a:rPr lang="en-US" i="1" dirty="0" smtClean="0"/>
              <a:t>Running </a:t>
            </a:r>
            <a:r>
              <a:rPr lang="en-US" i="1" dirty="0" smtClean="0"/>
              <a:t>the </a:t>
            </a:r>
            <a:r>
              <a:rPr lang="en-US" i="1" dirty="0" smtClean="0"/>
              <a:t>Application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 </a:t>
            </a:r>
            <a:r>
              <a:rPr lang="en-US" dirty="0" smtClean="0"/>
              <a:t>1:</a:t>
            </a:r>
            <a:endParaRPr lang="en-US" dirty="0" smtClean="0"/>
          </a:p>
          <a:p>
            <a:pPr lvl="1"/>
            <a:r>
              <a:rPr lang="en-US" dirty="0" smtClean="0"/>
              <a:t>I’ve been trying to get </a:t>
            </a:r>
            <a:r>
              <a:rPr lang="en-US" dirty="0" err="1" smtClean="0"/>
              <a:t>nginx</a:t>
            </a:r>
            <a:r>
              <a:rPr lang="en-US" dirty="0" smtClean="0"/>
              <a:t> 1.9.11 preview installed on my Mac for the last four hours</a:t>
            </a:r>
          </a:p>
          <a:p>
            <a:r>
              <a:rPr lang="en-US" dirty="0" smtClean="0"/>
              <a:t>Developer 2:</a:t>
            </a:r>
          </a:p>
          <a:p>
            <a:pPr lvl="1"/>
            <a:r>
              <a:rPr lang="en-US" dirty="0" smtClean="0"/>
              <a:t>Use homebrew. I found an article online somewhere.</a:t>
            </a:r>
          </a:p>
          <a:p>
            <a:r>
              <a:rPr lang="en-US" dirty="0" smtClean="0"/>
              <a:t>Developer 2:</a:t>
            </a:r>
          </a:p>
          <a:p>
            <a:pPr lvl="1"/>
            <a:r>
              <a:rPr lang="en-US" dirty="0"/>
              <a:t>Here’s a link: </a:t>
            </a:r>
            <a:r>
              <a:rPr lang="en-US" dirty="0">
                <a:hlinkClick r:id="rId2"/>
              </a:rPr>
              <a:t>http://www.robertmulley.com/tutorial/nginx-install-and-setup-mac-os-x-yosemite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Developer 1:</a:t>
            </a:r>
          </a:p>
          <a:p>
            <a:pPr lvl="1"/>
            <a:r>
              <a:rPr lang="en-US" dirty="0" smtClean="0"/>
              <a:t>Link me for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InfluxDB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Redis</a:t>
            </a:r>
            <a:r>
              <a:rPr lang="en-US" dirty="0" smtClean="0"/>
              <a:t> installs as </a:t>
            </a:r>
            <a:r>
              <a:rPr lang="en-US" dirty="0" smtClean="0"/>
              <a:t>well :-)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82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to AWS Flow: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Standup Development in Minutes</a:t>
            </a:r>
          </a:p>
          <a:p>
            <a:r>
              <a:rPr lang="en-US" dirty="0" smtClean="0"/>
              <a:t>Easy </a:t>
            </a:r>
            <a:r>
              <a:rPr lang="en-US" dirty="0" err="1" smtClean="0"/>
              <a:t>ssh</a:t>
            </a:r>
            <a:r>
              <a:rPr lang="en-US" dirty="0"/>
              <a:t>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Easy file access</a:t>
            </a:r>
          </a:p>
          <a:p>
            <a:r>
              <a:rPr lang="en-US" dirty="0" smtClean="0"/>
              <a:t>Run local mocks</a:t>
            </a:r>
          </a:p>
          <a:p>
            <a:r>
              <a:rPr lang="en-US" dirty="0" smtClean="0"/>
              <a:t>No sharing environments!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6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+ AWS: How To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same OS in Vagrant as AWS</a:t>
            </a:r>
          </a:p>
          <a:p>
            <a:r>
              <a:rPr lang="en-US" dirty="0" smtClean="0"/>
              <a:t>Separate and Make Modular Each “Concern”</a:t>
            </a:r>
          </a:p>
          <a:p>
            <a:pPr lvl="1"/>
            <a:r>
              <a:rPr lang="en-US" dirty="0" smtClean="0"/>
              <a:t>Infrastructure Provisioning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Software Deployment</a:t>
            </a:r>
          </a:p>
          <a:p>
            <a:r>
              <a:rPr lang="en-US" dirty="0" smtClean="0"/>
              <a:t>Avoid or Be Aware of Platform Specific Technologies</a:t>
            </a:r>
          </a:p>
          <a:p>
            <a:pPr lvl="1"/>
            <a:r>
              <a:rPr lang="en-US" dirty="0" smtClean="0"/>
              <a:t>Vagrant </a:t>
            </a:r>
            <a:r>
              <a:rPr lang="en-US" dirty="0" err="1" smtClean="0"/>
              <a:t>synced_folder</a:t>
            </a:r>
            <a:r>
              <a:rPr lang="en-US" dirty="0" smtClean="0"/>
              <a:t> = </a:t>
            </a:r>
            <a:r>
              <a:rPr lang="en-US" dirty="0" smtClean="0"/>
              <a:t>not available in AWS – </a:t>
            </a:r>
            <a:r>
              <a:rPr lang="en-US" i="1" dirty="0" smtClean="0"/>
              <a:t>you can still </a:t>
            </a:r>
            <a:r>
              <a:rPr lang="en-US" i="1" dirty="0" smtClean="0"/>
              <a:t>use for software deployment</a:t>
            </a:r>
            <a:endParaRPr lang="en-US" i="1" dirty="0" smtClean="0"/>
          </a:p>
          <a:p>
            <a:pPr lvl="1"/>
            <a:r>
              <a:rPr lang="en-US" dirty="0" smtClean="0"/>
              <a:t>AWS IAM Profile = not available in Vagrant/</a:t>
            </a:r>
            <a:r>
              <a:rPr lang="en-US" dirty="0" err="1" smtClean="0"/>
              <a:t>Virtualbox</a:t>
            </a:r>
            <a:r>
              <a:rPr lang="en-US" dirty="0" smtClean="0"/>
              <a:t> – </a:t>
            </a:r>
            <a:r>
              <a:rPr lang="en-US" i="1" dirty="0" smtClean="0"/>
              <a:t>you can still </a:t>
            </a:r>
            <a:r>
              <a:rPr lang="en-US" i="1" dirty="0" smtClean="0"/>
              <a:t>use for software deployment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2981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Setup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Infrastructure Provisioning:</a:t>
            </a:r>
          </a:p>
          <a:p>
            <a:pPr lvl="1"/>
            <a:r>
              <a:rPr lang="en-US" dirty="0" smtClean="0"/>
              <a:t>Run “vagrant up”</a:t>
            </a:r>
          </a:p>
          <a:p>
            <a:pPr lvl="1"/>
            <a:r>
              <a:rPr lang="en-US" dirty="0" smtClean="0"/>
              <a:t>Uses a </a:t>
            </a:r>
            <a:r>
              <a:rPr lang="en-US" dirty="0" err="1" smtClean="0"/>
              <a:t>V</a:t>
            </a:r>
            <a:r>
              <a:rPr lang="en-US" dirty="0" err="1" smtClean="0"/>
              <a:t>agrantfile</a:t>
            </a:r>
            <a:r>
              <a:rPr lang="en-US" dirty="0" smtClean="0"/>
              <a:t> </a:t>
            </a:r>
            <a:r>
              <a:rPr lang="en-US" dirty="0" smtClean="0"/>
              <a:t>in root directory of project</a:t>
            </a:r>
          </a:p>
          <a:p>
            <a:pPr lvl="1"/>
            <a:r>
              <a:rPr lang="en-US" dirty="0" err="1" smtClean="0"/>
              <a:t>Vagrantfile</a:t>
            </a:r>
            <a:r>
              <a:rPr lang="en-US" dirty="0" smtClean="0"/>
              <a:t> defines:</a:t>
            </a:r>
          </a:p>
          <a:p>
            <a:pPr lvl="2"/>
            <a:r>
              <a:rPr lang="en-US" dirty="0" smtClean="0"/>
              <a:t>CPU, Memory</a:t>
            </a:r>
          </a:p>
          <a:p>
            <a:pPr lvl="2"/>
            <a:r>
              <a:rPr lang="en-US" dirty="0" smtClean="0"/>
              <a:t>Operating System – use same as AWS!</a:t>
            </a:r>
          </a:p>
          <a:p>
            <a:pPr lvl="2"/>
            <a:r>
              <a:rPr lang="en-US" dirty="0" smtClean="0"/>
              <a:t>A “</a:t>
            </a:r>
            <a:r>
              <a:rPr lang="en-US" dirty="0" err="1" smtClean="0"/>
              <a:t>Provisioner</a:t>
            </a:r>
            <a:r>
              <a:rPr lang="en-US" dirty="0" smtClean="0"/>
              <a:t>” – which runs Configuration Management</a:t>
            </a:r>
          </a:p>
          <a:p>
            <a:r>
              <a:rPr lang="en-US" dirty="0" smtClean="0"/>
              <a:t>Configuration Management (aka “</a:t>
            </a:r>
            <a:r>
              <a:rPr lang="en-US" dirty="0" err="1" smtClean="0"/>
              <a:t>Provisioner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I prefer shell as “glue code”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same Configuration Management as </a:t>
            </a:r>
            <a:r>
              <a:rPr lang="en-US" dirty="0" smtClean="0"/>
              <a:t>AWS - </a:t>
            </a:r>
            <a:r>
              <a:rPr lang="en-US" i="1" dirty="0" err="1"/>
              <a:t>Ansible</a:t>
            </a:r>
            <a:r>
              <a:rPr lang="en-US" i="1" dirty="0"/>
              <a:t>, Chef, Puppet, </a:t>
            </a:r>
            <a:r>
              <a:rPr lang="en-US" i="1" dirty="0" smtClean="0"/>
              <a:t>Salt, etc.</a:t>
            </a:r>
            <a:endParaRPr lang="en-US" i="1" dirty="0"/>
          </a:p>
          <a:p>
            <a:r>
              <a:rPr lang="en-US" dirty="0" smtClean="0"/>
              <a:t>Software Deployment</a:t>
            </a:r>
          </a:p>
          <a:p>
            <a:pPr lvl="1"/>
            <a:r>
              <a:rPr lang="en-US" dirty="0" smtClean="0"/>
              <a:t>In Vagrant, use a “synced directory”– then changes made by developers are manifest in  real-time near real-time</a:t>
            </a:r>
          </a:p>
        </p:txBody>
      </p:sp>
    </p:spTree>
    <p:extLst>
      <p:ext uri="{BB962C8B-B14F-4D97-AF65-F5344CB8AC3E}">
        <p14:creationId xmlns:p14="http://schemas.microsoft.com/office/powerpoint/2010/main" val="38565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Setup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Infrastructure Provisioning:</a:t>
            </a:r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cfn</a:t>
            </a:r>
            <a:r>
              <a:rPr lang="en-US" dirty="0" smtClean="0"/>
              <a:t>-create-stack”</a:t>
            </a:r>
          </a:p>
          <a:p>
            <a:pPr lvl="1"/>
            <a:r>
              <a:rPr lang="en-US" dirty="0" smtClean="0"/>
              <a:t>Creates an Auto Scaling Group and Launch Configuration with user-data</a:t>
            </a:r>
          </a:p>
          <a:p>
            <a:pPr lvl="1"/>
            <a:r>
              <a:rPr lang="en-US" dirty="0" smtClean="0"/>
              <a:t>Use same OS as Vagrant!</a:t>
            </a:r>
          </a:p>
          <a:p>
            <a:pPr lvl="1"/>
            <a:r>
              <a:rPr lang="en-US" dirty="0" smtClean="0"/>
              <a:t>Launch Configuration calls Configuration Management</a:t>
            </a:r>
          </a:p>
          <a:p>
            <a:r>
              <a:rPr lang="en-US" dirty="0" smtClean="0"/>
              <a:t>Configuration Management (aka “</a:t>
            </a:r>
            <a:r>
              <a:rPr lang="en-US" dirty="0" err="1" smtClean="0"/>
              <a:t>Provisioner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I prefer shell as “glue code”</a:t>
            </a:r>
          </a:p>
          <a:p>
            <a:pPr lvl="1"/>
            <a:r>
              <a:rPr lang="en-US" dirty="0" smtClean="0"/>
              <a:t>Use same Configuration Management as Vagrant - </a:t>
            </a:r>
            <a:r>
              <a:rPr lang="en-US" i="1" dirty="0" err="1" smtClean="0"/>
              <a:t>Ansible</a:t>
            </a:r>
            <a:r>
              <a:rPr lang="en-US" i="1" dirty="0" smtClean="0"/>
              <a:t>, Chef, Puppet, </a:t>
            </a:r>
            <a:r>
              <a:rPr lang="en-US" i="1" dirty="0" smtClean="0"/>
              <a:t>Salt, etc.</a:t>
            </a:r>
            <a:endParaRPr lang="en-US" i="1" dirty="0" smtClean="0"/>
          </a:p>
          <a:p>
            <a:r>
              <a:rPr lang="en-US" dirty="0" smtClean="0"/>
              <a:t>Software Deployment</a:t>
            </a:r>
          </a:p>
          <a:p>
            <a:pPr lvl="1"/>
            <a:r>
              <a:rPr lang="en-US" dirty="0" smtClean="0"/>
              <a:t>Use whatever you’d like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495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98" y="365125"/>
            <a:ext cx="10515600" cy="1325563"/>
          </a:xfrm>
        </p:spPr>
        <p:txBody>
          <a:bodyPr/>
          <a:lstStyle/>
          <a:p>
            <a:r>
              <a:rPr lang="en-US" dirty="0" smtClean="0"/>
              <a:t>Vagrant to AWS Flow - Diagram</a:t>
            </a:r>
            <a:endParaRPr lang="en-US" i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115" y="1491795"/>
            <a:ext cx="11270202" cy="50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3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456"/>
            <a:ext cx="9144000" cy="1173163"/>
          </a:xfrm>
        </p:spPr>
        <p:txBody>
          <a:bodyPr>
            <a:normAutofit/>
          </a:bodyPr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829" y="2162629"/>
            <a:ext cx="10624457" cy="4136571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DevOps</a:t>
            </a:r>
            <a:r>
              <a:rPr lang="en-US" dirty="0" smtClean="0"/>
              <a:t> Engineer and Occasional Developer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Certifications: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AWS Certified Solutions Architect – Associate </a:t>
            </a:r>
            <a:r>
              <a:rPr lang="en-US" dirty="0" smtClean="0"/>
              <a:t>Level (Number 224)</a:t>
            </a:r>
            <a:endParaRPr lang="en-US" dirty="0" smtClean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AWS </a:t>
            </a:r>
            <a:r>
              <a:rPr lang="en-US" dirty="0" smtClean="0"/>
              <a:t>Certified </a:t>
            </a:r>
            <a:r>
              <a:rPr lang="en-US" dirty="0" err="1" smtClean="0"/>
              <a:t>SysOps</a:t>
            </a:r>
            <a:r>
              <a:rPr lang="en-US" dirty="0" smtClean="0"/>
              <a:t> Administrator – </a:t>
            </a:r>
            <a:r>
              <a:rPr lang="en-US" dirty="0" smtClean="0"/>
              <a:t>Associate </a:t>
            </a:r>
            <a:r>
              <a:rPr lang="en-US" dirty="0" smtClean="0"/>
              <a:t>Level (Number 2564)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Worked with a number of Bay Area companies: </a:t>
            </a:r>
            <a:r>
              <a:rPr lang="en-US" dirty="0" err="1" smtClean="0"/>
              <a:t>inPowered</a:t>
            </a:r>
            <a:r>
              <a:rPr lang="en-US" dirty="0" smtClean="0"/>
              <a:t>, Jive Software, </a:t>
            </a:r>
            <a:r>
              <a:rPr lang="en-US" dirty="0" err="1" smtClean="0"/>
              <a:t>Lyft</a:t>
            </a:r>
            <a:r>
              <a:rPr lang="en-US" dirty="0" smtClean="0"/>
              <a:t>, </a:t>
            </a:r>
            <a:r>
              <a:rPr lang="en-US" dirty="0" err="1" smtClean="0"/>
              <a:t>NetShelter</a:t>
            </a:r>
            <a:r>
              <a:rPr lang="en-US" dirty="0" smtClean="0"/>
              <a:t>, </a:t>
            </a:r>
            <a:r>
              <a:rPr lang="en-US" dirty="0" err="1" smtClean="0"/>
              <a:t>Wingz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Contributed VPC and Testing Support for </a:t>
            </a:r>
            <a:r>
              <a:rPr lang="en-US" dirty="0" err="1" smtClean="0"/>
              <a:t>boto</a:t>
            </a:r>
            <a:r>
              <a:rPr lang="en-US" dirty="0" smtClean="0"/>
              <a:t>_* Modules in </a:t>
            </a:r>
            <a:r>
              <a:rPr lang="en-US" dirty="0" err="1" smtClean="0"/>
              <a:t>SaltStack</a:t>
            </a:r>
            <a:r>
              <a:rPr lang="en-US" dirty="0" smtClean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8805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283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8057"/>
            <a:ext cx="9144000" cy="2906486"/>
          </a:xfrm>
        </p:spPr>
        <p:txBody>
          <a:bodyPr>
            <a:normAutofit/>
          </a:bodyPr>
          <a:lstStyle/>
          <a:p>
            <a:r>
              <a:rPr lang="en-US" dirty="0" smtClean="0"/>
              <a:t>In the next 15 minutes we will:</a:t>
            </a:r>
          </a:p>
          <a:p>
            <a:pPr marL="457200" indent="-457200">
              <a:buAutoNum type="arabicPeriod"/>
            </a:pPr>
            <a:r>
              <a:rPr lang="en-US" dirty="0" smtClean="0"/>
              <a:t>Standup local development infrastructure on Ubuntu.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And look at a </a:t>
            </a:r>
            <a:r>
              <a:rPr lang="en-US" dirty="0" err="1" smtClean="0"/>
              <a:t>Vagrantfile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Standup identical* production infrastructure in AWS.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And look at a </a:t>
            </a:r>
            <a:r>
              <a:rPr lang="en-US" dirty="0" err="1" smtClean="0"/>
              <a:t>CloudFormation</a:t>
            </a:r>
            <a:r>
              <a:rPr lang="en-US" dirty="0" smtClean="0"/>
              <a:t> file.</a:t>
            </a:r>
          </a:p>
          <a:p>
            <a:pPr marL="457200" indent="-457200">
              <a:buAutoNum type="arabicPeriod"/>
            </a:pPr>
            <a:r>
              <a:rPr lang="en-US" dirty="0" smtClean="0"/>
              <a:t>Deploy code to AWS and run the same code in Dev/Prod.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 smtClean="0"/>
              <a:t>The deployment tool is a bit of a hack, btw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06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oals for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benefits and pain points of cloud, local and vagrant based development</a:t>
            </a:r>
          </a:p>
          <a:p>
            <a:r>
              <a:rPr lang="en-US" dirty="0" smtClean="0"/>
              <a:t>Describe a development flow that combines vagrant and AWS to create a:</a:t>
            </a:r>
          </a:p>
          <a:p>
            <a:pPr lvl="1"/>
            <a:r>
              <a:rPr lang="en-US" dirty="0" smtClean="0"/>
              <a:t>consistent environments for all developers</a:t>
            </a:r>
          </a:p>
          <a:p>
            <a:pPr lvl="1"/>
            <a:r>
              <a:rPr lang="en-US" dirty="0" smtClean="0"/>
              <a:t>consistent environment from development to production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organizations move fast – if they are not already doing this </a:t>
            </a:r>
          </a:p>
          <a:p>
            <a:pPr lvl="1"/>
            <a:r>
              <a:rPr lang="en-US" dirty="0" smtClean="0"/>
              <a:t>integrate nearly flawlessly with AWS</a:t>
            </a:r>
          </a:p>
          <a:p>
            <a:r>
              <a:rPr lang="en-US" dirty="0" smtClean="0"/>
              <a:t>Ease Development &lt;-&gt; Production Software Deployment</a:t>
            </a:r>
          </a:p>
        </p:txBody>
      </p:sp>
    </p:spTree>
    <p:extLst>
      <p:ext uri="{BB962C8B-B14F-4D97-AF65-F5344CB8AC3E}">
        <p14:creationId xmlns:p14="http://schemas.microsoft.com/office/powerpoint/2010/main" val="153558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Vagrant to AWS 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Benefits for Everyone:</a:t>
            </a:r>
          </a:p>
          <a:p>
            <a:pPr lvl="1"/>
            <a:r>
              <a:rPr lang="en-US" i="1" dirty="0" smtClean="0"/>
              <a:t>Really Fast. Minutes to get a development environment setup.</a:t>
            </a:r>
          </a:p>
          <a:p>
            <a:pPr lvl="1"/>
            <a:r>
              <a:rPr lang="en-US" i="1" dirty="0" smtClean="0"/>
              <a:t>Really Fast. No lag to test code changes.</a:t>
            </a:r>
          </a:p>
          <a:p>
            <a:pPr lvl="1"/>
            <a:r>
              <a:rPr lang="en-US" i="1" dirty="0" smtClean="0"/>
              <a:t>Really Consistent. More similar to production than traditional “local” development.</a:t>
            </a:r>
          </a:p>
          <a:p>
            <a:pPr lvl="1"/>
            <a:r>
              <a:rPr lang="en-US" i="1" dirty="0" smtClean="0"/>
              <a:t>Easy. Developers just type “vagrant </a:t>
            </a:r>
            <a:r>
              <a:rPr lang="en-US" i="1" dirty="0" err="1" smtClean="0"/>
              <a:t>ssh</a:t>
            </a:r>
            <a:r>
              <a:rPr lang="en-US" i="1" dirty="0" smtClean="0"/>
              <a:t>”</a:t>
            </a:r>
          </a:p>
          <a:p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Develop Offline</a:t>
            </a:r>
          </a:p>
          <a:p>
            <a:pPr lvl="1"/>
            <a:r>
              <a:rPr lang="en-US" dirty="0" smtClean="0"/>
              <a:t>Provision Infrastructure on Own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/ Operations</a:t>
            </a:r>
          </a:p>
          <a:p>
            <a:pPr lvl="1"/>
            <a:r>
              <a:rPr lang="en-US" dirty="0" smtClean="0"/>
              <a:t>No need to be involved in development or environment setup.</a:t>
            </a:r>
          </a:p>
          <a:p>
            <a:r>
              <a:rPr lang="en-US" dirty="0" smtClean="0"/>
              <a:t>QA</a:t>
            </a:r>
          </a:p>
          <a:p>
            <a:pPr lvl="1"/>
            <a:r>
              <a:rPr lang="en-US" dirty="0" smtClean="0"/>
              <a:t>Test Offline.</a:t>
            </a:r>
          </a:p>
          <a:p>
            <a:pPr lvl="1"/>
            <a:r>
              <a:rPr lang="en-US" dirty="0" smtClean="0"/>
              <a:t>Automate Testing.</a:t>
            </a:r>
          </a:p>
        </p:txBody>
      </p:sp>
    </p:spTree>
    <p:extLst>
      <p:ext uri="{BB962C8B-B14F-4D97-AF65-F5344CB8AC3E}">
        <p14:creationId xmlns:p14="http://schemas.microsoft.com/office/powerpoint/2010/main" val="143630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Vagrant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Use Case:</a:t>
            </a:r>
          </a:p>
          <a:p>
            <a:pPr lvl="1"/>
            <a:r>
              <a:rPr lang="en-US" dirty="0" smtClean="0"/>
              <a:t>Allows local development.</a:t>
            </a:r>
          </a:p>
          <a:p>
            <a:pPr lvl="2"/>
            <a:r>
              <a:rPr lang="en-US" dirty="0" smtClean="0"/>
              <a:t>Offline? No Problem.</a:t>
            </a:r>
          </a:p>
          <a:p>
            <a:pPr lvl="1"/>
            <a:r>
              <a:rPr lang="en-US" dirty="0" smtClean="0"/>
              <a:t>Ensures consistency.</a:t>
            </a:r>
          </a:p>
          <a:p>
            <a:pPr lvl="2"/>
            <a:r>
              <a:rPr lang="en-US" dirty="0" smtClean="0"/>
              <a:t>You use a Mac, your co-worker uses Windows but you want to run your app on Ubuntu? No Problem.</a:t>
            </a:r>
          </a:p>
          <a:p>
            <a:r>
              <a:rPr lang="en-US" dirty="0" smtClean="0"/>
              <a:t>Advanced Use Cases:</a:t>
            </a:r>
          </a:p>
          <a:p>
            <a:pPr lvl="1"/>
            <a:r>
              <a:rPr lang="en-US" dirty="0" smtClean="0"/>
              <a:t>Allows </a:t>
            </a:r>
            <a:r>
              <a:rPr lang="en-US" i="1" dirty="0" smtClean="0"/>
              <a:t>local </a:t>
            </a:r>
            <a:r>
              <a:rPr lang="en-US" dirty="0" smtClean="0"/>
              <a:t>development of an </a:t>
            </a:r>
            <a:r>
              <a:rPr lang="en-US" i="1" dirty="0" smtClean="0"/>
              <a:t>entire</a:t>
            </a:r>
            <a:r>
              <a:rPr lang="en-US" dirty="0" smtClean="0"/>
              <a:t> “</a:t>
            </a:r>
            <a:r>
              <a:rPr lang="en-US" dirty="0" err="1" smtClean="0"/>
              <a:t>dev</a:t>
            </a:r>
            <a:r>
              <a:rPr lang="en-US" dirty="0" smtClean="0"/>
              <a:t>” or “</a:t>
            </a:r>
            <a:r>
              <a:rPr lang="en-US" dirty="0" err="1" smtClean="0"/>
              <a:t>qa</a:t>
            </a:r>
            <a:r>
              <a:rPr lang="en-US" dirty="0" smtClean="0"/>
              <a:t>” application.</a:t>
            </a:r>
          </a:p>
          <a:p>
            <a:pPr lvl="2"/>
            <a:r>
              <a:rPr lang="en-US" dirty="0" smtClean="0"/>
              <a:t>Your application depends on MySQL, </a:t>
            </a:r>
            <a:r>
              <a:rPr lang="en-US" dirty="0" err="1" smtClean="0"/>
              <a:t>redis</a:t>
            </a:r>
            <a:r>
              <a:rPr lang="en-US" dirty="0" smtClean="0"/>
              <a:t> and an application developed by another group as well? No problem. </a:t>
            </a:r>
            <a:r>
              <a:rPr lang="en-US" i="1" dirty="0" smtClean="0"/>
              <a:t>Run them all locally.</a:t>
            </a:r>
          </a:p>
          <a:p>
            <a:pPr lvl="1"/>
            <a:r>
              <a:rPr lang="en-US" dirty="0" smtClean="0"/>
              <a:t>Run tests.</a:t>
            </a:r>
          </a:p>
          <a:p>
            <a:pPr lvl="2"/>
            <a:r>
              <a:rPr lang="en-US" dirty="0" smtClean="0"/>
              <a:t>Need to run tests quickly but don’t want to automate infrastructure? No problem. </a:t>
            </a:r>
            <a:r>
              <a:rPr lang="en-US" i="1" dirty="0" smtClean="0"/>
              <a:t>Vagrant up. Test. Vagrant destroy.</a:t>
            </a:r>
          </a:p>
        </p:txBody>
      </p:sp>
    </p:spTree>
    <p:extLst>
      <p:ext uri="{BB962C8B-B14F-4D97-AF65-F5344CB8AC3E}">
        <p14:creationId xmlns:p14="http://schemas.microsoft.com/office/powerpoint/2010/main" val="145959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Experts at </a:t>
            </a:r>
            <a:r>
              <a:rPr lang="en-US" dirty="0" err="1" smtClean="0"/>
              <a:t>inPowered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 - </a:t>
            </a:r>
            <a:r>
              <a:rPr lang="en-US" i="1" dirty="0" smtClean="0"/>
              <a:t>developers loved AWS, but wanted to develop locally.</a:t>
            </a:r>
          </a:p>
          <a:p>
            <a:pPr lvl="1"/>
            <a:r>
              <a:rPr lang="en-US" dirty="0" smtClean="0"/>
              <a:t>Developers couldn’t develop offline</a:t>
            </a:r>
          </a:p>
          <a:p>
            <a:pPr lvl="1"/>
            <a:r>
              <a:rPr lang="en-US" dirty="0" smtClean="0"/>
              <a:t>Developers had to “share” a single Development environment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evelopers were developing on OS X whereas production was Amazon </a:t>
            </a:r>
            <a:r>
              <a:rPr lang="en-US" dirty="0"/>
              <a:t>L</a:t>
            </a:r>
            <a:r>
              <a:rPr lang="en-US" dirty="0" smtClean="0"/>
              <a:t>inux</a:t>
            </a:r>
          </a:p>
          <a:p>
            <a:pPr lvl="1"/>
            <a:r>
              <a:rPr lang="en-US" dirty="0" smtClean="0"/>
              <a:t>Developers were struggling to access </a:t>
            </a:r>
            <a:r>
              <a:rPr lang="en-US" dirty="0" err="1" smtClean="0"/>
              <a:t>Redis</a:t>
            </a:r>
            <a:r>
              <a:rPr lang="en-US" dirty="0" smtClean="0"/>
              <a:t>/MySQL and other dependencies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/>
              <a:t>Vagrant + AWS </a:t>
            </a:r>
            <a:r>
              <a:rPr lang="en-US" dirty="0" smtClean="0"/>
              <a:t>Flow:</a:t>
            </a:r>
            <a:endParaRPr lang="en-US" dirty="0"/>
          </a:p>
          <a:p>
            <a:pPr lvl="2"/>
            <a:r>
              <a:rPr lang="en-US" dirty="0"/>
              <a:t>Develop in Vagrant, Ship to AWS!</a:t>
            </a:r>
          </a:p>
          <a:p>
            <a:pPr lvl="2"/>
            <a:r>
              <a:rPr lang="en-US" dirty="0"/>
              <a:t>Ubuntu 15.04 for both Vagrant and AWS</a:t>
            </a:r>
          </a:p>
          <a:p>
            <a:pPr lvl="2"/>
            <a:r>
              <a:rPr lang="en-US" dirty="0"/>
              <a:t>Same configuration management for both Vagrant and </a:t>
            </a:r>
            <a:r>
              <a:rPr lang="en-US" dirty="0" smtClean="0"/>
              <a:t>AWS</a:t>
            </a:r>
          </a:p>
          <a:p>
            <a:pPr lvl="1"/>
            <a:r>
              <a:rPr lang="en-US" dirty="0" smtClean="0"/>
              <a:t>Vagrant:</a:t>
            </a:r>
          </a:p>
          <a:p>
            <a:pPr lvl="2"/>
            <a:r>
              <a:rPr lang="en-US" dirty="0" smtClean="0"/>
              <a:t>offline development</a:t>
            </a:r>
          </a:p>
          <a:p>
            <a:pPr lvl="2"/>
            <a:r>
              <a:rPr lang="en-US" dirty="0" smtClean="0"/>
              <a:t>per developer environments</a:t>
            </a:r>
          </a:p>
          <a:p>
            <a:pPr lvl="2"/>
            <a:r>
              <a:rPr lang="en-US" dirty="0" smtClean="0"/>
              <a:t>all dependencies were run or “mocked” locally</a:t>
            </a:r>
          </a:p>
        </p:txBody>
      </p:sp>
    </p:spTree>
    <p:extLst>
      <p:ext uri="{BB962C8B-B14F-4D97-AF65-F5344CB8AC3E}">
        <p14:creationId xmlns:p14="http://schemas.microsoft.com/office/powerpoint/2010/main" val="70834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Salt </a:t>
            </a:r>
            <a:r>
              <a:rPr lang="en-US" dirty="0" err="1" smtClean="0"/>
              <a:t>boto</a:t>
            </a:r>
            <a:r>
              <a:rPr lang="en-US" dirty="0" smtClean="0"/>
              <a:t>_* Module Development at </a:t>
            </a:r>
            <a:r>
              <a:rPr lang="en-US" dirty="0" err="1" smtClean="0"/>
              <a:t>Lyft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Project:</a:t>
            </a:r>
          </a:p>
          <a:p>
            <a:pPr lvl="1"/>
            <a:r>
              <a:rPr lang="en-US" dirty="0" smtClean="0"/>
              <a:t>adding VPC support and testing to salt’s </a:t>
            </a:r>
            <a:r>
              <a:rPr lang="en-US" dirty="0" err="1" smtClean="0"/>
              <a:t>boto</a:t>
            </a:r>
            <a:r>
              <a:rPr lang="en-US" smtClean="0"/>
              <a:t>_* modules (https://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saltstack</a:t>
            </a:r>
            <a:r>
              <a:rPr lang="en-US" dirty="0" smtClean="0"/>
              <a:t>/salt/)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Needed to do testing of AWS automation (approximately 200+ tests), but building test environment load balancers, security groups, </a:t>
            </a:r>
            <a:r>
              <a:rPr lang="en-US" dirty="0" err="1" smtClean="0"/>
              <a:t>etc</a:t>
            </a:r>
            <a:r>
              <a:rPr lang="en-US" dirty="0" smtClean="0"/>
              <a:t> was taking too long as did calls</a:t>
            </a:r>
          </a:p>
          <a:p>
            <a:pPr lvl="1"/>
            <a:r>
              <a:rPr lang="en-US" dirty="0" smtClean="0"/>
              <a:t>Preferred testing locally</a:t>
            </a:r>
          </a:p>
          <a:p>
            <a:pPr lvl="1"/>
            <a:r>
              <a:rPr lang="en-US" dirty="0" smtClean="0"/>
              <a:t>Preferred testing with multiple Operating Systems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Two Vagrant instances for Running Salt – Ubuntu 12.04 and 14.04 – fresh environment for every test</a:t>
            </a:r>
          </a:p>
          <a:p>
            <a:pPr lvl="1"/>
            <a:r>
              <a:rPr lang="en-US" dirty="0" smtClean="0"/>
              <a:t>Moto* for mocking </a:t>
            </a:r>
            <a:r>
              <a:rPr lang="en-US" dirty="0"/>
              <a:t>AWS calls (https://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spulec</a:t>
            </a:r>
            <a:r>
              <a:rPr lang="en-US" dirty="0" smtClean="0"/>
              <a:t>/moto)</a:t>
            </a:r>
          </a:p>
          <a:p>
            <a:pPr lvl="1"/>
            <a:r>
              <a:rPr lang="en-US" dirty="0" smtClean="0"/>
              <a:t>Tests could be run by simply typing “vagrant up” and results could be generated and reviewed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402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Development vs Cloud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Environment for each Developer on Cloud Platform</a:t>
            </a:r>
          </a:p>
          <a:p>
            <a:pPr lvl="1"/>
            <a:r>
              <a:rPr lang="en-US" dirty="0"/>
              <a:t>Administration burden – </a:t>
            </a:r>
            <a:r>
              <a:rPr lang="en-US" dirty="0" err="1"/>
              <a:t>DevOps</a:t>
            </a:r>
            <a:r>
              <a:rPr lang="en-US" dirty="0"/>
              <a:t> either has to </a:t>
            </a:r>
            <a:r>
              <a:rPr lang="en-US" dirty="0" smtClean="0"/>
              <a:t>Build </a:t>
            </a:r>
            <a:r>
              <a:rPr lang="en-US" dirty="0"/>
              <a:t>or </a:t>
            </a:r>
            <a:r>
              <a:rPr lang="en-US" dirty="0" smtClean="0"/>
              <a:t>Automate</a:t>
            </a:r>
          </a:p>
          <a:p>
            <a:pPr lvl="2"/>
            <a:r>
              <a:rPr lang="en-US" dirty="0" smtClean="0"/>
              <a:t>I used to spend 10 hours/week setting up environments for new Developers</a:t>
            </a:r>
          </a:p>
          <a:p>
            <a:pPr lvl="1"/>
            <a:r>
              <a:rPr lang="en-US" dirty="0" smtClean="0"/>
              <a:t>Inefficient Spend</a:t>
            </a:r>
          </a:p>
          <a:p>
            <a:pPr lvl="1"/>
            <a:r>
              <a:rPr lang="en-US" dirty="0" smtClean="0"/>
              <a:t>Connectivity and Security requirements extends to uncontrolled “Development” environments </a:t>
            </a:r>
          </a:p>
          <a:p>
            <a:r>
              <a:rPr lang="en-US" dirty="0" smtClean="0"/>
              <a:t>Shared Development on Cloud Platform</a:t>
            </a:r>
          </a:p>
          <a:p>
            <a:pPr lvl="1"/>
            <a:r>
              <a:rPr lang="en-US" dirty="0" smtClean="0"/>
              <a:t>Sharing? You must be kidding.</a:t>
            </a:r>
          </a:p>
          <a:p>
            <a:pPr lvl="2"/>
            <a:r>
              <a:rPr lang="en-US" dirty="0" smtClean="0"/>
              <a:t>Who “owns” the server? Your feature, my configuration change and someone else’s change are all mixed together. </a:t>
            </a:r>
            <a:r>
              <a:rPr lang="en-US" i="1" dirty="0" smtClean="0"/>
              <a:t>Testing is going to be so fun!</a:t>
            </a:r>
            <a:r>
              <a:rPr lang="en-US" dirty="0" smtClean="0"/>
              <a:t> </a:t>
            </a:r>
          </a:p>
          <a:p>
            <a:r>
              <a:rPr lang="en-US" smtClean="0"/>
              <a:t>AWS / Cloud </a:t>
            </a:r>
            <a:r>
              <a:rPr lang="en-US" dirty="0" smtClean="0"/>
              <a:t>Development </a:t>
            </a:r>
            <a:r>
              <a:rPr lang="en-US" i="1" dirty="0" smtClean="0"/>
              <a:t>does</a:t>
            </a:r>
            <a:r>
              <a:rPr lang="en-US" dirty="0" smtClean="0"/>
              <a:t> typically offer all dependencies and services.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89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Development vs Cloud Development:</a:t>
            </a:r>
            <a:br>
              <a:rPr lang="en-US" dirty="0" smtClean="0"/>
            </a:br>
            <a:r>
              <a:rPr lang="en-US" i="1" dirty="0" smtClean="0"/>
              <a:t>Act I – Internet Access Required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 1:</a:t>
            </a:r>
          </a:p>
          <a:p>
            <a:pPr lvl="1"/>
            <a:r>
              <a:rPr lang="en-US" dirty="0" smtClean="0"/>
              <a:t>Going to be on vacation for the next week. Probably limited Internet access.</a:t>
            </a:r>
          </a:p>
          <a:p>
            <a:r>
              <a:rPr lang="en-US" dirty="0" smtClean="0"/>
              <a:t>Manager:</a:t>
            </a:r>
          </a:p>
          <a:p>
            <a:pPr lvl="1"/>
            <a:r>
              <a:rPr lang="en-US" dirty="0" smtClean="0"/>
              <a:t>No problem. Can you get the new “every metric for every user action feature” shipped on Monday?</a:t>
            </a:r>
          </a:p>
          <a:p>
            <a:r>
              <a:rPr lang="en-US" dirty="0" smtClean="0"/>
              <a:t>Developer 1:</a:t>
            </a:r>
          </a:p>
          <a:p>
            <a:pPr lvl="1"/>
            <a:r>
              <a:rPr lang="en-US" dirty="0" smtClean="0"/>
              <a:t>I’ll try, but I can’t really test my code in without Internet.</a:t>
            </a:r>
          </a:p>
        </p:txBody>
      </p:sp>
    </p:spTree>
    <p:extLst>
      <p:ext uri="{BB962C8B-B14F-4D97-AF65-F5344CB8AC3E}">
        <p14:creationId xmlns:p14="http://schemas.microsoft.com/office/powerpoint/2010/main" val="160333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1384</Words>
  <Application>Microsoft Macintosh PowerPoint</Application>
  <PresentationFormat>Widescreen</PresentationFormat>
  <Paragraphs>182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Vagrant  to AWS Flow</vt:lpstr>
      <vt:lpstr>Who am I?</vt:lpstr>
      <vt:lpstr>Goals for this Presentation</vt:lpstr>
      <vt:lpstr>Why Vagrant to AWS Flow?</vt:lpstr>
      <vt:lpstr>What does Vagrant do?</vt:lpstr>
      <vt:lpstr>Experts at inPowered</vt:lpstr>
      <vt:lpstr>Salt boto_* Module Development at Lyft</vt:lpstr>
      <vt:lpstr>Vagrant Development vs Cloud Development</vt:lpstr>
      <vt:lpstr>Vagrant Development vs Cloud Development: Act I – Internet Access Required</vt:lpstr>
      <vt:lpstr>Vagrant Development vs Cloud Development: Act II – Access and Management Headaches</vt:lpstr>
      <vt:lpstr>Vagrant Development vs Local Development</vt:lpstr>
      <vt:lpstr>Vagrant Dev vs Local Dev: Act I – Dev/Prod Inconsistency</vt:lpstr>
      <vt:lpstr>Vagrant Development vs Local Development Act II – Local Development Inconsistency </vt:lpstr>
      <vt:lpstr>Vagrant Development vs Local Development Act III – Running the Application</vt:lpstr>
      <vt:lpstr>Vagrant to AWS Flow:</vt:lpstr>
      <vt:lpstr>Vagrant + AWS: How To</vt:lpstr>
      <vt:lpstr>Vagrant Setup </vt:lpstr>
      <vt:lpstr>AWS Setup</vt:lpstr>
      <vt:lpstr>Vagrant to AWS Flow - Diagram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Software: From Vagrant to AWS</dc:title>
  <dc:creator>Microsoft Office User</dc:creator>
  <cp:lastModifiedBy>Microsoft Office User</cp:lastModifiedBy>
  <cp:revision>402</cp:revision>
  <cp:lastPrinted>2016-03-15T00:10:31Z</cp:lastPrinted>
  <dcterms:created xsi:type="dcterms:W3CDTF">2016-03-12T21:19:18Z</dcterms:created>
  <dcterms:modified xsi:type="dcterms:W3CDTF">2016-03-16T00:30:27Z</dcterms:modified>
</cp:coreProperties>
</file>