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 autoAdjust="0"/>
    <p:restoredTop sz="94719" autoAdjust="0"/>
  </p:normalViewPr>
  <p:slideViewPr>
    <p:cSldViewPr snapToGrid="0" snapToObjects="1">
      <p:cViewPr varScale="1">
        <p:scale>
          <a:sx n="198" d="100"/>
          <a:sy n="198" d="100"/>
        </p:scale>
        <p:origin x="9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Colin Bousige</cp:lastModifiedBy>
  <cp:revision>6</cp:revision>
  <dcterms:created xsi:type="dcterms:W3CDTF">2017-06-05T14:10:58Z</dcterms:created>
  <dcterms:modified xsi:type="dcterms:W3CDTF">2024-01-25T15:56:04Z</dcterms:modified>
</cp:coreProperties>
</file>