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73" r:id="rId6"/>
    <p:sldId id="274" r:id="rId7"/>
    <p:sldId id="27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8C62530-5209-4730-A490-497D1B459063}">
          <p14:sldIdLst>
            <p14:sldId id="256"/>
          </p14:sldIdLst>
        </p14:section>
        <p14:section name="GitHub Blog" id="{91CC5F5B-5A57-4265-9810-5666CF9BA422}">
          <p14:sldIdLst>
            <p14:sldId id="273"/>
          </p14:sldIdLst>
        </p14:section>
        <p14:section name="Visual Studio Code" id="{68D86163-3C00-440A-999B-0FBCFB3C19AF}">
          <p14:sldIdLst>
            <p14:sldId id="274"/>
          </p14:sldIdLst>
        </p14:section>
        <p14:section name="Visual Studio" id="{4EFEE584-95CA-4BF0-8D1C-DF97BA66DCF7}">
          <p14:sldIdLst>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B6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94660"/>
  </p:normalViewPr>
  <p:slideViewPr>
    <p:cSldViewPr snapToGrid="0">
      <p:cViewPr varScale="1">
        <p:scale>
          <a:sx n="85" d="100"/>
          <a:sy n="85" d="100"/>
        </p:scale>
        <p:origin x="30" y="5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hyperlink" Target="https://www.e-genieclimatique.com/visual-studio-code-le-meilleur-ide-pour-faire-du-developpement-web-front-end-et-back-end-quelques-tutos-videos-pour-sa-prise-en-main/" TargetMode="Externa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tags" Target="../tags/tag1.xml"/><Relationship Id="rId4" Type="http://schemas.openxmlformats.org/officeDocument/2006/relationships/image" Target="../media/image14.emf"/></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7.svg"/><Relationship Id="rId4"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vscode">
    <p:spTree>
      <p:nvGrpSpPr>
        <p:cNvPr id="1" name=""/>
        <p:cNvGrpSpPr/>
        <p:nvPr/>
      </p:nvGrpSpPr>
      <p:grpSpPr>
        <a:xfrm>
          <a:off x="0" y="0"/>
          <a:ext cx="0" cy="0"/>
          <a:chOff x="0" y="0"/>
          <a:chExt cx="0" cy="0"/>
        </a:xfrm>
      </p:grpSpPr>
      <p:sp>
        <p:nvSpPr>
          <p:cNvPr id="15" name="Rectangle 6">
            <a:extLst>
              <a:ext uri="{FF2B5EF4-FFF2-40B4-BE49-F238E27FC236}">
                <a16:creationId xmlns:a16="http://schemas.microsoft.com/office/drawing/2014/main" id="{67286A9F-BBA8-4006-591B-1576F9AAF97C}"/>
              </a:ext>
              <a:ext uri="{C183D7F6-B498-43B3-948B-1728B52AA6E4}">
                <adec:decorative xmlns:adec="http://schemas.microsoft.com/office/drawing/2017/decorative" val="1"/>
              </a:ext>
            </a:extLst>
          </p:cNvPr>
          <p:cNvSpPr/>
          <p:nvPr/>
        </p:nvSpPr>
        <p:spPr bwMode="auto">
          <a:xfrm>
            <a:off x="571501" y="2341601"/>
            <a:ext cx="6870533" cy="3582677"/>
          </a:xfrm>
          <a:prstGeom prst="rect">
            <a:avLst/>
          </a:prstGeom>
          <a:solidFill>
            <a:srgbClr val="F2F2F2"/>
          </a:solid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6" name="Blue top box">
            <a:extLst>
              <a:ext uri="{FF2B5EF4-FFF2-40B4-BE49-F238E27FC236}">
                <a16:creationId xmlns:a16="http://schemas.microsoft.com/office/drawing/2014/main" id="{9BA4EE01-A11E-4E94-BD8C-0E370CC84335}"/>
              </a:ext>
              <a:ext uri="{C183D7F6-B498-43B3-948B-1728B52AA6E4}">
                <adec:decorative xmlns:adec="http://schemas.microsoft.com/office/drawing/2017/decorative" val="1"/>
              </a:ext>
            </a:extLst>
          </p:cNvPr>
          <p:cNvSpPr/>
          <p:nvPr/>
        </p:nvSpPr>
        <p:spPr bwMode="auto">
          <a:xfrm>
            <a:off x="0" y="1"/>
            <a:ext cx="12192000" cy="1857827"/>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7" name="Grey divider">
            <a:extLst>
              <a:ext uri="{FF2B5EF4-FFF2-40B4-BE49-F238E27FC236}">
                <a16:creationId xmlns:a16="http://schemas.microsoft.com/office/drawing/2014/main" id="{849DBB57-EFF8-4672-A1A8-6F5D20C83EAE}"/>
              </a:ext>
              <a:ext uri="{C183D7F6-B498-43B3-948B-1728B52AA6E4}">
                <adec:decorative xmlns:adec="http://schemas.microsoft.com/office/drawing/2017/decorative" val="1"/>
              </a:ext>
            </a:extLst>
          </p:cNvPr>
          <p:cNvSpPr/>
          <p:nvPr/>
        </p:nvSpPr>
        <p:spPr bwMode="auto">
          <a:xfrm>
            <a:off x="0" y="1808596"/>
            <a:ext cx="12192000" cy="49232"/>
          </a:xfrm>
          <a:prstGeom prst="rect">
            <a:avLst/>
          </a:prstGeom>
          <a:solidFill>
            <a:srgbClr val="29B6F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21" name="Date and preview background box">
            <a:extLst>
              <a:ext uri="{FF2B5EF4-FFF2-40B4-BE49-F238E27FC236}">
                <a16:creationId xmlns:a16="http://schemas.microsoft.com/office/drawing/2014/main" id="{4D522179-C69F-0630-FED0-DA4E6693FF35}"/>
              </a:ext>
              <a:ext uri="{C183D7F6-B498-43B3-948B-1728B52AA6E4}">
                <adec:decorative xmlns:adec="http://schemas.microsoft.com/office/drawing/2017/decorative" val="1"/>
              </a:ext>
            </a:extLst>
          </p:cNvPr>
          <p:cNvSpPr/>
          <p:nvPr/>
        </p:nvSpPr>
        <p:spPr bwMode="auto">
          <a:xfrm>
            <a:off x="9424034" y="1401174"/>
            <a:ext cx="2767966" cy="941832"/>
          </a:xfrm>
          <a:prstGeom prst="rect">
            <a:avLst/>
          </a:prstGeom>
          <a:solidFill>
            <a:srgbClr val="243A5E"/>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FI" sz="2400" err="1">
              <a:gradFill>
                <a:gsLst>
                  <a:gs pos="0">
                    <a:srgbClr val="FFFFFF"/>
                  </a:gs>
                  <a:gs pos="100000">
                    <a:srgbClr val="FFFFFF"/>
                  </a:gs>
                </a:gsLst>
                <a:lin ang="5400000" scaled="0"/>
              </a:gradFill>
              <a:ea typeface="Segoe UI" pitchFamily="34" charset="0"/>
              <a:cs typeface="Segoe UI" pitchFamily="34" charset="0"/>
            </a:endParaRPr>
          </a:p>
        </p:txBody>
      </p:sp>
      <p:sp>
        <p:nvSpPr>
          <p:cNvPr id="14" name="Day divider">
            <a:extLst>
              <a:ext uri="{FF2B5EF4-FFF2-40B4-BE49-F238E27FC236}">
                <a16:creationId xmlns:a16="http://schemas.microsoft.com/office/drawing/2014/main" id="{2411F207-0112-C557-1F4C-9B815438F8E8}"/>
              </a:ext>
              <a:ext uri="{C183D7F6-B498-43B3-948B-1728B52AA6E4}">
                <adec:decorative xmlns:adec="http://schemas.microsoft.com/office/drawing/2017/decorative" val="1"/>
              </a:ext>
            </a:extLst>
          </p:cNvPr>
          <p:cNvSpPr/>
          <p:nvPr/>
        </p:nvSpPr>
        <p:spPr>
          <a:xfrm>
            <a:off x="9424034" y="1401174"/>
            <a:ext cx="91441" cy="941832"/>
          </a:xfrm>
          <a:prstGeom prst="rect">
            <a:avLst/>
          </a:prstGeom>
          <a:solidFill>
            <a:srgbClr val="29B6F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 name="title">
            <a:extLst>
              <a:ext uri="{FF2B5EF4-FFF2-40B4-BE49-F238E27FC236}">
                <a16:creationId xmlns:a16="http://schemas.microsoft.com/office/drawing/2014/main" id="{D0AAD849-7CFE-4AF7-A7C5-6BBD50C88C1A}"/>
              </a:ext>
              <a:ext uri="{C183D7F6-B498-43B3-948B-1728B52AA6E4}">
                <adec:decorative xmlns:adec="http://schemas.microsoft.com/office/drawing/2017/decorative" val="0"/>
              </a:ext>
            </a:extLst>
          </p:cNvPr>
          <p:cNvSpPr>
            <a:spLocks noGrp="1"/>
          </p:cNvSpPr>
          <p:nvPr>
            <p:ph type="title"/>
          </p:nvPr>
        </p:nvSpPr>
        <p:spPr>
          <a:xfrm>
            <a:off x="575481" y="599436"/>
            <a:ext cx="11018520" cy="553998"/>
          </a:xfrm>
        </p:spPr>
        <p:txBody>
          <a:bodyPr anchor="ctr"/>
          <a:lstStyle>
            <a:lvl1pPr algn="l" defTabSz="932742" rtl="0" eaLnBrk="1" latinLnBrk="0" hangingPunct="1">
              <a:lnSpc>
                <a:spcPct val="100000"/>
              </a:lnSpc>
              <a:spcBef>
                <a:spcPct val="0"/>
              </a:spcBef>
              <a:buNone/>
              <a:defRPr lang="en-US" sz="3600" b="0" kern="1200" cap="none" spc="0" baseline="0" dirty="0">
                <a:ln w="3175">
                  <a:noFill/>
                </a:ln>
                <a:solidFill>
                  <a:schemeClr val="bg1"/>
                </a:solidFill>
                <a:effectLst/>
                <a:latin typeface="+mj-lt"/>
                <a:ea typeface="+mn-ea"/>
                <a:cs typeface="Segoe UI" pitchFamily="34" charset="0"/>
              </a:defRPr>
            </a:lvl1pPr>
          </a:lstStyle>
          <a:p>
            <a:r>
              <a:rPr lang="en-US" dirty="0"/>
              <a:t>Click to edit Master title style</a:t>
            </a:r>
          </a:p>
        </p:txBody>
      </p:sp>
      <p:sp>
        <p:nvSpPr>
          <p:cNvPr id="22" name="Date box">
            <a:extLst>
              <a:ext uri="{FF2B5EF4-FFF2-40B4-BE49-F238E27FC236}">
                <a16:creationId xmlns:a16="http://schemas.microsoft.com/office/drawing/2014/main" id="{88855CC4-F33E-34F6-DB97-5DE569B06019}"/>
              </a:ext>
              <a:ext uri="{C183D7F6-B498-43B3-948B-1728B52AA6E4}">
                <adec:decorative xmlns:adec="http://schemas.microsoft.com/office/drawing/2017/decorative" val="0"/>
              </a:ext>
            </a:extLst>
          </p:cNvPr>
          <p:cNvSpPr>
            <a:spLocks noGrp="1"/>
          </p:cNvSpPr>
          <p:nvPr>
            <p:ph type="body" sz="quarter" idx="14" hasCustomPrompt="1"/>
          </p:nvPr>
        </p:nvSpPr>
        <p:spPr>
          <a:xfrm>
            <a:off x="10082783" y="1711859"/>
            <a:ext cx="1879029" cy="299833"/>
          </a:xfrm>
        </p:spPr>
        <p:txBody>
          <a:bodyPr/>
          <a:lstStyle>
            <a:lvl1pPr marL="0" indent="0">
              <a:buNone/>
              <a:defRPr sz="1400" b="1">
                <a:solidFill>
                  <a:schemeClr val="bg1"/>
                </a:solidFill>
                <a:latin typeface="+mn-lt"/>
              </a:defRPr>
            </a:lvl1pPr>
          </a:lstStyle>
          <a:p>
            <a:pPr lvl="0"/>
            <a:r>
              <a:rPr lang="en-GB" dirty="0"/>
              <a:t>Visual Studio Code</a:t>
            </a:r>
            <a:endParaRPr lang="en-FI" dirty="0"/>
          </a:p>
        </p:txBody>
      </p:sp>
      <p:sp>
        <p:nvSpPr>
          <p:cNvPr id="8" name="Rectangle 6">
            <a:extLst>
              <a:ext uri="{FF2B5EF4-FFF2-40B4-BE49-F238E27FC236}">
                <a16:creationId xmlns:a16="http://schemas.microsoft.com/office/drawing/2014/main" id="{C60B3836-414D-CEE1-9D90-425CA4B81403}"/>
              </a:ext>
              <a:ext uri="{C183D7F6-B498-43B3-948B-1728B52AA6E4}">
                <adec:decorative xmlns:adec="http://schemas.microsoft.com/office/drawing/2017/decorative" val="1"/>
              </a:ext>
            </a:extLst>
          </p:cNvPr>
          <p:cNvSpPr/>
          <p:nvPr/>
        </p:nvSpPr>
        <p:spPr bwMode="auto">
          <a:xfrm>
            <a:off x="7445375" y="2342241"/>
            <a:ext cx="4175125" cy="3916323"/>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16" name="main_text">
            <a:extLst>
              <a:ext uri="{FF2B5EF4-FFF2-40B4-BE49-F238E27FC236}">
                <a16:creationId xmlns:a16="http://schemas.microsoft.com/office/drawing/2014/main" id="{0353AB08-A720-2974-5ACB-1C7D3322F062}"/>
              </a:ext>
              <a:ext uri="{C183D7F6-B498-43B3-948B-1728B52AA6E4}">
                <adec:decorative xmlns:adec="http://schemas.microsoft.com/office/drawing/2017/decorative" val="0"/>
              </a:ext>
            </a:extLst>
          </p:cNvPr>
          <p:cNvSpPr>
            <a:spLocks noGrp="1"/>
          </p:cNvSpPr>
          <p:nvPr>
            <p:ph type="body" sz="quarter" idx="16"/>
          </p:nvPr>
        </p:nvSpPr>
        <p:spPr>
          <a:xfrm>
            <a:off x="576263" y="2343149"/>
            <a:ext cx="6865771" cy="1449628"/>
          </a:xfrm>
          <a:noFill/>
        </p:spPr>
        <p:txBody>
          <a:bodyPr/>
          <a:lstStyle>
            <a:lvl1pPr>
              <a:defRPr sz="1600">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5" name="WSPlus blue box">
            <a:extLst>
              <a:ext uri="{FF2B5EF4-FFF2-40B4-BE49-F238E27FC236}">
                <a16:creationId xmlns:a16="http://schemas.microsoft.com/office/drawing/2014/main" id="{DE7F259C-DEB1-9AE4-7CB7-78138C203356}"/>
              </a:ext>
              <a:ext uri="{C183D7F6-B498-43B3-948B-1728B52AA6E4}">
                <adec:decorative xmlns:adec="http://schemas.microsoft.com/office/drawing/2017/decorative" val="0"/>
              </a:ext>
            </a:extLst>
          </p:cNvPr>
          <p:cNvSpPr/>
          <p:nvPr/>
        </p:nvSpPr>
        <p:spPr bwMode="gray">
          <a:xfrm>
            <a:off x="4038599" y="6539517"/>
            <a:ext cx="4114800" cy="12311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800" b="0" cap="none" spc="0">
                <a:ln w="0"/>
                <a:solidFill>
                  <a:schemeClr val="tx1">
                    <a:lumMod val="50000"/>
                  </a:schemeClr>
                </a:solidFill>
                <a:effectLst/>
                <a:latin typeface="Segoe UI" panose="020B0502040204020203" pitchFamily="34" charset="0"/>
                <a:cs typeface="Segoe UI" panose="020B0502040204020203" pitchFamily="34" charset="0"/>
              </a:rPr>
              <a:t>Microsoft Confidential</a:t>
            </a:r>
            <a:endParaRPr lang="en-US" sz="800" b="0" cap="none" spc="0">
              <a:ln w="0"/>
              <a:solidFill>
                <a:schemeClr val="tx1">
                  <a:lumMod val="50000"/>
                </a:schemeClr>
              </a:solidFill>
              <a:effectLst/>
              <a:latin typeface="Segoe UI" panose="020B0502040204020203" pitchFamily="34" charset="0"/>
              <a:ea typeface="Segoe UI" pitchFamily="34" charset="0"/>
              <a:cs typeface="Segoe UI" panose="020B0502040204020203" pitchFamily="34" charset="0"/>
            </a:endParaRPr>
          </a:p>
        </p:txBody>
      </p:sp>
      <p:sp>
        <p:nvSpPr>
          <p:cNvPr id="11" name="image">
            <a:extLst>
              <a:ext uri="{FF2B5EF4-FFF2-40B4-BE49-F238E27FC236}">
                <a16:creationId xmlns:a16="http://schemas.microsoft.com/office/drawing/2014/main" id="{C871810A-8B76-F32F-C97E-3BD49CDA618F}"/>
              </a:ext>
              <a:ext uri="{C183D7F6-B498-43B3-948B-1728B52AA6E4}">
                <adec:decorative xmlns:adec="http://schemas.microsoft.com/office/drawing/2017/decorative" val="1"/>
              </a:ext>
            </a:extLst>
          </p:cNvPr>
          <p:cNvSpPr>
            <a:spLocks noGrp="1"/>
          </p:cNvSpPr>
          <p:nvPr>
            <p:ph type="pic" sz="quarter" idx="17"/>
          </p:nvPr>
        </p:nvSpPr>
        <p:spPr>
          <a:xfrm>
            <a:off x="7528496" y="2597492"/>
            <a:ext cx="4008882" cy="3108223"/>
          </a:xfrm>
        </p:spPr>
        <p:txBody>
          <a:bodyPr/>
          <a:lstStyle/>
          <a:p>
            <a:r>
              <a:rPr lang="en-US"/>
              <a:t>Click icon to add picture</a:t>
            </a:r>
            <a:endParaRPr lang="fi-FI"/>
          </a:p>
        </p:txBody>
      </p:sp>
      <p:pic>
        <p:nvPicPr>
          <p:cNvPr id="12" name="Picture 11" descr="A blue triangle with a cross&#10;&#10;Description automatically generated">
            <a:extLst>
              <a:ext uri="{FF2B5EF4-FFF2-40B4-BE49-F238E27FC236}">
                <a16:creationId xmlns:a16="http://schemas.microsoft.com/office/drawing/2014/main" id="{4F563D5E-A12A-C1A4-3672-6783F13AF1DB}"/>
              </a:ext>
            </a:extLst>
          </p:cNvPr>
          <p:cNvPicPr>
            <a:picLocks noChangeAspect="1"/>
          </p:cNvPicPr>
          <p:nvPr userDrawn="1"/>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629842" y="1646601"/>
            <a:ext cx="469643" cy="469643"/>
          </a:xfrm>
          <a:prstGeom prst="rect">
            <a:avLst/>
          </a:prstGeom>
        </p:spPr>
      </p:pic>
      <p:sp>
        <p:nvSpPr>
          <p:cNvPr id="13" name="source_url">
            <a:extLst>
              <a:ext uri="{FF2B5EF4-FFF2-40B4-BE49-F238E27FC236}">
                <a16:creationId xmlns:a16="http://schemas.microsoft.com/office/drawing/2014/main" id="{9CD57F38-3716-A436-3D46-1511342CE061}"/>
              </a:ext>
            </a:extLst>
          </p:cNvPr>
          <p:cNvSpPr>
            <a:spLocks noGrp="1"/>
          </p:cNvSpPr>
          <p:nvPr>
            <p:ph type="body" sz="quarter" idx="18" hasCustomPrompt="1"/>
          </p:nvPr>
        </p:nvSpPr>
        <p:spPr>
          <a:xfrm>
            <a:off x="571500" y="6010275"/>
            <a:ext cx="6865770" cy="350865"/>
          </a:xfrm>
        </p:spPr>
        <p:txBody>
          <a:bodyPr/>
          <a:lstStyle>
            <a:lvl1pPr>
              <a:defRPr sz="1200"/>
            </a:lvl1pPr>
            <a:lvl2pPr marL="336145" indent="0">
              <a:buNone/>
              <a:defRPr/>
            </a:lvl2pPr>
          </a:lstStyle>
          <a:p>
            <a:pPr lvl="0"/>
            <a:r>
              <a:rPr lang="en-US" dirty="0"/>
              <a:t>source</a:t>
            </a:r>
          </a:p>
        </p:txBody>
      </p:sp>
      <p:sp>
        <p:nvSpPr>
          <p:cNvPr id="3" name="TextBox 2">
            <a:extLst>
              <a:ext uri="{FF2B5EF4-FFF2-40B4-BE49-F238E27FC236}">
                <a16:creationId xmlns:a16="http://schemas.microsoft.com/office/drawing/2014/main" id="{3E40A081-9F95-EE30-9365-2DFA13E93EF5}"/>
              </a:ext>
            </a:extLst>
          </p:cNvPr>
          <p:cNvSpPr txBox="1"/>
          <p:nvPr userDrawn="1"/>
        </p:nvSpPr>
        <p:spPr>
          <a:xfrm>
            <a:off x="10047320" y="1655660"/>
            <a:ext cx="1951816" cy="489365"/>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lang="en-GB" sz="1400" b="1" dirty="0">
                <a:solidFill>
                  <a:schemeClr val="bg1"/>
                </a:solidFill>
              </a:rPr>
              <a:t>Visual Studio Code</a:t>
            </a:r>
            <a:endParaRPr lang="en-FI" sz="1400" b="1" dirty="0">
              <a:solidFill>
                <a:schemeClr val="bg1"/>
              </a:solidFill>
            </a:endParaRPr>
          </a:p>
        </p:txBody>
      </p:sp>
      <p:sp>
        <p:nvSpPr>
          <p:cNvPr id="9" name="date">
            <a:extLst>
              <a:ext uri="{FF2B5EF4-FFF2-40B4-BE49-F238E27FC236}">
                <a16:creationId xmlns:a16="http://schemas.microsoft.com/office/drawing/2014/main" id="{7E8028E7-DD8C-901E-1F47-5EF82F913CF7}"/>
              </a:ext>
            </a:extLst>
          </p:cNvPr>
          <p:cNvSpPr>
            <a:spLocks noGrp="1"/>
          </p:cNvSpPr>
          <p:nvPr>
            <p:ph type="body" sz="quarter" idx="19" hasCustomPrompt="1"/>
          </p:nvPr>
        </p:nvSpPr>
        <p:spPr>
          <a:xfrm>
            <a:off x="8844428" y="5986668"/>
            <a:ext cx="2767967" cy="350865"/>
          </a:xfrm>
        </p:spPr>
        <p:txBody>
          <a:bodyPr/>
          <a:lstStyle>
            <a:lvl1pPr algn="r">
              <a:defRPr sz="1200"/>
            </a:lvl1pPr>
            <a:lvl2pPr marL="336145" indent="0">
              <a:buNone/>
              <a:defRPr/>
            </a:lvl2pPr>
          </a:lstStyle>
          <a:p>
            <a:pPr lvl="0"/>
            <a:r>
              <a:rPr lang="en-US" dirty="0"/>
              <a:t>{Date}</a:t>
            </a:r>
          </a:p>
        </p:txBody>
      </p:sp>
    </p:spTree>
    <p:extLst>
      <p:ext uri="{BB962C8B-B14F-4D97-AF65-F5344CB8AC3E}">
        <p14:creationId xmlns:p14="http://schemas.microsoft.com/office/powerpoint/2010/main" val="2576926731"/>
      </p:ext>
    </p:extLst>
  </p:cSld>
  <p:clrMapOvr>
    <a:masterClrMapping/>
  </p:clrMapOvr>
  <p:transition>
    <p:fade/>
  </p:transition>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49" name="Slide Number Placeholder 5">
            <a:extLst>
              <a:ext uri="{FF2B5EF4-FFF2-40B4-BE49-F238E27FC236}">
                <a16:creationId xmlns:a16="http://schemas.microsoft.com/office/drawing/2014/main" id="{E8CD2D4B-B3D1-4860-4A4C-DFA76D423307}"/>
              </a:ext>
              <a:ext uri="{C183D7F6-B498-43B3-948B-1728B52AA6E4}">
                <adec:decorative xmlns:adec="http://schemas.microsoft.com/office/drawing/2017/decorative" val="1"/>
              </a:ext>
            </a:extLst>
          </p:cNvPr>
          <p:cNvSpPr>
            <a:spLocks noGrp="1"/>
          </p:cNvSpPr>
          <p:nvPr>
            <p:ph type="sldNum" sz="quarter" idx="4294967295"/>
          </p:nvPr>
        </p:nvSpPr>
        <p:spPr>
          <a:xfrm>
            <a:off x="11787188" y="6538913"/>
            <a:ext cx="404812" cy="123825"/>
          </a:xfrm>
          <a:prstGeom prst="rect">
            <a:avLst/>
          </a:prstGeom>
        </p:spPr>
        <p:txBody>
          <a:bodyPr vert="horz" wrap="square" lIns="0" tIns="0" rIns="0" bIns="0" rtlCol="0" anchor="ctr">
            <a:spAutoFit/>
          </a:bodyP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990AF78-DB02-44D4-90CE-EC22D187DE87}" type="slidenum">
              <a:rPr lang="en-US" smtClean="0"/>
              <a:t>‹#›</a:t>
            </a:fld>
            <a:endParaRPr lang="en-US"/>
          </a:p>
        </p:txBody>
      </p:sp>
      <p:pic>
        <p:nvPicPr>
          <p:cNvPr id="47" name="Picture">
            <a:extLst>
              <a:ext uri="{FF2B5EF4-FFF2-40B4-BE49-F238E27FC236}">
                <a16:creationId xmlns:a16="http://schemas.microsoft.com/office/drawing/2014/main" id="{FD59C61E-8013-8DC2-01A9-948FBBB8FA86}"/>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6250887" y="1815577"/>
            <a:ext cx="5590593" cy="4365603"/>
          </a:xfrm>
          <a:prstGeom prst="rect">
            <a:avLst/>
          </a:prstGeom>
        </p:spPr>
      </p:pic>
      <p:sp>
        <p:nvSpPr>
          <p:cNvPr id="5" name="WSPlus blue box">
            <a:extLst>
              <a:ext uri="{FF2B5EF4-FFF2-40B4-BE49-F238E27FC236}">
                <a16:creationId xmlns:a16="http://schemas.microsoft.com/office/drawing/2014/main" id="{78B05EE4-185B-0CF2-96AD-143B388B4136}"/>
              </a:ext>
              <a:ext uri="{C183D7F6-B498-43B3-948B-1728B52AA6E4}">
                <adec:decorative xmlns:adec="http://schemas.microsoft.com/office/drawing/2017/decorative" val="1"/>
              </a:ext>
            </a:extLst>
          </p:cNvPr>
          <p:cNvSpPr/>
          <p:nvPr/>
        </p:nvSpPr>
        <p:spPr bwMode="gray">
          <a:xfrm>
            <a:off x="4038599" y="6539517"/>
            <a:ext cx="4114800" cy="123112"/>
          </a:xfrm>
          <a:prstGeom prst="rect">
            <a:avLst/>
          </a:prstGeom>
          <a:no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800" b="0" cap="none" spc="0">
                <a:ln w="0"/>
                <a:solidFill>
                  <a:schemeClr val="tx1">
                    <a:lumMod val="50000"/>
                  </a:schemeClr>
                </a:solidFill>
                <a:effectLst/>
                <a:latin typeface="Segoe UI" panose="020B0502040204020203" pitchFamily="34" charset="0"/>
                <a:cs typeface="Segoe UI" panose="020B0502040204020203" pitchFamily="34" charset="0"/>
              </a:rPr>
              <a:t>Microsoft Confidential</a:t>
            </a:r>
            <a:endParaRPr lang="en-US" sz="800" b="0" cap="none" spc="0">
              <a:ln w="0"/>
              <a:solidFill>
                <a:schemeClr val="tx1">
                  <a:lumMod val="50000"/>
                </a:schemeClr>
              </a:solidFill>
              <a:effectLst/>
              <a:latin typeface="Segoe UI" panose="020B0502040204020203" pitchFamily="34" charset="0"/>
              <a:ea typeface="Segoe UI" pitchFamily="34" charset="0"/>
              <a:cs typeface="Segoe UI" panose="020B0502040204020203" pitchFamily="34" charset="0"/>
            </a:endParaRPr>
          </a:p>
        </p:txBody>
      </p:sp>
      <p:sp>
        <p:nvSpPr>
          <p:cNvPr id="2" name="Title 1">
            <a:extLst>
              <a:ext uri="{FF2B5EF4-FFF2-40B4-BE49-F238E27FC236}">
                <a16:creationId xmlns:a16="http://schemas.microsoft.com/office/drawing/2014/main" id="{CA8007D3-EBD5-6576-7E97-9165F750FA96}"/>
              </a:ext>
            </a:extLst>
          </p:cNvPr>
          <p:cNvSpPr>
            <a:spLocks noGrp="1"/>
          </p:cNvSpPr>
          <p:nvPr>
            <p:ph type="title"/>
          </p:nvPr>
        </p:nvSpPr>
        <p:spPr/>
        <p:txBody>
          <a:bodyPr/>
          <a:lstStyle>
            <a:lvl1pPr>
              <a:defRPr>
                <a:latin typeface="Segoe UI Light" panose="020B0502040204020203" pitchFamily="34" charset="0"/>
                <a:cs typeface="Segoe UI Light"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018951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amp;A">
    <p:spTree>
      <p:nvGrpSpPr>
        <p:cNvPr id="1" name=""/>
        <p:cNvGrpSpPr/>
        <p:nvPr/>
      </p:nvGrpSpPr>
      <p:grpSpPr>
        <a:xfrm>
          <a:off x="0" y="0"/>
          <a:ext cx="0" cy="0"/>
          <a:chOff x="0" y="0"/>
          <a:chExt cx="0" cy="0"/>
        </a:xfrm>
      </p:grpSpPr>
      <p:pic>
        <p:nvPicPr>
          <p:cNvPr id="8" name="Background">
            <a:extLst>
              <a:ext uri="{C183D7F6-B498-43B3-948B-1728B52AA6E4}">
                <adec:decorative xmlns:adec="http://schemas.microsoft.com/office/drawing/2017/decorative" val="1"/>
              </a:ext>
            </a:extLst>
          </p:cNvPr>
          <p:cNvPicPr>
            <a:picLocks noChangeAspect="1" noChangeArrowheads="1"/>
          </p:cNvPicPr>
          <p:nvPr/>
        </p:nvPicPr>
        <p:blipFill>
          <a:blip r:embed="rId2">
            <a:extLst>
              <a:ext uri="{28A0092B-C50C-407E-A947-70E740481C1C}">
                <a14:useLocalDpi xmlns:a14="http://schemas.microsoft.com/office/drawing/2010/main"/>
              </a:ext>
            </a:extLst>
          </a:blip>
          <a:stretch>
            <a:fillRect/>
          </a:stretch>
        </p:blipFill>
        <p:spPr bwMode="auto">
          <a:xfrm>
            <a:off x="2358" y="7783"/>
            <a:ext cx="12187284" cy="6842434"/>
          </a:xfrm>
          <a:prstGeom prst="rect">
            <a:avLst/>
          </a:prstGeom>
          <a:noFill/>
          <a:extLst>
            <a:ext uri="{909E8E84-426E-40DD-AFC4-6F175D3DCCD1}">
              <a14:hiddenFill xmlns:a14="http://schemas.microsoft.com/office/drawing/2010/main">
                <a:solidFill>
                  <a:srgbClr val="FFFFFF"/>
                </a:solidFill>
              </a14:hiddenFill>
            </a:ext>
          </a:extLst>
        </p:spPr>
      </p:pic>
      <p:sp>
        <p:nvSpPr>
          <p:cNvPr id="13" name="Blue box">
            <a:extLst>
              <a:ext uri="{C183D7F6-B498-43B3-948B-1728B52AA6E4}">
                <adec:decorative xmlns:adec="http://schemas.microsoft.com/office/drawing/2017/decorative" val="1"/>
              </a:ext>
            </a:extLst>
          </p:cNvPr>
          <p:cNvSpPr/>
          <p:nvPr/>
        </p:nvSpPr>
        <p:spPr bwMode="gray">
          <a:xfrm>
            <a:off x="269239" y="1486470"/>
            <a:ext cx="6274974" cy="3586208"/>
          </a:xfrm>
          <a:prstGeom prst="rect">
            <a:avLst/>
          </a:prstGeom>
          <a:solidFill>
            <a:srgbClr val="243A5E">
              <a:alpha val="90000"/>
            </a:srgb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pic>
        <p:nvPicPr>
          <p:cNvPr id="9" name="Microsoft logo">
            <a:extLs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gray">
          <a:xfrm>
            <a:off x="449322" y="6147374"/>
            <a:ext cx="1522404" cy="326167"/>
          </a:xfrm>
          <a:prstGeom prst="rect">
            <a:avLst/>
          </a:prstGeom>
        </p:spPr>
      </p:pic>
      <p:sp>
        <p:nvSpPr>
          <p:cNvPr id="3" name="WSPlus blue box">
            <a:extLst>
              <a:ext uri="{FF2B5EF4-FFF2-40B4-BE49-F238E27FC236}">
                <a16:creationId xmlns:a16="http://schemas.microsoft.com/office/drawing/2014/main" id="{072D2526-7D27-7F92-D15F-2C1D2516B487}"/>
              </a:ext>
              <a:ext uri="{C183D7F6-B498-43B3-948B-1728B52AA6E4}">
                <adec:decorative xmlns:adec="http://schemas.microsoft.com/office/drawing/2017/decorative" val="0"/>
              </a:ext>
            </a:extLst>
          </p:cNvPr>
          <p:cNvSpPr/>
          <p:nvPr/>
        </p:nvSpPr>
        <p:spPr bwMode="gray">
          <a:xfrm>
            <a:off x="269240" y="1486470"/>
            <a:ext cx="6274974" cy="3586208"/>
          </a:xfrm>
          <a:prstGeom prst="rect">
            <a:avLst/>
          </a:prstGeom>
          <a:no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l" defTabSz="914102" fontAlgn="base">
              <a:lnSpc>
                <a:spcPct val="90000"/>
              </a:lnSpc>
              <a:spcBef>
                <a:spcPct val="0"/>
              </a:spcBef>
              <a:spcAft>
                <a:spcPct val="0"/>
              </a:spcAft>
            </a:pPr>
            <a:endParaRPr lang="en-US" sz="5880" b="0" cap="none" spc="0">
              <a:ln w="0"/>
              <a:solidFill>
                <a:schemeClr val="bg1"/>
              </a:solidFill>
              <a:effectLst/>
              <a:latin typeface="Segoe UI Light" panose="020B0502040204020203" pitchFamily="34" charset="0"/>
              <a:ea typeface="Segoe UI" pitchFamily="34" charset="0"/>
              <a:cs typeface="Segoe UI Light" panose="020B0502040204020203" pitchFamily="34" charset="0"/>
            </a:endParaRPr>
          </a:p>
        </p:txBody>
      </p:sp>
      <p:sp>
        <p:nvSpPr>
          <p:cNvPr id="2" name="Title 1">
            <a:extLst>
              <a:ext uri="{FF2B5EF4-FFF2-40B4-BE49-F238E27FC236}">
                <a16:creationId xmlns:a16="http://schemas.microsoft.com/office/drawing/2014/main" id="{7EEA1C66-DD65-1D2E-6A5E-61A06CD1FC87}"/>
              </a:ext>
            </a:extLst>
          </p:cNvPr>
          <p:cNvSpPr>
            <a:spLocks noGrp="1"/>
          </p:cNvSpPr>
          <p:nvPr>
            <p:ph type="title" hasCustomPrompt="1"/>
          </p:nvPr>
        </p:nvSpPr>
        <p:spPr>
          <a:xfrm>
            <a:off x="326390" y="2829741"/>
            <a:ext cx="5769610" cy="899665"/>
          </a:xfrm>
        </p:spPr>
        <p:txBody>
          <a:bodyPr/>
          <a:lstStyle>
            <a:lvl1pPr>
              <a:defRPr sz="6000">
                <a:solidFill>
                  <a:schemeClr val="bg1"/>
                </a:solidFill>
                <a:latin typeface="Segoe UI Light" panose="020B0502040204020203" pitchFamily="34" charset="0"/>
                <a:cs typeface="Segoe UI Light" panose="020B0502040204020203" pitchFamily="34" charset="0"/>
              </a:defRPr>
            </a:lvl1pPr>
          </a:lstStyle>
          <a:p>
            <a:r>
              <a:rPr lang="en-FI"/>
              <a:t>Q&amp;A</a:t>
            </a:r>
            <a:endParaRPr lang="en-US"/>
          </a:p>
        </p:txBody>
      </p:sp>
    </p:spTree>
    <p:extLst>
      <p:ext uri="{BB962C8B-B14F-4D97-AF65-F5344CB8AC3E}">
        <p14:creationId xmlns:p14="http://schemas.microsoft.com/office/powerpoint/2010/main" val="8757542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Agenda mono">
    <p:spTree>
      <p:nvGrpSpPr>
        <p:cNvPr id="1" name=""/>
        <p:cNvGrpSpPr/>
        <p:nvPr/>
      </p:nvGrpSpPr>
      <p:grpSpPr>
        <a:xfrm>
          <a:off x="0" y="0"/>
          <a:ext cx="0" cy="0"/>
          <a:chOff x="0" y="0"/>
          <a:chExt cx="0" cy="0"/>
        </a:xfrm>
      </p:grpSpPr>
      <p:sp>
        <p:nvSpPr>
          <p:cNvPr id="36" name="Slide Number Placeholder 5">
            <a:extLst>
              <a:ext uri="{FF2B5EF4-FFF2-40B4-BE49-F238E27FC236}">
                <a16:creationId xmlns:a16="http://schemas.microsoft.com/office/drawing/2014/main" id="{4333FB6F-5C99-40E2-8D4E-1E9EE410072E}"/>
              </a:ext>
            </a:extLst>
          </p:cNvPr>
          <p:cNvSpPr>
            <a:spLocks noGrp="1"/>
          </p:cNvSpPr>
          <p:nvPr>
            <p:ph type="sldNum" sz="quarter" idx="4"/>
          </p:nvPr>
        </p:nvSpPr>
        <p:spPr>
          <a:xfrm>
            <a:off x="11697272" y="6539518"/>
            <a:ext cx="404240" cy="123111"/>
          </a:xfrm>
          <a:prstGeom prst="rect">
            <a:avLst/>
          </a:prstGeom>
        </p:spPr>
        <p:txBody>
          <a:bodyPr vert="horz" wrap="square" lIns="0" tIns="0" rIns="0" bIns="0" rtlCol="0" anchor="ctr">
            <a:spAutoFit/>
          </a:bodyPr>
          <a:lstStyle>
            <a:lvl1pPr algn="ctr">
              <a:defRPr sz="800">
                <a:solidFill>
                  <a:schemeClr val="tx1"/>
                </a:solidFill>
              </a:defRPr>
            </a:lvl1pPr>
          </a:lstStyle>
          <a:p>
            <a:fld id="{0990AF78-DB02-44D4-90CE-EC22D187DE87}" type="slidenum">
              <a:rPr lang="en-US" smtClean="0"/>
              <a:t>‹#›</a:t>
            </a:fld>
            <a:endParaRPr lang="en-US"/>
          </a:p>
        </p:txBody>
      </p:sp>
      <p:sp>
        <p:nvSpPr>
          <p:cNvPr id="2" name="Rectangle 1">
            <a:extLst>
              <a:ext uri="{FF2B5EF4-FFF2-40B4-BE49-F238E27FC236}">
                <a16:creationId xmlns:a16="http://schemas.microsoft.com/office/drawing/2014/main" id="{74BEDE68-1D2D-4A40-A3F4-F77A41DD2BC0}"/>
              </a:ext>
            </a:extLst>
          </p:cNvPr>
          <p:cNvSpPr/>
          <p:nvPr/>
        </p:nvSpPr>
        <p:spPr bwMode="auto">
          <a:xfrm>
            <a:off x="1" y="0"/>
            <a:ext cx="37084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8AAF1AEC-5837-427A-AB77-EF89A45999B0}"/>
              </a:ext>
            </a:extLst>
          </p:cNvPr>
          <p:cNvSpPr>
            <a:spLocks noGrp="1"/>
          </p:cNvSpPr>
          <p:nvPr>
            <p:ph type="body" sz="quarter" idx="39" hasCustomPrompt="1"/>
          </p:nvPr>
        </p:nvSpPr>
        <p:spPr>
          <a:xfrm>
            <a:off x="571500" y="3121224"/>
            <a:ext cx="2824014" cy="615553"/>
          </a:xfrm>
        </p:spPr>
        <p:txBody>
          <a:bodyPr/>
          <a:lstStyle>
            <a:lvl1pPr marL="0" indent="0">
              <a:buNone/>
              <a:defRPr sz="4000">
                <a:solidFill>
                  <a:schemeClr val="bg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Agenda</a:t>
            </a:r>
          </a:p>
        </p:txBody>
      </p:sp>
      <p:sp>
        <p:nvSpPr>
          <p:cNvPr id="4" name="WSPlus blue box">
            <a:extLst>
              <a:ext uri="{FF2B5EF4-FFF2-40B4-BE49-F238E27FC236}">
                <a16:creationId xmlns:a16="http://schemas.microsoft.com/office/drawing/2014/main" id="{EBCB1E2D-E6C4-393C-216C-72574B1465CF}"/>
              </a:ext>
            </a:extLst>
          </p:cNvPr>
          <p:cNvSpPr/>
          <p:nvPr/>
        </p:nvSpPr>
        <p:spPr bwMode="gray">
          <a:xfrm>
            <a:off x="4038599" y="6539517"/>
            <a:ext cx="4114800" cy="123112"/>
          </a:xfrm>
          <a:prstGeom prst="rect">
            <a:avLst/>
          </a:prstGeom>
          <a:no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800" b="0" cap="none" spc="0">
                <a:ln w="0"/>
                <a:solidFill>
                  <a:schemeClr val="tx1">
                    <a:lumMod val="50000"/>
                  </a:schemeClr>
                </a:solidFill>
                <a:effectLst/>
                <a:latin typeface="Segoe UI" panose="020B0502040204020203" pitchFamily="34" charset="0"/>
                <a:cs typeface="Segoe UI" panose="020B0502040204020203" pitchFamily="34" charset="0"/>
              </a:rPr>
              <a:t>Microsoft Confidential</a:t>
            </a:r>
            <a:endParaRPr lang="en-US" sz="800" b="0" cap="none" spc="0">
              <a:ln w="0"/>
              <a:solidFill>
                <a:schemeClr val="tx1">
                  <a:lumMod val="50000"/>
                </a:schemeClr>
              </a:solidFill>
              <a:effectLst/>
              <a:latin typeface="Segoe UI" panose="020B0502040204020203" pitchFamily="34" charset="0"/>
              <a:ea typeface="Segoe UI" pitchFamily="34" charset="0"/>
              <a:cs typeface="Segoe UI" panose="020B0502040204020203" pitchFamily="34" charset="0"/>
            </a:endParaRPr>
          </a:p>
        </p:txBody>
      </p:sp>
    </p:spTree>
    <p:extLst>
      <p:ext uri="{BB962C8B-B14F-4D97-AF65-F5344CB8AC3E}">
        <p14:creationId xmlns:p14="http://schemas.microsoft.com/office/powerpoint/2010/main" val="3667806036"/>
      </p:ext>
    </p:extLst>
  </p:cSld>
  <p:clrMapOvr>
    <a:masterClrMapping/>
  </p:clrMapOvr>
  <p:transition>
    <p:fade/>
  </p:transition>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ga">
    <p:spTree>
      <p:nvGrpSpPr>
        <p:cNvPr id="1" name=""/>
        <p:cNvGrpSpPr/>
        <p:nvPr/>
      </p:nvGrpSpPr>
      <p:grpSpPr>
        <a:xfrm>
          <a:off x="0" y="0"/>
          <a:ext cx="0" cy="0"/>
          <a:chOff x="0" y="0"/>
          <a:chExt cx="0" cy="0"/>
        </a:xfrm>
      </p:grpSpPr>
      <p:sp>
        <p:nvSpPr>
          <p:cNvPr id="6" name="Blue top box">
            <a:extLst>
              <a:ext uri="{FF2B5EF4-FFF2-40B4-BE49-F238E27FC236}">
                <a16:creationId xmlns:a16="http://schemas.microsoft.com/office/drawing/2014/main" id="{9BA4EE01-A11E-4E94-BD8C-0E370CC84335}"/>
              </a:ext>
              <a:ext uri="{C183D7F6-B498-43B3-948B-1728B52AA6E4}">
                <adec:decorative xmlns:adec="http://schemas.microsoft.com/office/drawing/2017/decorative" val="1"/>
              </a:ext>
            </a:extLst>
          </p:cNvPr>
          <p:cNvSpPr/>
          <p:nvPr/>
        </p:nvSpPr>
        <p:spPr bwMode="auto">
          <a:xfrm>
            <a:off x="0" y="1"/>
            <a:ext cx="12192000" cy="1857827"/>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7" name="Blue divider">
            <a:extLst>
              <a:ext uri="{FF2B5EF4-FFF2-40B4-BE49-F238E27FC236}">
                <a16:creationId xmlns:a16="http://schemas.microsoft.com/office/drawing/2014/main" id="{849DBB57-EFF8-4672-A1A8-6F5D20C83EAE}"/>
              </a:ext>
              <a:ext uri="{C183D7F6-B498-43B3-948B-1728B52AA6E4}">
                <adec:decorative xmlns:adec="http://schemas.microsoft.com/office/drawing/2017/decorative" val="1"/>
              </a:ext>
            </a:extLst>
          </p:cNvPr>
          <p:cNvSpPr/>
          <p:nvPr/>
        </p:nvSpPr>
        <p:spPr bwMode="auto">
          <a:xfrm>
            <a:off x="0" y="1808596"/>
            <a:ext cx="12192000" cy="49232"/>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21" name="Date and preview background box">
            <a:extLst>
              <a:ext uri="{FF2B5EF4-FFF2-40B4-BE49-F238E27FC236}">
                <a16:creationId xmlns:a16="http://schemas.microsoft.com/office/drawing/2014/main" id="{4D522179-C69F-0630-FED0-DA4E6693FF35}"/>
              </a:ext>
              <a:ext uri="{C183D7F6-B498-43B3-948B-1728B52AA6E4}">
                <adec:decorative xmlns:adec="http://schemas.microsoft.com/office/drawing/2017/decorative" val="1"/>
              </a:ext>
            </a:extLst>
          </p:cNvPr>
          <p:cNvSpPr/>
          <p:nvPr/>
        </p:nvSpPr>
        <p:spPr bwMode="auto">
          <a:xfrm>
            <a:off x="9424034" y="1401174"/>
            <a:ext cx="2767966" cy="941832"/>
          </a:xfrm>
          <a:prstGeom prst="rect">
            <a:avLst/>
          </a:prstGeom>
          <a:solidFill>
            <a:srgbClr val="243A5E"/>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FI" sz="2400" err="1">
              <a:gradFill>
                <a:gsLst>
                  <a:gs pos="0">
                    <a:srgbClr val="FFFFFF"/>
                  </a:gs>
                  <a:gs pos="100000">
                    <a:srgbClr val="FFFFFF"/>
                  </a:gs>
                </a:gsLst>
                <a:lin ang="5400000" scaled="0"/>
              </a:gradFill>
              <a:ea typeface="Segoe UI" pitchFamily="34" charset="0"/>
              <a:cs typeface="Segoe UI" pitchFamily="34" charset="0"/>
            </a:endParaRPr>
          </a:p>
        </p:txBody>
      </p:sp>
      <p:sp>
        <p:nvSpPr>
          <p:cNvPr id="14" name="Day divider">
            <a:extLst>
              <a:ext uri="{FF2B5EF4-FFF2-40B4-BE49-F238E27FC236}">
                <a16:creationId xmlns:a16="http://schemas.microsoft.com/office/drawing/2014/main" id="{2411F207-0112-C557-1F4C-9B815438F8E8}"/>
              </a:ext>
              <a:ext uri="{C183D7F6-B498-43B3-948B-1728B52AA6E4}">
                <adec:decorative xmlns:adec="http://schemas.microsoft.com/office/drawing/2017/decorative" val="1"/>
              </a:ext>
            </a:extLst>
          </p:cNvPr>
          <p:cNvSpPr/>
          <p:nvPr/>
        </p:nvSpPr>
        <p:spPr>
          <a:xfrm>
            <a:off x="9424034" y="1401174"/>
            <a:ext cx="91441" cy="941832"/>
          </a:xfrm>
          <a:prstGeom prst="rect">
            <a:avLst/>
          </a:prstGeom>
          <a:solidFill>
            <a:srgbClr val="0072C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 name="title">
            <a:extLst>
              <a:ext uri="{FF2B5EF4-FFF2-40B4-BE49-F238E27FC236}">
                <a16:creationId xmlns:a16="http://schemas.microsoft.com/office/drawing/2014/main" id="{D0AAD849-7CFE-4AF7-A7C5-6BBD50C88C1A}"/>
              </a:ext>
              <a:ext uri="{C183D7F6-B498-43B3-948B-1728B52AA6E4}">
                <adec:decorative xmlns:adec="http://schemas.microsoft.com/office/drawing/2017/decorative" val="0"/>
              </a:ext>
            </a:extLst>
          </p:cNvPr>
          <p:cNvSpPr>
            <a:spLocks noGrp="1"/>
          </p:cNvSpPr>
          <p:nvPr>
            <p:ph type="title"/>
          </p:nvPr>
        </p:nvSpPr>
        <p:spPr>
          <a:xfrm>
            <a:off x="575481" y="599436"/>
            <a:ext cx="11018520" cy="553998"/>
          </a:xfrm>
        </p:spPr>
        <p:txBody>
          <a:bodyPr anchor="ctr"/>
          <a:lstStyle>
            <a:lvl1pPr algn="l" defTabSz="932742" rtl="0" eaLnBrk="1" latinLnBrk="0" hangingPunct="1">
              <a:lnSpc>
                <a:spcPct val="100000"/>
              </a:lnSpc>
              <a:spcBef>
                <a:spcPct val="0"/>
              </a:spcBef>
              <a:buNone/>
              <a:defRPr lang="en-US" sz="3600" b="0" kern="1200" cap="none" spc="0" baseline="0" dirty="0">
                <a:ln w="3175">
                  <a:noFill/>
                </a:ln>
                <a:solidFill>
                  <a:schemeClr val="bg1"/>
                </a:solidFill>
                <a:effectLst/>
                <a:latin typeface="+mj-lt"/>
                <a:ea typeface="+mn-ea"/>
                <a:cs typeface="Segoe UI" pitchFamily="34" charset="0"/>
              </a:defRPr>
            </a:lvl1pPr>
          </a:lstStyle>
          <a:p>
            <a:r>
              <a:rPr lang="en-US"/>
              <a:t>Click to edit Master title style</a:t>
            </a:r>
          </a:p>
        </p:txBody>
      </p:sp>
      <p:sp>
        <p:nvSpPr>
          <p:cNvPr id="10" name="WSPlus blue box">
            <a:extLst>
              <a:ext uri="{FF2B5EF4-FFF2-40B4-BE49-F238E27FC236}">
                <a16:creationId xmlns:a16="http://schemas.microsoft.com/office/drawing/2014/main" id="{4DED95DA-0568-6A7D-FE6F-D5DACC5B2DFC}"/>
              </a:ext>
              <a:ext uri="{C183D7F6-B498-43B3-948B-1728B52AA6E4}">
                <adec:decorative xmlns:adec="http://schemas.microsoft.com/office/drawing/2017/decorative" val="0"/>
              </a:ext>
            </a:extLst>
          </p:cNvPr>
          <p:cNvSpPr/>
          <p:nvPr/>
        </p:nvSpPr>
        <p:spPr bwMode="gray">
          <a:xfrm>
            <a:off x="9515475" y="1401029"/>
            <a:ext cx="2009775" cy="44155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l" defTabSz="914102" fontAlgn="base">
              <a:lnSpc>
                <a:spcPct val="90000"/>
              </a:lnSpc>
              <a:spcBef>
                <a:spcPct val="0"/>
              </a:spcBef>
              <a:spcAft>
                <a:spcPct val="0"/>
              </a:spcAft>
            </a:pPr>
            <a:r>
              <a:rPr lang="en-US" sz="1200">
                <a:latin typeface="Segoe UI Semibold" panose="020B0702040204020203" pitchFamily="34" charset="0"/>
                <a:cs typeface="Segoe UI Semibold" panose="020B0702040204020203" pitchFamily="34" charset="0"/>
              </a:rPr>
              <a:t>General Availability</a:t>
            </a:r>
            <a:endParaRPr lang="en-US" sz="1200" b="0" cap="none" spc="0">
              <a:ln w="0"/>
              <a:solidFill>
                <a:schemeClr val="tx1"/>
              </a:solidFill>
              <a:effectLst/>
              <a:latin typeface="Segoe UI Semibold" panose="020B0702040204020203" pitchFamily="34" charset="0"/>
              <a:ea typeface="Segoe UI" pitchFamily="34" charset="0"/>
              <a:cs typeface="Segoe UI Semibold" panose="020B0702040204020203" pitchFamily="34" charset="0"/>
            </a:endParaRPr>
          </a:p>
        </p:txBody>
      </p:sp>
      <p:sp>
        <p:nvSpPr>
          <p:cNvPr id="22" name="date">
            <a:extLst>
              <a:ext uri="{FF2B5EF4-FFF2-40B4-BE49-F238E27FC236}">
                <a16:creationId xmlns:a16="http://schemas.microsoft.com/office/drawing/2014/main" id="{88855CC4-F33E-34F6-DB97-5DE569B06019}"/>
              </a:ext>
              <a:ext uri="{C183D7F6-B498-43B3-948B-1728B52AA6E4}">
                <adec:decorative xmlns:adec="http://schemas.microsoft.com/office/drawing/2017/decorative" val="0"/>
              </a:ext>
            </a:extLst>
          </p:cNvPr>
          <p:cNvSpPr>
            <a:spLocks noGrp="1"/>
          </p:cNvSpPr>
          <p:nvPr>
            <p:ph type="body" sz="quarter" idx="14" hasCustomPrompt="1"/>
          </p:nvPr>
        </p:nvSpPr>
        <p:spPr>
          <a:xfrm>
            <a:off x="9803129" y="1842733"/>
            <a:ext cx="2009775" cy="350865"/>
          </a:xfrm>
        </p:spPr>
        <p:txBody>
          <a:bodyPr/>
          <a:lstStyle>
            <a:lvl1pPr marL="0" indent="0">
              <a:buNone/>
              <a:defRPr sz="1200">
                <a:solidFill>
                  <a:schemeClr val="bg1"/>
                </a:solidFill>
                <a:latin typeface="+mn-lt"/>
              </a:defRPr>
            </a:lvl1pPr>
          </a:lstStyle>
          <a:p>
            <a:pPr lvl="0"/>
            <a:r>
              <a:rPr lang="en-GB" dirty="0"/>
              <a:t>&lt;date&gt;</a:t>
            </a:r>
            <a:endParaRPr lang="en-FI" dirty="0"/>
          </a:p>
        </p:txBody>
      </p:sp>
      <p:sp>
        <p:nvSpPr>
          <p:cNvPr id="4" name="Rectangle 6">
            <a:extLst>
              <a:ext uri="{FF2B5EF4-FFF2-40B4-BE49-F238E27FC236}">
                <a16:creationId xmlns:a16="http://schemas.microsoft.com/office/drawing/2014/main" id="{15C2AC85-38A5-126B-DA29-F83992B7229E}"/>
              </a:ext>
              <a:ext uri="{C183D7F6-B498-43B3-948B-1728B52AA6E4}">
                <adec:decorative xmlns:adec="http://schemas.microsoft.com/office/drawing/2017/decorative" val="1"/>
              </a:ext>
            </a:extLst>
          </p:cNvPr>
          <p:cNvSpPr/>
          <p:nvPr/>
        </p:nvSpPr>
        <p:spPr bwMode="auto">
          <a:xfrm>
            <a:off x="7445375" y="2342241"/>
            <a:ext cx="4175125" cy="3916323"/>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13" name="Rectangle 6">
            <a:extLst>
              <a:ext uri="{FF2B5EF4-FFF2-40B4-BE49-F238E27FC236}">
                <a16:creationId xmlns:a16="http://schemas.microsoft.com/office/drawing/2014/main" id="{B99924F6-7C1E-212E-6425-418BF1DD5D07}"/>
              </a:ext>
              <a:ext uri="{C183D7F6-B498-43B3-948B-1728B52AA6E4}">
                <adec:decorative xmlns:adec="http://schemas.microsoft.com/office/drawing/2017/decorative" val="1"/>
              </a:ext>
            </a:extLst>
          </p:cNvPr>
          <p:cNvSpPr/>
          <p:nvPr/>
        </p:nvSpPr>
        <p:spPr bwMode="auto">
          <a:xfrm>
            <a:off x="571501" y="2341601"/>
            <a:ext cx="6870533" cy="3582677"/>
          </a:xfrm>
          <a:prstGeom prst="rect">
            <a:avLst/>
          </a:prstGeom>
          <a:solidFill>
            <a:srgbClr val="F2F2F2"/>
          </a:solid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15" name="main_text">
            <a:extLst>
              <a:ext uri="{FF2B5EF4-FFF2-40B4-BE49-F238E27FC236}">
                <a16:creationId xmlns:a16="http://schemas.microsoft.com/office/drawing/2014/main" id="{65476E33-4F2D-9D3E-787F-CF5D3F1F2245}"/>
              </a:ext>
              <a:ext uri="{C183D7F6-B498-43B3-948B-1728B52AA6E4}">
                <adec:decorative xmlns:adec="http://schemas.microsoft.com/office/drawing/2017/decorative" val="0"/>
              </a:ext>
            </a:extLst>
          </p:cNvPr>
          <p:cNvSpPr>
            <a:spLocks noGrp="1"/>
          </p:cNvSpPr>
          <p:nvPr>
            <p:ph type="body" sz="quarter" idx="16"/>
          </p:nvPr>
        </p:nvSpPr>
        <p:spPr>
          <a:xfrm>
            <a:off x="576263" y="2343149"/>
            <a:ext cx="6865771" cy="1449628"/>
          </a:xfrm>
          <a:noFill/>
        </p:spPr>
        <p:txBody>
          <a:bodyPr/>
          <a:lstStyle>
            <a:lvl1pPr>
              <a:defRPr sz="1600">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8" name="WSPlus blue box">
            <a:extLst>
              <a:ext uri="{FF2B5EF4-FFF2-40B4-BE49-F238E27FC236}">
                <a16:creationId xmlns:a16="http://schemas.microsoft.com/office/drawing/2014/main" id="{3DE8FF74-590C-85DE-3F9C-D2C3A9E8A42F}"/>
              </a:ext>
              <a:ext uri="{C183D7F6-B498-43B3-948B-1728B52AA6E4}">
                <adec:decorative xmlns:adec="http://schemas.microsoft.com/office/drawing/2017/decorative" val="0"/>
              </a:ext>
            </a:extLst>
          </p:cNvPr>
          <p:cNvSpPr/>
          <p:nvPr/>
        </p:nvSpPr>
        <p:spPr bwMode="gray">
          <a:xfrm>
            <a:off x="4038599" y="6539517"/>
            <a:ext cx="4114800" cy="12311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800" b="0" cap="none" spc="0">
                <a:ln w="0"/>
                <a:solidFill>
                  <a:schemeClr val="tx1">
                    <a:lumMod val="50000"/>
                  </a:schemeClr>
                </a:solidFill>
                <a:effectLst/>
                <a:latin typeface="Segoe UI" panose="020B0502040204020203" pitchFamily="34" charset="0"/>
                <a:cs typeface="Segoe UI" panose="020B0502040204020203" pitchFamily="34" charset="0"/>
              </a:rPr>
              <a:t>Microsoft Confidential</a:t>
            </a:r>
            <a:endParaRPr lang="en-US" sz="800" b="0" cap="none" spc="0">
              <a:ln w="0"/>
              <a:solidFill>
                <a:schemeClr val="tx1">
                  <a:lumMod val="50000"/>
                </a:schemeClr>
              </a:solidFill>
              <a:effectLst/>
              <a:latin typeface="Segoe UI" panose="020B0502040204020203" pitchFamily="34" charset="0"/>
              <a:ea typeface="Segoe UI" pitchFamily="34" charset="0"/>
              <a:cs typeface="Segoe UI" panose="020B0502040204020203" pitchFamily="34" charset="0"/>
            </a:endParaRPr>
          </a:p>
        </p:txBody>
      </p:sp>
      <p:sp>
        <p:nvSpPr>
          <p:cNvPr id="9" name="image">
            <a:extLst>
              <a:ext uri="{FF2B5EF4-FFF2-40B4-BE49-F238E27FC236}">
                <a16:creationId xmlns:a16="http://schemas.microsoft.com/office/drawing/2014/main" id="{2C63077B-15A0-13C3-E83F-AAFEDB1A822B}"/>
              </a:ext>
              <a:ext uri="{C183D7F6-B498-43B3-948B-1728B52AA6E4}">
                <adec:decorative xmlns:adec="http://schemas.microsoft.com/office/drawing/2017/decorative" val="1"/>
              </a:ext>
            </a:extLst>
          </p:cNvPr>
          <p:cNvSpPr>
            <a:spLocks noGrp="1"/>
          </p:cNvSpPr>
          <p:nvPr>
            <p:ph type="pic" sz="quarter" idx="17"/>
          </p:nvPr>
        </p:nvSpPr>
        <p:spPr>
          <a:xfrm>
            <a:off x="7562850" y="2973388"/>
            <a:ext cx="3962400" cy="2298700"/>
          </a:xfrm>
        </p:spPr>
        <p:txBody>
          <a:bodyPr/>
          <a:lstStyle/>
          <a:p>
            <a:r>
              <a:rPr lang="en-US"/>
              <a:t>Click icon to add picture</a:t>
            </a:r>
            <a:endParaRPr lang="fi-FI"/>
          </a:p>
        </p:txBody>
      </p:sp>
    </p:spTree>
    <p:extLst>
      <p:ext uri="{BB962C8B-B14F-4D97-AF65-F5344CB8AC3E}">
        <p14:creationId xmlns:p14="http://schemas.microsoft.com/office/powerpoint/2010/main" val="119689613"/>
      </p:ext>
    </p:extLst>
  </p:cSld>
  <p:clrMapOvr>
    <a:masterClrMapping/>
  </p:clrMapOvr>
  <p:transition>
    <p:fade/>
  </p:transition>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other">
    <p:spTree>
      <p:nvGrpSpPr>
        <p:cNvPr id="1" name=""/>
        <p:cNvGrpSpPr/>
        <p:nvPr/>
      </p:nvGrpSpPr>
      <p:grpSpPr>
        <a:xfrm>
          <a:off x="0" y="0"/>
          <a:ext cx="0" cy="0"/>
          <a:chOff x="0" y="0"/>
          <a:chExt cx="0" cy="0"/>
        </a:xfrm>
      </p:grpSpPr>
      <p:sp>
        <p:nvSpPr>
          <p:cNvPr id="6" name="Blue top box">
            <a:extLst>
              <a:ext uri="{FF2B5EF4-FFF2-40B4-BE49-F238E27FC236}">
                <a16:creationId xmlns:a16="http://schemas.microsoft.com/office/drawing/2014/main" id="{9BA4EE01-A11E-4E94-BD8C-0E370CC84335}"/>
              </a:ext>
              <a:ext uri="{C183D7F6-B498-43B3-948B-1728B52AA6E4}">
                <adec:decorative xmlns:adec="http://schemas.microsoft.com/office/drawing/2017/decorative" val="1"/>
              </a:ext>
            </a:extLst>
          </p:cNvPr>
          <p:cNvSpPr/>
          <p:nvPr/>
        </p:nvSpPr>
        <p:spPr bwMode="auto">
          <a:xfrm>
            <a:off x="0" y="1"/>
            <a:ext cx="12192000" cy="1857827"/>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7" name="Grey divider">
            <a:extLst>
              <a:ext uri="{FF2B5EF4-FFF2-40B4-BE49-F238E27FC236}">
                <a16:creationId xmlns:a16="http://schemas.microsoft.com/office/drawing/2014/main" id="{849DBB57-EFF8-4672-A1A8-6F5D20C83EAE}"/>
              </a:ext>
              <a:ext uri="{C183D7F6-B498-43B3-948B-1728B52AA6E4}">
                <adec:decorative xmlns:adec="http://schemas.microsoft.com/office/drawing/2017/decorative" val="1"/>
              </a:ext>
            </a:extLst>
          </p:cNvPr>
          <p:cNvSpPr/>
          <p:nvPr/>
        </p:nvSpPr>
        <p:spPr bwMode="auto">
          <a:xfrm>
            <a:off x="0" y="1808596"/>
            <a:ext cx="12192000" cy="49232"/>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21" name="Date and preview background box">
            <a:extLst>
              <a:ext uri="{FF2B5EF4-FFF2-40B4-BE49-F238E27FC236}">
                <a16:creationId xmlns:a16="http://schemas.microsoft.com/office/drawing/2014/main" id="{4D522179-C69F-0630-FED0-DA4E6693FF35}"/>
              </a:ext>
              <a:ext uri="{C183D7F6-B498-43B3-948B-1728B52AA6E4}">
                <adec:decorative xmlns:adec="http://schemas.microsoft.com/office/drawing/2017/decorative" val="1"/>
              </a:ext>
            </a:extLst>
          </p:cNvPr>
          <p:cNvSpPr/>
          <p:nvPr/>
        </p:nvSpPr>
        <p:spPr bwMode="auto">
          <a:xfrm>
            <a:off x="9424034" y="1401174"/>
            <a:ext cx="2767966" cy="941832"/>
          </a:xfrm>
          <a:prstGeom prst="rect">
            <a:avLst/>
          </a:prstGeom>
          <a:solidFill>
            <a:srgbClr val="243A5E"/>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FI" sz="2400" err="1">
              <a:gradFill>
                <a:gsLst>
                  <a:gs pos="0">
                    <a:srgbClr val="FFFFFF"/>
                  </a:gs>
                  <a:gs pos="100000">
                    <a:srgbClr val="FFFFFF"/>
                  </a:gs>
                </a:gsLst>
                <a:lin ang="5400000" scaled="0"/>
              </a:gradFill>
              <a:ea typeface="Segoe UI" pitchFamily="34" charset="0"/>
              <a:cs typeface="Segoe UI" pitchFamily="34" charset="0"/>
            </a:endParaRPr>
          </a:p>
        </p:txBody>
      </p:sp>
      <p:sp>
        <p:nvSpPr>
          <p:cNvPr id="14" name="Day divider">
            <a:extLst>
              <a:ext uri="{FF2B5EF4-FFF2-40B4-BE49-F238E27FC236}">
                <a16:creationId xmlns:a16="http://schemas.microsoft.com/office/drawing/2014/main" id="{2411F207-0112-C557-1F4C-9B815438F8E8}"/>
              </a:ext>
              <a:ext uri="{C183D7F6-B498-43B3-948B-1728B52AA6E4}">
                <adec:decorative xmlns:adec="http://schemas.microsoft.com/office/drawing/2017/decorative" val="1"/>
              </a:ext>
            </a:extLst>
          </p:cNvPr>
          <p:cNvSpPr/>
          <p:nvPr/>
        </p:nvSpPr>
        <p:spPr>
          <a:xfrm>
            <a:off x="9424034" y="1401174"/>
            <a:ext cx="91441" cy="941832"/>
          </a:xfrm>
          <a:prstGeom prst="rect">
            <a:avLst/>
          </a:prstGeom>
          <a:solidFill>
            <a:srgbClr val="50505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 name="Title 1">
            <a:extLst>
              <a:ext uri="{FF2B5EF4-FFF2-40B4-BE49-F238E27FC236}">
                <a16:creationId xmlns:a16="http://schemas.microsoft.com/office/drawing/2014/main" id="{D0AAD849-7CFE-4AF7-A7C5-6BBD50C88C1A}"/>
              </a:ext>
              <a:ext uri="{C183D7F6-B498-43B3-948B-1728B52AA6E4}">
                <adec:decorative xmlns:adec="http://schemas.microsoft.com/office/drawing/2017/decorative" val="0"/>
              </a:ext>
            </a:extLst>
          </p:cNvPr>
          <p:cNvSpPr>
            <a:spLocks noGrp="1"/>
          </p:cNvSpPr>
          <p:nvPr>
            <p:ph type="title"/>
          </p:nvPr>
        </p:nvSpPr>
        <p:spPr>
          <a:xfrm>
            <a:off x="575481" y="599436"/>
            <a:ext cx="11018520" cy="553998"/>
          </a:xfrm>
        </p:spPr>
        <p:txBody>
          <a:bodyPr anchor="ctr"/>
          <a:lstStyle>
            <a:lvl1pPr algn="l" defTabSz="932742" rtl="0" eaLnBrk="1" latinLnBrk="0" hangingPunct="1">
              <a:lnSpc>
                <a:spcPct val="100000"/>
              </a:lnSpc>
              <a:spcBef>
                <a:spcPct val="0"/>
              </a:spcBef>
              <a:buNone/>
              <a:defRPr lang="en-US" sz="3600" b="0" kern="1200" cap="none" spc="0" baseline="0" dirty="0">
                <a:ln w="3175">
                  <a:noFill/>
                </a:ln>
                <a:solidFill>
                  <a:schemeClr val="bg1"/>
                </a:solidFill>
                <a:effectLst/>
                <a:latin typeface="+mj-lt"/>
                <a:ea typeface="+mn-ea"/>
                <a:cs typeface="Segoe UI" pitchFamily="34" charset="0"/>
              </a:defRPr>
            </a:lvl1pPr>
          </a:lstStyle>
          <a:p>
            <a:r>
              <a:rPr lang="en-US"/>
              <a:t>Click to edit Master title style</a:t>
            </a:r>
          </a:p>
        </p:txBody>
      </p:sp>
      <p:sp>
        <p:nvSpPr>
          <p:cNvPr id="10" name="WSPlus blue box">
            <a:extLst>
              <a:ext uri="{FF2B5EF4-FFF2-40B4-BE49-F238E27FC236}">
                <a16:creationId xmlns:a16="http://schemas.microsoft.com/office/drawing/2014/main" id="{3234F319-7C6E-8328-3E54-A14F8C9718A0}"/>
              </a:ext>
              <a:ext uri="{C183D7F6-B498-43B3-948B-1728B52AA6E4}">
                <adec:decorative xmlns:adec="http://schemas.microsoft.com/office/drawing/2017/decorative" val="0"/>
              </a:ext>
            </a:extLst>
          </p:cNvPr>
          <p:cNvSpPr/>
          <p:nvPr/>
        </p:nvSpPr>
        <p:spPr bwMode="gray">
          <a:xfrm>
            <a:off x="9515475" y="1401029"/>
            <a:ext cx="2009775" cy="44155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l" defTabSz="914102" fontAlgn="base">
              <a:lnSpc>
                <a:spcPct val="90000"/>
              </a:lnSpc>
              <a:spcBef>
                <a:spcPct val="0"/>
              </a:spcBef>
              <a:spcAft>
                <a:spcPct val="0"/>
              </a:spcAft>
            </a:pPr>
            <a:r>
              <a:rPr lang="en-US" sz="1200">
                <a:latin typeface="Segoe UI Semibold" panose="020B0702040204020203" pitchFamily="34" charset="0"/>
                <a:cs typeface="Segoe UI Semibold" panose="020B0702040204020203" pitchFamily="34" charset="0"/>
              </a:rPr>
              <a:t>Other Changes</a:t>
            </a:r>
            <a:endParaRPr lang="en-US" sz="1200" b="0" cap="none" spc="0">
              <a:ln w="0"/>
              <a:solidFill>
                <a:schemeClr val="tx1"/>
              </a:solidFill>
              <a:effectLst/>
              <a:latin typeface="Segoe UI Semibold" panose="020B0702040204020203" pitchFamily="34" charset="0"/>
              <a:ea typeface="Segoe UI" pitchFamily="34" charset="0"/>
              <a:cs typeface="Segoe UI Semibold" panose="020B0702040204020203" pitchFamily="34" charset="0"/>
            </a:endParaRPr>
          </a:p>
        </p:txBody>
      </p:sp>
      <p:sp>
        <p:nvSpPr>
          <p:cNvPr id="22" name="date">
            <a:extLst>
              <a:ext uri="{FF2B5EF4-FFF2-40B4-BE49-F238E27FC236}">
                <a16:creationId xmlns:a16="http://schemas.microsoft.com/office/drawing/2014/main" id="{88855CC4-F33E-34F6-DB97-5DE569B06019}"/>
              </a:ext>
              <a:ext uri="{C183D7F6-B498-43B3-948B-1728B52AA6E4}">
                <adec:decorative xmlns:adec="http://schemas.microsoft.com/office/drawing/2017/decorative" val="0"/>
              </a:ext>
            </a:extLst>
          </p:cNvPr>
          <p:cNvSpPr>
            <a:spLocks noGrp="1"/>
          </p:cNvSpPr>
          <p:nvPr>
            <p:ph type="body" sz="quarter" idx="14" hasCustomPrompt="1"/>
          </p:nvPr>
        </p:nvSpPr>
        <p:spPr>
          <a:xfrm>
            <a:off x="9803129" y="1842733"/>
            <a:ext cx="2009775" cy="350865"/>
          </a:xfrm>
        </p:spPr>
        <p:txBody>
          <a:bodyPr/>
          <a:lstStyle>
            <a:lvl1pPr marL="0" indent="0">
              <a:buNone/>
              <a:defRPr sz="1200">
                <a:solidFill>
                  <a:schemeClr val="bg1"/>
                </a:solidFill>
                <a:latin typeface="+mn-lt"/>
              </a:defRPr>
            </a:lvl1pPr>
          </a:lstStyle>
          <a:p>
            <a:pPr lvl="0"/>
            <a:r>
              <a:rPr lang="en-GB"/>
              <a:t>&lt;date&gt;</a:t>
            </a:r>
            <a:endParaRPr lang="en-FI"/>
          </a:p>
        </p:txBody>
      </p:sp>
      <p:sp>
        <p:nvSpPr>
          <p:cNvPr id="4" name="Rectangle 6">
            <a:extLst>
              <a:ext uri="{FF2B5EF4-FFF2-40B4-BE49-F238E27FC236}">
                <a16:creationId xmlns:a16="http://schemas.microsoft.com/office/drawing/2014/main" id="{0B968598-BC4A-F095-068A-3074C78F53B7}"/>
              </a:ext>
              <a:ext uri="{C183D7F6-B498-43B3-948B-1728B52AA6E4}">
                <adec:decorative xmlns:adec="http://schemas.microsoft.com/office/drawing/2017/decorative" val="1"/>
              </a:ext>
            </a:extLst>
          </p:cNvPr>
          <p:cNvSpPr/>
          <p:nvPr/>
        </p:nvSpPr>
        <p:spPr bwMode="auto">
          <a:xfrm>
            <a:off x="7445375" y="2342241"/>
            <a:ext cx="4175125" cy="3916323"/>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17" name="Rectangle 6">
            <a:extLst>
              <a:ext uri="{FF2B5EF4-FFF2-40B4-BE49-F238E27FC236}">
                <a16:creationId xmlns:a16="http://schemas.microsoft.com/office/drawing/2014/main" id="{5BCFF8E5-EBD8-D8C2-616F-CA00DC62EC58}"/>
              </a:ext>
              <a:ext uri="{C183D7F6-B498-43B3-948B-1728B52AA6E4}">
                <adec:decorative xmlns:adec="http://schemas.microsoft.com/office/drawing/2017/decorative" val="1"/>
              </a:ext>
            </a:extLst>
          </p:cNvPr>
          <p:cNvSpPr/>
          <p:nvPr/>
        </p:nvSpPr>
        <p:spPr bwMode="auto">
          <a:xfrm>
            <a:off x="571501" y="2341601"/>
            <a:ext cx="6870533" cy="3582677"/>
          </a:xfrm>
          <a:prstGeom prst="rect">
            <a:avLst/>
          </a:prstGeom>
          <a:solidFill>
            <a:srgbClr val="F2F2F2"/>
          </a:solid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18" name="main_text">
            <a:extLst>
              <a:ext uri="{FF2B5EF4-FFF2-40B4-BE49-F238E27FC236}">
                <a16:creationId xmlns:a16="http://schemas.microsoft.com/office/drawing/2014/main" id="{0AB1948C-F1E9-DAC3-AF01-BA3E572B6C6E}"/>
              </a:ext>
              <a:ext uri="{C183D7F6-B498-43B3-948B-1728B52AA6E4}">
                <adec:decorative xmlns:adec="http://schemas.microsoft.com/office/drawing/2017/decorative" val="0"/>
              </a:ext>
            </a:extLst>
          </p:cNvPr>
          <p:cNvSpPr>
            <a:spLocks noGrp="1"/>
          </p:cNvSpPr>
          <p:nvPr>
            <p:ph type="body" sz="quarter" idx="16"/>
          </p:nvPr>
        </p:nvSpPr>
        <p:spPr>
          <a:xfrm>
            <a:off x="576263" y="2343149"/>
            <a:ext cx="6865771" cy="1449628"/>
          </a:xfrm>
          <a:noFill/>
        </p:spPr>
        <p:txBody>
          <a:bodyPr/>
          <a:lstStyle>
            <a:lvl1pPr>
              <a:defRPr sz="1600">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8" name="WSPlus blue box">
            <a:extLst>
              <a:ext uri="{FF2B5EF4-FFF2-40B4-BE49-F238E27FC236}">
                <a16:creationId xmlns:a16="http://schemas.microsoft.com/office/drawing/2014/main" id="{D8598FAD-AEA8-78DF-0495-2B5B960B616A}"/>
              </a:ext>
              <a:ext uri="{C183D7F6-B498-43B3-948B-1728B52AA6E4}">
                <adec:decorative xmlns:adec="http://schemas.microsoft.com/office/drawing/2017/decorative" val="0"/>
              </a:ext>
            </a:extLst>
          </p:cNvPr>
          <p:cNvSpPr/>
          <p:nvPr/>
        </p:nvSpPr>
        <p:spPr bwMode="gray">
          <a:xfrm>
            <a:off x="4038599" y="6539517"/>
            <a:ext cx="4114800" cy="12311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800" b="0" cap="none" spc="0">
                <a:ln w="0"/>
                <a:solidFill>
                  <a:schemeClr val="tx1">
                    <a:lumMod val="50000"/>
                  </a:schemeClr>
                </a:solidFill>
                <a:effectLst/>
                <a:latin typeface="Segoe UI" panose="020B0502040204020203" pitchFamily="34" charset="0"/>
                <a:cs typeface="Segoe UI" panose="020B0502040204020203" pitchFamily="34" charset="0"/>
              </a:rPr>
              <a:t>Microsoft Confidential</a:t>
            </a:r>
            <a:endParaRPr lang="en-US" sz="800" b="0" cap="none" spc="0">
              <a:ln w="0"/>
              <a:solidFill>
                <a:schemeClr val="tx1">
                  <a:lumMod val="50000"/>
                </a:schemeClr>
              </a:solidFill>
              <a:effectLst/>
              <a:latin typeface="Segoe UI" panose="020B0502040204020203" pitchFamily="34" charset="0"/>
              <a:ea typeface="Segoe UI" pitchFamily="34" charset="0"/>
              <a:cs typeface="Segoe UI" panose="020B0502040204020203" pitchFamily="34" charset="0"/>
            </a:endParaRPr>
          </a:p>
        </p:txBody>
      </p:sp>
      <p:sp>
        <p:nvSpPr>
          <p:cNvPr id="9" name="image">
            <a:extLst>
              <a:ext uri="{FF2B5EF4-FFF2-40B4-BE49-F238E27FC236}">
                <a16:creationId xmlns:a16="http://schemas.microsoft.com/office/drawing/2014/main" id="{150609A5-C6F5-402D-08B9-AD516203D3BA}"/>
              </a:ext>
              <a:ext uri="{C183D7F6-B498-43B3-948B-1728B52AA6E4}">
                <adec:decorative xmlns:adec="http://schemas.microsoft.com/office/drawing/2017/decorative" val="1"/>
              </a:ext>
            </a:extLst>
          </p:cNvPr>
          <p:cNvSpPr>
            <a:spLocks noGrp="1"/>
          </p:cNvSpPr>
          <p:nvPr>
            <p:ph type="pic" sz="quarter" idx="17"/>
          </p:nvPr>
        </p:nvSpPr>
        <p:spPr>
          <a:xfrm>
            <a:off x="7562850" y="2973388"/>
            <a:ext cx="3962400" cy="2298700"/>
          </a:xfrm>
        </p:spPr>
        <p:txBody>
          <a:bodyPr/>
          <a:lstStyle/>
          <a:p>
            <a:r>
              <a:rPr lang="en-US"/>
              <a:t>Click icon to add picture</a:t>
            </a:r>
            <a:endParaRPr lang="fi-FI"/>
          </a:p>
        </p:txBody>
      </p:sp>
    </p:spTree>
    <p:extLst>
      <p:ext uri="{BB962C8B-B14F-4D97-AF65-F5344CB8AC3E}">
        <p14:creationId xmlns:p14="http://schemas.microsoft.com/office/powerpoint/2010/main" val="671247937"/>
      </p:ext>
    </p:extLst>
  </p:cSld>
  <p:clrMapOvr>
    <a:masterClrMapping/>
  </p:clrMapOvr>
  <p:transition>
    <p:fade/>
  </p:transition>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retirements">
    <p:spTree>
      <p:nvGrpSpPr>
        <p:cNvPr id="1" name=""/>
        <p:cNvGrpSpPr/>
        <p:nvPr/>
      </p:nvGrpSpPr>
      <p:grpSpPr>
        <a:xfrm>
          <a:off x="0" y="0"/>
          <a:ext cx="0" cy="0"/>
          <a:chOff x="0" y="0"/>
          <a:chExt cx="0" cy="0"/>
        </a:xfrm>
      </p:grpSpPr>
      <p:sp>
        <p:nvSpPr>
          <p:cNvPr id="6" name="Blue text box">
            <a:extLst>
              <a:ext uri="{FF2B5EF4-FFF2-40B4-BE49-F238E27FC236}">
                <a16:creationId xmlns:a16="http://schemas.microsoft.com/office/drawing/2014/main" id="{9BA4EE01-A11E-4E94-BD8C-0E370CC84335}"/>
              </a:ext>
              <a:ext uri="{C183D7F6-B498-43B3-948B-1728B52AA6E4}">
                <adec:decorative xmlns:adec="http://schemas.microsoft.com/office/drawing/2017/decorative" val="1"/>
              </a:ext>
            </a:extLst>
          </p:cNvPr>
          <p:cNvSpPr/>
          <p:nvPr/>
        </p:nvSpPr>
        <p:spPr bwMode="auto">
          <a:xfrm>
            <a:off x="0" y="1"/>
            <a:ext cx="12192000" cy="1857827"/>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7" name="Grey divider">
            <a:extLst>
              <a:ext uri="{FF2B5EF4-FFF2-40B4-BE49-F238E27FC236}">
                <a16:creationId xmlns:a16="http://schemas.microsoft.com/office/drawing/2014/main" id="{849DBB57-EFF8-4672-A1A8-6F5D20C83EAE}"/>
              </a:ext>
              <a:ext uri="{C183D7F6-B498-43B3-948B-1728B52AA6E4}">
                <adec:decorative xmlns:adec="http://schemas.microsoft.com/office/drawing/2017/decorative" val="1"/>
              </a:ext>
            </a:extLst>
          </p:cNvPr>
          <p:cNvSpPr/>
          <p:nvPr/>
        </p:nvSpPr>
        <p:spPr bwMode="auto">
          <a:xfrm>
            <a:off x="0" y="1808596"/>
            <a:ext cx="12192000" cy="49232"/>
          </a:xfrm>
          <a:prstGeom prst="rect">
            <a:avLst/>
          </a:prstGeom>
          <a:solidFill>
            <a:srgbClr val="52525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2" name="Title">
            <a:extLst>
              <a:ext uri="{FF2B5EF4-FFF2-40B4-BE49-F238E27FC236}">
                <a16:creationId xmlns:a16="http://schemas.microsoft.com/office/drawing/2014/main" id="{D0AAD849-7CFE-4AF7-A7C5-6BBD50C88C1A}"/>
              </a:ext>
              <a:ext uri="{C183D7F6-B498-43B3-948B-1728B52AA6E4}">
                <adec:decorative xmlns:adec="http://schemas.microsoft.com/office/drawing/2017/decorative" val="0"/>
              </a:ext>
            </a:extLst>
          </p:cNvPr>
          <p:cNvSpPr>
            <a:spLocks noGrp="1"/>
          </p:cNvSpPr>
          <p:nvPr>
            <p:ph type="title"/>
          </p:nvPr>
        </p:nvSpPr>
        <p:spPr>
          <a:xfrm>
            <a:off x="575481" y="599436"/>
            <a:ext cx="11018520" cy="553998"/>
          </a:xfrm>
        </p:spPr>
        <p:txBody>
          <a:bodyPr anchor="ctr"/>
          <a:lstStyle>
            <a:lvl1pPr algn="l" defTabSz="932742" rtl="0" eaLnBrk="1" latinLnBrk="0" hangingPunct="1">
              <a:lnSpc>
                <a:spcPct val="100000"/>
              </a:lnSpc>
              <a:spcBef>
                <a:spcPct val="0"/>
              </a:spcBef>
              <a:buNone/>
              <a:defRPr lang="en-US" sz="3600" b="0" kern="1200" cap="none" spc="0" baseline="0" dirty="0">
                <a:ln w="3175">
                  <a:noFill/>
                </a:ln>
                <a:solidFill>
                  <a:schemeClr val="bg1"/>
                </a:solidFill>
                <a:effectLst/>
                <a:latin typeface="+mj-lt"/>
                <a:ea typeface="+mn-ea"/>
                <a:cs typeface="Segoe UI" pitchFamily="34" charset="0"/>
              </a:defRPr>
            </a:lvl1pPr>
          </a:lstStyle>
          <a:p>
            <a:r>
              <a:rPr lang="en-US"/>
              <a:t>Click to edit Master title style</a:t>
            </a:r>
          </a:p>
        </p:txBody>
      </p:sp>
      <p:sp>
        <p:nvSpPr>
          <p:cNvPr id="9" name="Rectangle 6">
            <a:extLst>
              <a:ext uri="{FF2B5EF4-FFF2-40B4-BE49-F238E27FC236}">
                <a16:creationId xmlns:a16="http://schemas.microsoft.com/office/drawing/2014/main" id="{52D9E34A-3483-F3C5-834E-C3359DE7769E}"/>
              </a:ext>
              <a:ext uri="{C183D7F6-B498-43B3-948B-1728B52AA6E4}">
                <adec:decorative xmlns:adec="http://schemas.microsoft.com/office/drawing/2017/decorative" val="1"/>
              </a:ext>
            </a:extLst>
          </p:cNvPr>
          <p:cNvSpPr/>
          <p:nvPr/>
        </p:nvSpPr>
        <p:spPr bwMode="auto">
          <a:xfrm>
            <a:off x="7445375" y="2342241"/>
            <a:ext cx="4175125" cy="3916323"/>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14" name="Rectangle 6">
            <a:extLst>
              <a:ext uri="{FF2B5EF4-FFF2-40B4-BE49-F238E27FC236}">
                <a16:creationId xmlns:a16="http://schemas.microsoft.com/office/drawing/2014/main" id="{A0CB314B-275A-95E4-F6F2-7537A0F6D2C4}"/>
              </a:ext>
              <a:ext uri="{C183D7F6-B498-43B3-948B-1728B52AA6E4}">
                <adec:decorative xmlns:adec="http://schemas.microsoft.com/office/drawing/2017/decorative" val="1"/>
              </a:ext>
            </a:extLst>
          </p:cNvPr>
          <p:cNvSpPr/>
          <p:nvPr/>
        </p:nvSpPr>
        <p:spPr bwMode="auto">
          <a:xfrm>
            <a:off x="571501" y="2341601"/>
            <a:ext cx="6870533" cy="3582677"/>
          </a:xfrm>
          <a:prstGeom prst="rect">
            <a:avLst/>
          </a:prstGeom>
          <a:solidFill>
            <a:srgbClr val="F2F2F2"/>
          </a:solid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15" name="Main text field">
            <a:extLst>
              <a:ext uri="{FF2B5EF4-FFF2-40B4-BE49-F238E27FC236}">
                <a16:creationId xmlns:a16="http://schemas.microsoft.com/office/drawing/2014/main" id="{FEBB0776-9BBE-9E5B-B6EA-BB62901E573B}"/>
              </a:ext>
              <a:ext uri="{C183D7F6-B498-43B3-948B-1728B52AA6E4}">
                <adec:decorative xmlns:adec="http://schemas.microsoft.com/office/drawing/2017/decorative" val="0"/>
              </a:ext>
            </a:extLst>
          </p:cNvPr>
          <p:cNvSpPr>
            <a:spLocks noGrp="1"/>
          </p:cNvSpPr>
          <p:nvPr>
            <p:ph type="body" sz="quarter" idx="16"/>
          </p:nvPr>
        </p:nvSpPr>
        <p:spPr>
          <a:xfrm>
            <a:off x="576263" y="2343149"/>
            <a:ext cx="6865771" cy="1449628"/>
          </a:xfrm>
          <a:noFill/>
        </p:spPr>
        <p:txBody>
          <a:bodyPr/>
          <a:lstStyle>
            <a:lvl1pPr>
              <a:defRPr sz="1600">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8" name="WSPlus blue box">
            <a:extLst>
              <a:ext uri="{FF2B5EF4-FFF2-40B4-BE49-F238E27FC236}">
                <a16:creationId xmlns:a16="http://schemas.microsoft.com/office/drawing/2014/main" id="{AAC5F827-4A44-0808-88E6-88C398F0CA8C}"/>
              </a:ext>
              <a:ext uri="{C183D7F6-B498-43B3-948B-1728B52AA6E4}">
                <adec:decorative xmlns:adec="http://schemas.microsoft.com/office/drawing/2017/decorative" val="0"/>
              </a:ext>
            </a:extLst>
          </p:cNvPr>
          <p:cNvSpPr/>
          <p:nvPr/>
        </p:nvSpPr>
        <p:spPr bwMode="gray">
          <a:xfrm>
            <a:off x="4038599" y="6539517"/>
            <a:ext cx="4114800" cy="12311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800" b="0" cap="none" spc="0">
                <a:ln w="0"/>
                <a:solidFill>
                  <a:schemeClr val="tx1">
                    <a:lumMod val="50000"/>
                  </a:schemeClr>
                </a:solidFill>
                <a:effectLst/>
                <a:latin typeface="Segoe UI" panose="020B0502040204020203" pitchFamily="34" charset="0"/>
                <a:cs typeface="Segoe UI" panose="020B0502040204020203" pitchFamily="34" charset="0"/>
              </a:rPr>
              <a:t>Microsoft Confidential</a:t>
            </a:r>
            <a:endParaRPr lang="en-US" sz="800" b="0" cap="none" spc="0">
              <a:ln w="0"/>
              <a:solidFill>
                <a:schemeClr val="tx1">
                  <a:lumMod val="50000"/>
                </a:schemeClr>
              </a:solidFill>
              <a:effectLst/>
              <a:latin typeface="Segoe UI" panose="020B0502040204020203" pitchFamily="34" charset="0"/>
              <a:ea typeface="Segoe UI" pitchFamily="34" charset="0"/>
              <a:cs typeface="Segoe UI" panose="020B0502040204020203" pitchFamily="34" charset="0"/>
            </a:endParaRPr>
          </a:p>
        </p:txBody>
      </p:sp>
      <p:sp>
        <p:nvSpPr>
          <p:cNvPr id="11" name="Kuvan paikkamerkki 10">
            <a:extLst>
              <a:ext uri="{FF2B5EF4-FFF2-40B4-BE49-F238E27FC236}">
                <a16:creationId xmlns:a16="http://schemas.microsoft.com/office/drawing/2014/main" id="{65480594-26A4-9CCF-F590-23F86E9096E4}"/>
              </a:ext>
              <a:ext uri="{C183D7F6-B498-43B3-948B-1728B52AA6E4}">
                <adec:decorative xmlns:adec="http://schemas.microsoft.com/office/drawing/2017/decorative" val="1"/>
              </a:ext>
            </a:extLst>
          </p:cNvPr>
          <p:cNvSpPr>
            <a:spLocks noGrp="1"/>
          </p:cNvSpPr>
          <p:nvPr>
            <p:ph type="pic" sz="quarter" idx="17"/>
          </p:nvPr>
        </p:nvSpPr>
        <p:spPr>
          <a:xfrm>
            <a:off x="7562850" y="2973388"/>
            <a:ext cx="3962400" cy="2298700"/>
          </a:xfrm>
        </p:spPr>
        <p:txBody>
          <a:bodyPr/>
          <a:lstStyle/>
          <a:p>
            <a:r>
              <a:rPr lang="en-US"/>
              <a:t>Click icon to add picture</a:t>
            </a:r>
            <a:endParaRPr lang="fi-FI"/>
          </a:p>
        </p:txBody>
      </p:sp>
    </p:spTree>
    <p:extLst>
      <p:ext uri="{BB962C8B-B14F-4D97-AF65-F5344CB8AC3E}">
        <p14:creationId xmlns:p14="http://schemas.microsoft.com/office/powerpoint/2010/main" val="1809664204"/>
      </p:ext>
    </p:extLst>
  </p:cSld>
  <p:clrMapOvr>
    <a:masterClrMapping/>
  </p:clrMapOvr>
  <p:transition>
    <p:fade/>
  </p:transition>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opic Title">
    <p:bg>
      <p:bgPr>
        <a:solidFill>
          <a:srgbClr val="243A5E"/>
        </a:solidFill>
        <a:effectLst/>
      </p:bgPr>
    </p:bg>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2D547BD7-AC55-6C40-A7CB-C9142C95C562}"/>
              </a:ext>
              <a:ext uri="{C183D7F6-B498-43B3-948B-1728B52AA6E4}">
                <adec:decorative xmlns:adec="http://schemas.microsoft.com/office/drawing/2017/decorative" val="1"/>
              </a:ext>
            </a:extLst>
          </p:cNvPr>
          <p:cNvSpPr>
            <a:spLocks noGrp="1"/>
          </p:cNvSpPr>
          <p:nvPr>
            <p:ph type="title"/>
          </p:nvPr>
        </p:nvSpPr>
        <p:spPr>
          <a:xfrm>
            <a:off x="553277" y="5032112"/>
            <a:ext cx="11025187" cy="1098762"/>
          </a:xfrm>
          <a:ln>
            <a:noFill/>
          </a:ln>
        </p:spPr>
        <p:txBody>
          <a:bodyPr wrap="square" anchor="b" anchorCtr="0">
            <a:spAutoFit/>
          </a:bodyPr>
          <a:lstStyle>
            <a:lvl1pPr>
              <a:defRPr sz="6600" b="0" i="0" spc="0">
                <a:solidFill>
                  <a:schemeClr val="tx1"/>
                </a:solidFill>
                <a:latin typeface="Segoe UI Light" panose="020B0502040204020203" pitchFamily="34" charset="0"/>
                <a:cs typeface="Segoe UI Light" panose="020B0502040204020203" pitchFamily="34" charset="0"/>
              </a:defRPr>
            </a:lvl1pPr>
          </a:lstStyle>
          <a:p>
            <a:r>
              <a:rPr lang="en-US"/>
              <a:t>Click to edit Master title style</a:t>
            </a:r>
          </a:p>
        </p:txBody>
      </p:sp>
      <p:cxnSp>
        <p:nvCxnSpPr>
          <p:cNvPr id="19" name="Straight Connector 18">
            <a:extLst>
              <a:ext uri="{FF2B5EF4-FFF2-40B4-BE49-F238E27FC236}">
                <a16:creationId xmlns:a16="http://schemas.microsoft.com/office/drawing/2014/main" id="{16446209-32A2-0D4B-A02D-6E6C8AE47D6F}"/>
              </a:ext>
              <a:ext uri="{C183D7F6-B498-43B3-948B-1728B52AA6E4}">
                <adec:decorative xmlns:adec="http://schemas.microsoft.com/office/drawing/2017/decorative" val="1"/>
              </a:ext>
            </a:extLst>
          </p:cNvPr>
          <p:cNvCxnSpPr>
            <a:cxnSpLocks/>
          </p:cNvCxnSpPr>
          <p:nvPr/>
        </p:nvCxnSpPr>
        <p:spPr>
          <a:xfrm>
            <a:off x="584200" y="6267088"/>
            <a:ext cx="11025188" cy="0"/>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Slide Number Placeholder 5">
            <a:extLst>
              <a:ext uri="{FF2B5EF4-FFF2-40B4-BE49-F238E27FC236}">
                <a16:creationId xmlns:a16="http://schemas.microsoft.com/office/drawing/2014/main" id="{4D2DA863-F774-4788-9D62-D8BDC08571C6}"/>
              </a:ext>
              <a:ext uri="{C183D7F6-B498-43B3-948B-1728B52AA6E4}">
                <adec:decorative xmlns:adec="http://schemas.microsoft.com/office/drawing/2017/decorative" val="1"/>
              </a:ext>
            </a:extLst>
          </p:cNvPr>
          <p:cNvSpPr>
            <a:spLocks noGrp="1"/>
          </p:cNvSpPr>
          <p:nvPr>
            <p:ph type="sldNum" sz="quarter" idx="4"/>
          </p:nvPr>
        </p:nvSpPr>
        <p:spPr>
          <a:xfrm>
            <a:off x="11697272" y="6539518"/>
            <a:ext cx="404240" cy="123111"/>
          </a:xfrm>
          <a:prstGeom prst="rect">
            <a:avLst/>
          </a:prstGeom>
        </p:spPr>
        <p:txBody>
          <a:bodyPr vert="horz" wrap="square" lIns="0" tIns="0" rIns="0" bIns="0" rtlCol="0" anchor="ctr">
            <a:spAutoFit/>
          </a:bodyPr>
          <a:lstStyle>
            <a:lvl1pPr algn="ctr">
              <a:defRPr sz="800">
                <a:solidFill>
                  <a:schemeClr val="tx1"/>
                </a:solidFill>
              </a:defRPr>
            </a:lvl1pPr>
          </a:lstStyle>
          <a:p>
            <a:fld id="{0990AF78-DB02-44D4-90CE-EC22D187DE87}" type="slidenum">
              <a:rPr lang="en-US" smtClean="0"/>
              <a:t>‹#›</a:t>
            </a:fld>
            <a:endParaRPr lang="en-US"/>
          </a:p>
        </p:txBody>
      </p:sp>
      <p:sp>
        <p:nvSpPr>
          <p:cNvPr id="3" name="WSPlus blue box">
            <a:extLst>
              <a:ext uri="{FF2B5EF4-FFF2-40B4-BE49-F238E27FC236}">
                <a16:creationId xmlns:a16="http://schemas.microsoft.com/office/drawing/2014/main" id="{D40A1B6E-4EED-19A8-FC98-9DD6C591E771}"/>
              </a:ext>
              <a:ext uri="{C183D7F6-B498-43B3-948B-1728B52AA6E4}">
                <adec:decorative xmlns:adec="http://schemas.microsoft.com/office/drawing/2017/decorative" val="1"/>
              </a:ext>
            </a:extLst>
          </p:cNvPr>
          <p:cNvSpPr/>
          <p:nvPr/>
        </p:nvSpPr>
        <p:spPr bwMode="gray">
          <a:xfrm>
            <a:off x="4038599" y="6539517"/>
            <a:ext cx="4114800" cy="12311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800" b="0" cap="none" spc="0">
                <a:ln w="0"/>
                <a:solidFill>
                  <a:schemeClr val="tx1"/>
                </a:solidFill>
                <a:effectLst/>
                <a:latin typeface="Segoe UI" panose="020B0502040204020203" pitchFamily="34" charset="0"/>
                <a:cs typeface="Segoe UI" panose="020B0502040204020203" pitchFamily="34" charset="0"/>
              </a:rPr>
              <a:t>Microsoft Confidential</a:t>
            </a:r>
            <a:endParaRPr lang="en-US" sz="800" b="0" cap="none" spc="0">
              <a:ln w="0"/>
              <a:solidFill>
                <a:schemeClr val="tx1"/>
              </a:solidFill>
              <a:effectLst/>
              <a:latin typeface="Segoe UI" panose="020B0502040204020203" pitchFamily="34" charset="0"/>
              <a:ea typeface="Segoe UI" pitchFamily="34" charset="0"/>
              <a:cs typeface="Segoe UI" panose="020B0502040204020203" pitchFamily="34" charset="0"/>
            </a:endParaRPr>
          </a:p>
        </p:txBody>
      </p:sp>
    </p:spTree>
    <p:extLst>
      <p:ext uri="{BB962C8B-B14F-4D97-AF65-F5344CB8AC3E}">
        <p14:creationId xmlns:p14="http://schemas.microsoft.com/office/powerpoint/2010/main" val="241491596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hank You">
    <p:bg>
      <p:bgPr>
        <a:solidFill>
          <a:srgbClr val="243A5E"/>
        </a:solidFill>
        <a:effectLst/>
      </p:bgPr>
    </p:bg>
    <p:spTree>
      <p:nvGrpSpPr>
        <p:cNvPr id="1" name=""/>
        <p:cNvGrpSpPr/>
        <p:nvPr/>
      </p:nvGrpSpPr>
      <p:grpSpPr>
        <a:xfrm>
          <a:off x="0" y="0"/>
          <a:ext cx="0" cy="0"/>
          <a:chOff x="0" y="0"/>
          <a:chExt cx="0" cy="0"/>
        </a:xfrm>
      </p:grpSpPr>
      <p:cxnSp>
        <p:nvCxnSpPr>
          <p:cNvPr id="19" name="Straight Connector 18">
            <a:extLst>
              <a:ext uri="{FF2B5EF4-FFF2-40B4-BE49-F238E27FC236}">
                <a16:creationId xmlns:a16="http://schemas.microsoft.com/office/drawing/2014/main" id="{16446209-32A2-0D4B-A02D-6E6C8AE47D6F}"/>
              </a:ext>
              <a:ext uri="{C183D7F6-B498-43B3-948B-1728B52AA6E4}">
                <adec:decorative xmlns:adec="http://schemas.microsoft.com/office/drawing/2017/decorative" val="1"/>
              </a:ext>
            </a:extLst>
          </p:cNvPr>
          <p:cNvCxnSpPr>
            <a:cxnSpLocks/>
          </p:cNvCxnSpPr>
          <p:nvPr/>
        </p:nvCxnSpPr>
        <p:spPr>
          <a:xfrm>
            <a:off x="584200" y="6267088"/>
            <a:ext cx="11025188" cy="0"/>
          </a:xfrm>
          <a:prstGeom prst="line">
            <a:avLst/>
          </a:prstGeom>
          <a:ln w="127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Slide Number Placeholder 5">
            <a:extLst>
              <a:ext uri="{FF2B5EF4-FFF2-40B4-BE49-F238E27FC236}">
                <a16:creationId xmlns:a16="http://schemas.microsoft.com/office/drawing/2014/main" id="{4D2DA863-F774-4788-9D62-D8BDC08571C6}"/>
              </a:ext>
              <a:ext uri="{C183D7F6-B498-43B3-948B-1728B52AA6E4}">
                <adec:decorative xmlns:adec="http://schemas.microsoft.com/office/drawing/2017/decorative" val="1"/>
              </a:ext>
            </a:extLst>
          </p:cNvPr>
          <p:cNvSpPr>
            <a:spLocks noGrp="1"/>
          </p:cNvSpPr>
          <p:nvPr>
            <p:ph type="sldNum" sz="quarter" idx="4"/>
          </p:nvPr>
        </p:nvSpPr>
        <p:spPr>
          <a:xfrm>
            <a:off x="11697272" y="6539518"/>
            <a:ext cx="404240" cy="123111"/>
          </a:xfrm>
          <a:prstGeom prst="rect">
            <a:avLst/>
          </a:prstGeom>
        </p:spPr>
        <p:txBody>
          <a:bodyPr vert="horz" wrap="square" lIns="0" tIns="0" rIns="0" bIns="0" rtlCol="0" anchor="ctr">
            <a:spAutoFit/>
          </a:bodyPr>
          <a:lstStyle>
            <a:lvl1pPr algn="ctr">
              <a:defRPr sz="800">
                <a:solidFill>
                  <a:schemeClr val="bg1"/>
                </a:solidFill>
              </a:defRPr>
            </a:lvl1pPr>
          </a:lstStyle>
          <a:p>
            <a:fld id="{0990AF78-DB02-44D4-90CE-EC22D187DE87}" type="slidenum">
              <a:rPr lang="en-US" smtClean="0"/>
              <a:t>‹#›</a:t>
            </a:fld>
            <a:endParaRPr lang="en-US"/>
          </a:p>
        </p:txBody>
      </p:sp>
      <p:pic>
        <p:nvPicPr>
          <p:cNvPr id="9" name="MS logo white - EMF">
            <a:extLst>
              <a:ext uri="{FF2B5EF4-FFF2-40B4-BE49-F238E27FC236}">
                <a16:creationId xmlns:a16="http://schemas.microsoft.com/office/drawing/2014/main" id="{D8ACA973-4D04-4017-807B-71E700D570F4}"/>
              </a:ext>
              <a:ext uri="{C183D7F6-B498-43B3-948B-1728B52AA6E4}">
                <adec:decorative xmlns:adec="http://schemas.microsoft.com/office/drawing/2017/decorative" val="1"/>
              </a:ext>
            </a:extLst>
          </p:cNvPr>
          <p:cNvPicPr>
            <a:picLocks noChangeAspect="1"/>
          </p:cNvPicPr>
          <p:nvPr/>
        </p:nvPicPr>
        <p:blipFill>
          <a:blip r:embed="rId2"/>
          <a:stretch>
            <a:fillRect/>
          </a:stretch>
        </p:blipFill>
        <p:spPr bwMode="black">
          <a:xfrm>
            <a:off x="584200" y="585788"/>
            <a:ext cx="1366245" cy="292608"/>
          </a:xfrm>
          <a:prstGeom prst="rect">
            <a:avLst/>
          </a:prstGeom>
        </p:spPr>
      </p:pic>
      <p:sp>
        <p:nvSpPr>
          <p:cNvPr id="3" name="WSPlus blue box">
            <a:extLst>
              <a:ext uri="{FF2B5EF4-FFF2-40B4-BE49-F238E27FC236}">
                <a16:creationId xmlns:a16="http://schemas.microsoft.com/office/drawing/2014/main" id="{94F0C14E-D91C-2434-9305-220A6D202B19}"/>
              </a:ext>
              <a:ext uri="{C183D7F6-B498-43B3-948B-1728B52AA6E4}">
                <adec:decorative xmlns:adec="http://schemas.microsoft.com/office/drawing/2017/decorative" val="0"/>
              </a:ext>
            </a:extLst>
          </p:cNvPr>
          <p:cNvSpPr/>
          <p:nvPr/>
        </p:nvSpPr>
        <p:spPr bwMode="gray">
          <a:xfrm>
            <a:off x="4038599" y="6539517"/>
            <a:ext cx="4114800" cy="12311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800" b="0" cap="none" spc="0">
                <a:ln w="0"/>
                <a:solidFill>
                  <a:schemeClr val="bg1"/>
                </a:solidFill>
                <a:effectLst/>
                <a:latin typeface="Segoe UI" panose="020B0502040204020203" pitchFamily="34" charset="0"/>
                <a:cs typeface="Segoe UI" panose="020B0502040204020203" pitchFamily="34" charset="0"/>
              </a:rPr>
              <a:t>Microsoft Confidential</a:t>
            </a:r>
            <a:endParaRPr lang="en-US" sz="800" b="0" cap="none" spc="0">
              <a:ln w="0"/>
              <a:solidFill>
                <a:schemeClr val="bg1"/>
              </a:solidFill>
              <a:effectLst/>
              <a:latin typeface="Segoe UI" panose="020B0502040204020203" pitchFamily="34" charset="0"/>
              <a:ea typeface="Segoe UI" pitchFamily="34" charset="0"/>
              <a:cs typeface="Segoe UI" panose="020B0502040204020203" pitchFamily="34" charset="0"/>
            </a:endParaRPr>
          </a:p>
        </p:txBody>
      </p:sp>
      <p:sp>
        <p:nvSpPr>
          <p:cNvPr id="4" name="Title 3">
            <a:extLst>
              <a:ext uri="{FF2B5EF4-FFF2-40B4-BE49-F238E27FC236}">
                <a16:creationId xmlns:a16="http://schemas.microsoft.com/office/drawing/2014/main" id="{56DFBD2B-5996-373A-9AE7-66F9BAD2529F}"/>
              </a:ext>
            </a:extLst>
          </p:cNvPr>
          <p:cNvSpPr>
            <a:spLocks noGrp="1"/>
          </p:cNvSpPr>
          <p:nvPr>
            <p:ph type="title" hasCustomPrompt="1"/>
          </p:nvPr>
        </p:nvSpPr>
        <p:spPr>
          <a:xfrm>
            <a:off x="582612" y="5094995"/>
            <a:ext cx="4614228" cy="899665"/>
          </a:xfrm>
        </p:spPr>
        <p:txBody>
          <a:bodyPr/>
          <a:lstStyle>
            <a:lvl1pPr>
              <a:defRPr sz="7200">
                <a:solidFill>
                  <a:schemeClr val="bg1"/>
                </a:solidFill>
                <a:latin typeface="Segoe UI Light" panose="020B0502040204020203" pitchFamily="34" charset="0"/>
                <a:cs typeface="Segoe UI Light" panose="020B0502040204020203" pitchFamily="34" charset="0"/>
              </a:defRPr>
            </a:lvl1pPr>
          </a:lstStyle>
          <a:p>
            <a:r>
              <a:rPr lang="en-FI"/>
              <a:t>Thank You!</a:t>
            </a:r>
            <a:endParaRPr lang="en-US"/>
          </a:p>
        </p:txBody>
      </p:sp>
    </p:spTree>
    <p:extLst>
      <p:ext uri="{BB962C8B-B14F-4D97-AF65-F5344CB8AC3E}">
        <p14:creationId xmlns:p14="http://schemas.microsoft.com/office/powerpoint/2010/main" val="1067757475"/>
      </p:ext>
    </p:extLst>
  </p:cSld>
  <p:clrMapOvr>
    <a:masterClrMapping/>
  </p:clrMapOvr>
  <p:transition>
    <p:fade/>
  </p:transition>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losing logo slide">
    <p:bg>
      <p:bgPr>
        <a:solidFill>
          <a:srgbClr val="243A5E"/>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5CC2F4C9-F8CD-7A61-1DF6-0002DDFA9B1E}"/>
              </a:ext>
            </a:extLst>
          </p:cNvPr>
          <p:cNvSpPr>
            <a:spLocks noGrp="1"/>
          </p:cNvSpPr>
          <p:nvPr>
            <p:ph type="title" hasCustomPrompt="1"/>
          </p:nvPr>
        </p:nvSpPr>
        <p:spPr>
          <a:xfrm>
            <a:off x="129342" y="6426516"/>
            <a:ext cx="3185358" cy="325772"/>
          </a:xfrm>
        </p:spPr>
        <p:txBody>
          <a:bodyPr/>
          <a:lstStyle>
            <a:lvl1pPr algn="l">
              <a:defRPr sz="700" spc="0">
                <a:solidFill>
                  <a:schemeClr val="tx1"/>
                </a:solidFill>
                <a:latin typeface="+mn-lt"/>
              </a:defRPr>
            </a:lvl1pPr>
          </a:lstStyle>
          <a:p>
            <a:pPr defTabSz="932290" eaLnBrk="0" hangingPunct="0"/>
            <a:r>
              <a:rPr lang="en-US" sz="800">
                <a:solidFill>
                  <a:schemeClr val="tx1"/>
                </a:solidFill>
                <a:cs typeface="Segoe UI" pitchFamily="34" charset="0"/>
              </a:rPr>
              <a:t>© Copyright Microsoft Corporation. All rights reserved. </a:t>
            </a:r>
          </a:p>
        </p:txBody>
      </p:sp>
      <p:pic>
        <p:nvPicPr>
          <p:cNvPr id="5" name="MS logo white - EMF">
            <a:extLst>
              <a:ext uri="{FF2B5EF4-FFF2-40B4-BE49-F238E27FC236}">
                <a16:creationId xmlns:a16="http://schemas.microsoft.com/office/drawing/2014/main" id="{70D3778F-A717-44C8-9013-FF206B15DD6D}"/>
              </a:ext>
              <a:ext uri="{C183D7F6-B498-43B3-948B-1728B52AA6E4}">
                <adec:decorative xmlns:adec="http://schemas.microsoft.com/office/drawing/2017/decorative" val="1"/>
              </a:ext>
            </a:extLst>
          </p:cNvPr>
          <p:cNvPicPr>
            <a:picLocks noChangeAspect="1"/>
          </p:cNvPicPr>
          <p:nvPr/>
        </p:nvPicPr>
        <p:blipFill>
          <a:blip r:embed="rId2"/>
          <a:stretch>
            <a:fillRect/>
          </a:stretch>
        </p:blipFill>
        <p:spPr bwMode="black">
          <a:xfrm>
            <a:off x="584200" y="585788"/>
            <a:ext cx="1366245" cy="292608"/>
          </a:xfrm>
          <a:prstGeom prst="rect">
            <a:avLst/>
          </a:prstGeom>
        </p:spPr>
      </p:pic>
      <p:sp>
        <p:nvSpPr>
          <p:cNvPr id="7" name="Text Placeholder 6">
            <a:extLst>
              <a:ext uri="{FF2B5EF4-FFF2-40B4-BE49-F238E27FC236}">
                <a16:creationId xmlns:a16="http://schemas.microsoft.com/office/drawing/2014/main" id="{41CBE15F-1446-60FF-E7DE-0190BBE47D12}"/>
              </a:ext>
            </a:extLst>
          </p:cNvPr>
          <p:cNvSpPr>
            <a:spLocks noGrp="1"/>
          </p:cNvSpPr>
          <p:nvPr>
            <p:ph type="body" sz="quarter" idx="10" hasCustomPrompt="1"/>
          </p:nvPr>
        </p:nvSpPr>
        <p:spPr>
          <a:xfrm>
            <a:off x="12325032" y="4332605"/>
            <a:ext cx="45719" cy="45719"/>
          </a:xfrm>
        </p:spPr>
        <p:txBody>
          <a:bodyPr/>
          <a:lstStyle>
            <a:lvl1pPr>
              <a:defRPr sz="100"/>
            </a:lvl1pPr>
          </a:lstStyle>
          <a:p>
            <a:pPr lvl="0"/>
            <a:r>
              <a:rPr lang="en-FI"/>
              <a:t>1</a:t>
            </a:r>
            <a:endParaRPr lang="en-US"/>
          </a:p>
        </p:txBody>
      </p:sp>
    </p:spTree>
    <p:extLst>
      <p:ext uri="{BB962C8B-B14F-4D97-AF65-F5344CB8AC3E}">
        <p14:creationId xmlns:p14="http://schemas.microsoft.com/office/powerpoint/2010/main" val="139469788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1_Agenda mono">
    <p:spTree>
      <p:nvGrpSpPr>
        <p:cNvPr id="1" name=""/>
        <p:cNvGrpSpPr/>
        <p:nvPr/>
      </p:nvGrpSpPr>
      <p:grpSpPr>
        <a:xfrm>
          <a:off x="0" y="0"/>
          <a:ext cx="0" cy="0"/>
          <a:chOff x="0" y="0"/>
          <a:chExt cx="0" cy="0"/>
        </a:xfrm>
      </p:grpSpPr>
      <p:sp>
        <p:nvSpPr>
          <p:cNvPr id="36" name="Slide Number Placeholder 5">
            <a:extLst>
              <a:ext uri="{FF2B5EF4-FFF2-40B4-BE49-F238E27FC236}">
                <a16:creationId xmlns:a16="http://schemas.microsoft.com/office/drawing/2014/main" id="{4333FB6F-5C99-40E2-8D4E-1E9EE410072E}"/>
              </a:ext>
            </a:extLst>
          </p:cNvPr>
          <p:cNvSpPr>
            <a:spLocks noGrp="1"/>
          </p:cNvSpPr>
          <p:nvPr>
            <p:ph type="sldNum" sz="quarter" idx="4"/>
          </p:nvPr>
        </p:nvSpPr>
        <p:spPr>
          <a:xfrm>
            <a:off x="11697272" y="6539518"/>
            <a:ext cx="404240" cy="123111"/>
          </a:xfrm>
          <a:prstGeom prst="rect">
            <a:avLst/>
          </a:prstGeom>
        </p:spPr>
        <p:txBody>
          <a:bodyPr vert="horz" wrap="square" lIns="0" tIns="0" rIns="0" bIns="0" rtlCol="0" anchor="ctr">
            <a:spAutoFit/>
          </a:bodyPr>
          <a:lstStyle>
            <a:lvl1pPr algn="ctr">
              <a:defRPr sz="800">
                <a:solidFill>
                  <a:schemeClr val="tx1"/>
                </a:solidFill>
              </a:defRPr>
            </a:lvl1pPr>
          </a:lstStyle>
          <a:p>
            <a:fld id="{0990AF78-DB02-44D4-90CE-EC22D187DE87}" type="slidenum">
              <a:rPr lang="en-US" smtClean="0"/>
              <a:t>‹#›</a:t>
            </a:fld>
            <a:endParaRPr lang="en-US"/>
          </a:p>
        </p:txBody>
      </p:sp>
      <p:sp>
        <p:nvSpPr>
          <p:cNvPr id="3" name="Blue text box">
            <a:extLst>
              <a:ext uri="{FF2B5EF4-FFF2-40B4-BE49-F238E27FC236}">
                <a16:creationId xmlns:a16="http://schemas.microsoft.com/office/drawing/2014/main" id="{9F6CB505-905A-BA37-7909-10BA7D37B71D}"/>
              </a:ext>
              <a:ext uri="{C183D7F6-B498-43B3-948B-1728B52AA6E4}">
                <adec:decorative xmlns:adec="http://schemas.microsoft.com/office/drawing/2017/decorative" val="1"/>
              </a:ext>
            </a:extLst>
          </p:cNvPr>
          <p:cNvSpPr/>
          <p:nvPr/>
        </p:nvSpPr>
        <p:spPr bwMode="auto">
          <a:xfrm>
            <a:off x="0" y="1"/>
            <a:ext cx="12192000" cy="1857827"/>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5" name="Grey divider">
            <a:extLst>
              <a:ext uri="{FF2B5EF4-FFF2-40B4-BE49-F238E27FC236}">
                <a16:creationId xmlns:a16="http://schemas.microsoft.com/office/drawing/2014/main" id="{89F9AB04-D0A9-8F4D-A465-9C7C8CAFB194}"/>
              </a:ext>
              <a:ext uri="{C183D7F6-B498-43B3-948B-1728B52AA6E4}">
                <adec:decorative xmlns:adec="http://schemas.microsoft.com/office/drawing/2017/decorative" val="1"/>
              </a:ext>
            </a:extLst>
          </p:cNvPr>
          <p:cNvSpPr/>
          <p:nvPr/>
        </p:nvSpPr>
        <p:spPr bwMode="auto">
          <a:xfrm>
            <a:off x="0" y="1808596"/>
            <a:ext cx="12192000" cy="49232"/>
          </a:xfrm>
          <a:prstGeom prst="rect">
            <a:avLst/>
          </a:prstGeom>
          <a:solidFill>
            <a:srgbClr val="52525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7" name="Title">
            <a:extLst>
              <a:ext uri="{FF2B5EF4-FFF2-40B4-BE49-F238E27FC236}">
                <a16:creationId xmlns:a16="http://schemas.microsoft.com/office/drawing/2014/main" id="{03974655-8986-BECC-133A-44946F914B2B}"/>
              </a:ext>
              <a:ext uri="{C183D7F6-B498-43B3-948B-1728B52AA6E4}">
                <adec:decorative xmlns:adec="http://schemas.microsoft.com/office/drawing/2017/decorative" val="0"/>
              </a:ext>
            </a:extLst>
          </p:cNvPr>
          <p:cNvSpPr>
            <a:spLocks noGrp="1"/>
          </p:cNvSpPr>
          <p:nvPr>
            <p:ph type="title"/>
          </p:nvPr>
        </p:nvSpPr>
        <p:spPr>
          <a:xfrm>
            <a:off x="575481" y="599436"/>
            <a:ext cx="11018520" cy="553998"/>
          </a:xfrm>
        </p:spPr>
        <p:txBody>
          <a:bodyPr anchor="ctr"/>
          <a:lstStyle>
            <a:lvl1pPr algn="l" defTabSz="932742" rtl="0" eaLnBrk="1" latinLnBrk="0" hangingPunct="1">
              <a:lnSpc>
                <a:spcPct val="100000"/>
              </a:lnSpc>
              <a:spcBef>
                <a:spcPct val="0"/>
              </a:spcBef>
              <a:buNone/>
              <a:defRPr lang="en-US" sz="3600" b="0" kern="1200" cap="none" spc="0" baseline="0" dirty="0">
                <a:ln w="3175">
                  <a:noFill/>
                </a:ln>
                <a:solidFill>
                  <a:schemeClr val="bg1"/>
                </a:solidFill>
                <a:effectLst/>
                <a:latin typeface="+mj-lt"/>
                <a:ea typeface="+mn-ea"/>
                <a:cs typeface="Segoe UI" pitchFamily="34" charset="0"/>
              </a:defRPr>
            </a:lvl1pPr>
          </a:lstStyle>
          <a:p>
            <a:r>
              <a:rPr lang="en-US"/>
              <a:t>Click to edit Master title style</a:t>
            </a:r>
          </a:p>
        </p:txBody>
      </p:sp>
    </p:spTree>
    <p:extLst>
      <p:ext uri="{BB962C8B-B14F-4D97-AF65-F5344CB8AC3E}">
        <p14:creationId xmlns:p14="http://schemas.microsoft.com/office/powerpoint/2010/main" val="1406138198"/>
      </p:ext>
    </p:extLst>
  </p:cSld>
  <p:clrMapOvr>
    <a:masterClrMapping/>
  </p:clrMapOvr>
  <p:transition>
    <p:fade/>
  </p:transition>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ithub_blog">
    <p:spTree>
      <p:nvGrpSpPr>
        <p:cNvPr id="1" name=""/>
        <p:cNvGrpSpPr/>
        <p:nvPr/>
      </p:nvGrpSpPr>
      <p:grpSpPr>
        <a:xfrm>
          <a:off x="0" y="0"/>
          <a:ext cx="0" cy="0"/>
          <a:chOff x="0" y="0"/>
          <a:chExt cx="0" cy="0"/>
        </a:xfrm>
      </p:grpSpPr>
      <p:sp>
        <p:nvSpPr>
          <p:cNvPr id="15" name="Rectangle 6">
            <a:extLst>
              <a:ext uri="{FF2B5EF4-FFF2-40B4-BE49-F238E27FC236}">
                <a16:creationId xmlns:a16="http://schemas.microsoft.com/office/drawing/2014/main" id="{67286A9F-BBA8-4006-591B-1576F9AAF97C}"/>
              </a:ext>
              <a:ext uri="{C183D7F6-B498-43B3-948B-1728B52AA6E4}">
                <adec:decorative xmlns:adec="http://schemas.microsoft.com/office/drawing/2017/decorative" val="1"/>
              </a:ext>
            </a:extLst>
          </p:cNvPr>
          <p:cNvSpPr/>
          <p:nvPr/>
        </p:nvSpPr>
        <p:spPr bwMode="auto">
          <a:xfrm>
            <a:off x="571501" y="2341601"/>
            <a:ext cx="6870533" cy="3582677"/>
          </a:xfrm>
          <a:prstGeom prst="rect">
            <a:avLst/>
          </a:prstGeom>
          <a:solidFill>
            <a:srgbClr val="F2F2F2"/>
          </a:solid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6" name="Blue top box">
            <a:extLst>
              <a:ext uri="{FF2B5EF4-FFF2-40B4-BE49-F238E27FC236}">
                <a16:creationId xmlns:a16="http://schemas.microsoft.com/office/drawing/2014/main" id="{9BA4EE01-A11E-4E94-BD8C-0E370CC84335}"/>
              </a:ext>
              <a:ext uri="{C183D7F6-B498-43B3-948B-1728B52AA6E4}">
                <adec:decorative xmlns:adec="http://schemas.microsoft.com/office/drawing/2017/decorative" val="1"/>
              </a:ext>
            </a:extLst>
          </p:cNvPr>
          <p:cNvSpPr/>
          <p:nvPr/>
        </p:nvSpPr>
        <p:spPr bwMode="auto">
          <a:xfrm>
            <a:off x="0" y="1"/>
            <a:ext cx="12192000" cy="1857827"/>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7" name="Grey divider">
            <a:extLst>
              <a:ext uri="{FF2B5EF4-FFF2-40B4-BE49-F238E27FC236}">
                <a16:creationId xmlns:a16="http://schemas.microsoft.com/office/drawing/2014/main" id="{849DBB57-EFF8-4672-A1A8-6F5D20C83EAE}"/>
              </a:ext>
              <a:ext uri="{C183D7F6-B498-43B3-948B-1728B52AA6E4}">
                <adec:decorative xmlns:adec="http://schemas.microsoft.com/office/drawing/2017/decorative" val="1"/>
              </a:ext>
            </a:extLst>
          </p:cNvPr>
          <p:cNvSpPr/>
          <p:nvPr/>
        </p:nvSpPr>
        <p:spPr bwMode="auto">
          <a:xfrm>
            <a:off x="0" y="1808596"/>
            <a:ext cx="12192000" cy="49232"/>
          </a:xfrm>
          <a:prstGeom prst="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21" name="Date and preview background box">
            <a:extLst>
              <a:ext uri="{FF2B5EF4-FFF2-40B4-BE49-F238E27FC236}">
                <a16:creationId xmlns:a16="http://schemas.microsoft.com/office/drawing/2014/main" id="{4D522179-C69F-0630-FED0-DA4E6693FF35}"/>
              </a:ext>
              <a:ext uri="{C183D7F6-B498-43B3-948B-1728B52AA6E4}">
                <adec:decorative xmlns:adec="http://schemas.microsoft.com/office/drawing/2017/decorative" val="1"/>
              </a:ext>
            </a:extLst>
          </p:cNvPr>
          <p:cNvSpPr/>
          <p:nvPr/>
        </p:nvSpPr>
        <p:spPr bwMode="auto">
          <a:xfrm>
            <a:off x="9424034" y="1401174"/>
            <a:ext cx="2767966" cy="941832"/>
          </a:xfrm>
          <a:prstGeom prst="rect">
            <a:avLst/>
          </a:prstGeom>
          <a:solidFill>
            <a:srgbClr val="243A5E"/>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FI" sz="2400" err="1">
              <a:gradFill>
                <a:gsLst>
                  <a:gs pos="0">
                    <a:srgbClr val="FFFFFF"/>
                  </a:gs>
                  <a:gs pos="100000">
                    <a:srgbClr val="FFFFFF"/>
                  </a:gs>
                </a:gsLst>
                <a:lin ang="5400000" scaled="0"/>
              </a:gradFill>
              <a:ea typeface="Segoe UI" pitchFamily="34" charset="0"/>
              <a:cs typeface="Segoe UI" pitchFamily="34" charset="0"/>
            </a:endParaRPr>
          </a:p>
        </p:txBody>
      </p:sp>
      <p:sp>
        <p:nvSpPr>
          <p:cNvPr id="14" name="Day divider">
            <a:extLst>
              <a:ext uri="{FF2B5EF4-FFF2-40B4-BE49-F238E27FC236}">
                <a16:creationId xmlns:a16="http://schemas.microsoft.com/office/drawing/2014/main" id="{2411F207-0112-C557-1F4C-9B815438F8E8}"/>
              </a:ext>
              <a:ext uri="{C183D7F6-B498-43B3-948B-1728B52AA6E4}">
                <adec:decorative xmlns:adec="http://schemas.microsoft.com/office/drawing/2017/decorative" val="1"/>
              </a:ext>
            </a:extLst>
          </p:cNvPr>
          <p:cNvSpPr/>
          <p:nvPr/>
        </p:nvSpPr>
        <p:spPr>
          <a:xfrm>
            <a:off x="9424034" y="1401174"/>
            <a:ext cx="91441" cy="941832"/>
          </a:xfrm>
          <a:prstGeom prst="rect">
            <a:avLst/>
          </a:prstGeom>
          <a:solidFill>
            <a:schemeClr val="tx1">
              <a:lumMod val="5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 name="title">
            <a:extLst>
              <a:ext uri="{FF2B5EF4-FFF2-40B4-BE49-F238E27FC236}">
                <a16:creationId xmlns:a16="http://schemas.microsoft.com/office/drawing/2014/main" id="{D0AAD849-7CFE-4AF7-A7C5-6BBD50C88C1A}"/>
              </a:ext>
              <a:ext uri="{C183D7F6-B498-43B3-948B-1728B52AA6E4}">
                <adec:decorative xmlns:adec="http://schemas.microsoft.com/office/drawing/2017/decorative" val="0"/>
              </a:ext>
            </a:extLst>
          </p:cNvPr>
          <p:cNvSpPr>
            <a:spLocks noGrp="1"/>
          </p:cNvSpPr>
          <p:nvPr>
            <p:ph type="title"/>
          </p:nvPr>
        </p:nvSpPr>
        <p:spPr>
          <a:xfrm>
            <a:off x="575481" y="599436"/>
            <a:ext cx="11018520" cy="553998"/>
          </a:xfrm>
        </p:spPr>
        <p:txBody>
          <a:bodyPr anchor="ctr"/>
          <a:lstStyle>
            <a:lvl1pPr algn="l" defTabSz="932742" rtl="0" eaLnBrk="1" latinLnBrk="0" hangingPunct="1">
              <a:lnSpc>
                <a:spcPct val="100000"/>
              </a:lnSpc>
              <a:spcBef>
                <a:spcPct val="0"/>
              </a:spcBef>
              <a:buNone/>
              <a:defRPr lang="en-US" sz="3600" b="0" kern="1200" cap="none" spc="0" baseline="0" dirty="0">
                <a:ln w="3175">
                  <a:noFill/>
                </a:ln>
                <a:solidFill>
                  <a:schemeClr val="bg1"/>
                </a:solidFill>
                <a:effectLst/>
                <a:latin typeface="+mj-lt"/>
                <a:ea typeface="+mn-ea"/>
                <a:cs typeface="Segoe UI" pitchFamily="34" charset="0"/>
              </a:defRPr>
            </a:lvl1pPr>
          </a:lstStyle>
          <a:p>
            <a:r>
              <a:rPr lang="en-US" dirty="0"/>
              <a:t>Click to edit Master title style</a:t>
            </a:r>
          </a:p>
        </p:txBody>
      </p:sp>
      <p:sp>
        <p:nvSpPr>
          <p:cNvPr id="8" name="Rectangle 6">
            <a:extLst>
              <a:ext uri="{FF2B5EF4-FFF2-40B4-BE49-F238E27FC236}">
                <a16:creationId xmlns:a16="http://schemas.microsoft.com/office/drawing/2014/main" id="{C60B3836-414D-CEE1-9D90-425CA4B81403}"/>
              </a:ext>
              <a:ext uri="{C183D7F6-B498-43B3-948B-1728B52AA6E4}">
                <adec:decorative xmlns:adec="http://schemas.microsoft.com/office/drawing/2017/decorative" val="1"/>
              </a:ext>
            </a:extLst>
          </p:cNvPr>
          <p:cNvSpPr/>
          <p:nvPr/>
        </p:nvSpPr>
        <p:spPr bwMode="auto">
          <a:xfrm>
            <a:off x="7445375" y="2342241"/>
            <a:ext cx="4175125" cy="3916323"/>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16" name="main_text">
            <a:extLst>
              <a:ext uri="{FF2B5EF4-FFF2-40B4-BE49-F238E27FC236}">
                <a16:creationId xmlns:a16="http://schemas.microsoft.com/office/drawing/2014/main" id="{0353AB08-A720-2974-5ACB-1C7D3322F062}"/>
              </a:ext>
              <a:ext uri="{C183D7F6-B498-43B3-948B-1728B52AA6E4}">
                <adec:decorative xmlns:adec="http://schemas.microsoft.com/office/drawing/2017/decorative" val="0"/>
              </a:ext>
            </a:extLst>
          </p:cNvPr>
          <p:cNvSpPr>
            <a:spLocks noGrp="1"/>
          </p:cNvSpPr>
          <p:nvPr>
            <p:ph type="body" sz="quarter" idx="16"/>
          </p:nvPr>
        </p:nvSpPr>
        <p:spPr>
          <a:xfrm>
            <a:off x="576263" y="2343149"/>
            <a:ext cx="6865771" cy="1449628"/>
          </a:xfrm>
          <a:noFill/>
        </p:spPr>
        <p:txBody>
          <a:bodyPr/>
          <a:lstStyle>
            <a:lvl1pPr>
              <a:defRPr sz="1600">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5" name="WSPlus blue box">
            <a:extLst>
              <a:ext uri="{FF2B5EF4-FFF2-40B4-BE49-F238E27FC236}">
                <a16:creationId xmlns:a16="http://schemas.microsoft.com/office/drawing/2014/main" id="{DE7F259C-DEB1-9AE4-7CB7-78138C203356}"/>
              </a:ext>
              <a:ext uri="{C183D7F6-B498-43B3-948B-1728B52AA6E4}">
                <adec:decorative xmlns:adec="http://schemas.microsoft.com/office/drawing/2017/decorative" val="0"/>
              </a:ext>
            </a:extLst>
          </p:cNvPr>
          <p:cNvSpPr/>
          <p:nvPr/>
        </p:nvSpPr>
        <p:spPr bwMode="gray">
          <a:xfrm>
            <a:off x="4038599" y="6539517"/>
            <a:ext cx="4114800" cy="12311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800" b="0" cap="none" spc="0">
                <a:ln w="0"/>
                <a:solidFill>
                  <a:schemeClr val="tx1">
                    <a:lumMod val="50000"/>
                  </a:schemeClr>
                </a:solidFill>
                <a:effectLst/>
                <a:latin typeface="Segoe UI" panose="020B0502040204020203" pitchFamily="34" charset="0"/>
                <a:cs typeface="Segoe UI" panose="020B0502040204020203" pitchFamily="34" charset="0"/>
              </a:rPr>
              <a:t>Microsoft Confidential</a:t>
            </a:r>
            <a:endParaRPr lang="en-US" sz="800" b="0" cap="none" spc="0">
              <a:ln w="0"/>
              <a:solidFill>
                <a:schemeClr val="tx1">
                  <a:lumMod val="50000"/>
                </a:schemeClr>
              </a:solidFill>
              <a:effectLst/>
              <a:latin typeface="Segoe UI" panose="020B0502040204020203" pitchFamily="34" charset="0"/>
              <a:ea typeface="Segoe UI" pitchFamily="34" charset="0"/>
              <a:cs typeface="Segoe UI" panose="020B0502040204020203" pitchFamily="34" charset="0"/>
            </a:endParaRPr>
          </a:p>
        </p:txBody>
      </p:sp>
      <p:sp>
        <p:nvSpPr>
          <p:cNvPr id="11" name="image">
            <a:extLst>
              <a:ext uri="{FF2B5EF4-FFF2-40B4-BE49-F238E27FC236}">
                <a16:creationId xmlns:a16="http://schemas.microsoft.com/office/drawing/2014/main" id="{C871810A-8B76-F32F-C97E-3BD49CDA618F}"/>
              </a:ext>
              <a:ext uri="{C183D7F6-B498-43B3-948B-1728B52AA6E4}">
                <adec:decorative xmlns:adec="http://schemas.microsoft.com/office/drawing/2017/decorative" val="1"/>
              </a:ext>
            </a:extLst>
          </p:cNvPr>
          <p:cNvSpPr>
            <a:spLocks noGrp="1"/>
          </p:cNvSpPr>
          <p:nvPr>
            <p:ph type="pic" sz="quarter" idx="17"/>
          </p:nvPr>
        </p:nvSpPr>
        <p:spPr>
          <a:xfrm>
            <a:off x="7522464" y="2623959"/>
            <a:ext cx="4002786" cy="3081756"/>
          </a:xfrm>
        </p:spPr>
        <p:txBody>
          <a:bodyPr/>
          <a:lstStyle/>
          <a:p>
            <a:r>
              <a:rPr lang="en-US"/>
              <a:t>Click icon to add picture</a:t>
            </a:r>
            <a:endParaRPr lang="fi-FI"/>
          </a:p>
        </p:txBody>
      </p:sp>
      <p:pic>
        <p:nvPicPr>
          <p:cNvPr id="12" name="Picture 11">
            <a:extLst>
              <a:ext uri="{FF2B5EF4-FFF2-40B4-BE49-F238E27FC236}">
                <a16:creationId xmlns:a16="http://schemas.microsoft.com/office/drawing/2014/main" id="{4F563D5E-A12A-C1A4-3672-6783F13AF1DB}"/>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9629842" y="1651706"/>
            <a:ext cx="469643" cy="459433"/>
          </a:xfrm>
          <a:prstGeom prst="rect">
            <a:avLst/>
          </a:prstGeom>
        </p:spPr>
      </p:pic>
      <p:sp>
        <p:nvSpPr>
          <p:cNvPr id="13" name="source_url">
            <a:extLst>
              <a:ext uri="{FF2B5EF4-FFF2-40B4-BE49-F238E27FC236}">
                <a16:creationId xmlns:a16="http://schemas.microsoft.com/office/drawing/2014/main" id="{9CD57F38-3716-A436-3D46-1511342CE061}"/>
              </a:ext>
            </a:extLst>
          </p:cNvPr>
          <p:cNvSpPr>
            <a:spLocks noGrp="1"/>
          </p:cNvSpPr>
          <p:nvPr>
            <p:ph type="body" sz="quarter" idx="18" hasCustomPrompt="1"/>
          </p:nvPr>
        </p:nvSpPr>
        <p:spPr>
          <a:xfrm>
            <a:off x="571500" y="6010275"/>
            <a:ext cx="6865770" cy="350865"/>
          </a:xfrm>
        </p:spPr>
        <p:txBody>
          <a:bodyPr/>
          <a:lstStyle>
            <a:lvl1pPr>
              <a:defRPr sz="1200"/>
            </a:lvl1pPr>
            <a:lvl2pPr marL="336145" indent="0">
              <a:buNone/>
              <a:defRPr/>
            </a:lvl2pPr>
          </a:lstStyle>
          <a:p>
            <a:pPr lvl="0"/>
            <a:r>
              <a:rPr lang="en-US" dirty="0"/>
              <a:t>source</a:t>
            </a:r>
          </a:p>
        </p:txBody>
      </p:sp>
      <p:sp>
        <p:nvSpPr>
          <p:cNvPr id="3" name="TextBox 2">
            <a:extLst>
              <a:ext uri="{FF2B5EF4-FFF2-40B4-BE49-F238E27FC236}">
                <a16:creationId xmlns:a16="http://schemas.microsoft.com/office/drawing/2014/main" id="{E3A8E1D1-98CE-0734-1807-F9CE8EA0F7AA}"/>
              </a:ext>
            </a:extLst>
          </p:cNvPr>
          <p:cNvSpPr txBox="1"/>
          <p:nvPr userDrawn="1"/>
        </p:nvSpPr>
        <p:spPr>
          <a:xfrm>
            <a:off x="10022225" y="1622889"/>
            <a:ext cx="1571584" cy="517065"/>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lang="en-GB" sz="1600" dirty="0">
                <a:solidFill>
                  <a:schemeClr val="bg1"/>
                </a:solidFill>
                <a:latin typeface="Mona Sans SemiBold" pitchFamily="50" charset="0"/>
              </a:rPr>
              <a:t>GitHub Blog</a:t>
            </a:r>
            <a:endParaRPr lang="en-FI" sz="1600" dirty="0">
              <a:solidFill>
                <a:schemeClr val="bg1"/>
              </a:solidFill>
              <a:latin typeface="Mona Sans SemiBold" pitchFamily="50" charset="0"/>
            </a:endParaRPr>
          </a:p>
        </p:txBody>
      </p:sp>
      <p:sp>
        <p:nvSpPr>
          <p:cNvPr id="4" name="date">
            <a:extLst>
              <a:ext uri="{FF2B5EF4-FFF2-40B4-BE49-F238E27FC236}">
                <a16:creationId xmlns:a16="http://schemas.microsoft.com/office/drawing/2014/main" id="{ABCE3813-608B-31E7-A262-D5A6195EE90E}"/>
              </a:ext>
            </a:extLst>
          </p:cNvPr>
          <p:cNvSpPr>
            <a:spLocks noGrp="1"/>
          </p:cNvSpPr>
          <p:nvPr>
            <p:ph type="body" sz="quarter" idx="19" hasCustomPrompt="1"/>
          </p:nvPr>
        </p:nvSpPr>
        <p:spPr>
          <a:xfrm>
            <a:off x="8844428" y="5986668"/>
            <a:ext cx="2767967" cy="350865"/>
          </a:xfrm>
        </p:spPr>
        <p:txBody>
          <a:bodyPr/>
          <a:lstStyle>
            <a:lvl1pPr algn="r">
              <a:defRPr sz="1200"/>
            </a:lvl1pPr>
            <a:lvl2pPr marL="336145" indent="0">
              <a:buNone/>
              <a:defRPr/>
            </a:lvl2pPr>
          </a:lstStyle>
          <a:p>
            <a:pPr lvl="0"/>
            <a:r>
              <a:rPr lang="en-US" dirty="0"/>
              <a:t>{Date}</a:t>
            </a:r>
          </a:p>
        </p:txBody>
      </p:sp>
    </p:spTree>
    <p:extLst>
      <p:ext uri="{BB962C8B-B14F-4D97-AF65-F5344CB8AC3E}">
        <p14:creationId xmlns:p14="http://schemas.microsoft.com/office/powerpoint/2010/main" val="2107058207"/>
      </p:ext>
    </p:extLst>
  </p:cSld>
  <p:clrMapOvr>
    <a:masterClrMapping/>
  </p:clrMapOvr>
  <p:transition>
    <p:fade/>
  </p:transition>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1_Demo Content">
    <p:bg>
      <p:bgPr>
        <a:solidFill>
          <a:srgbClr val="243A5E"/>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name="think-cell Slide" r:id="rId3" imgW="378" imgH="377" progId="TCLayout.ActiveDocument.1">
                  <p:embed/>
                </p:oleObj>
              </mc:Choice>
              <mc:Fallback>
                <p:oleObj name="think-cell Slide" r:id="rId3" imgW="378" imgH="377" progId="TCLayout.ActiveDocument.1">
                  <p:embed/>
                  <p:pic>
                    <p:nvPicPr>
                      <p:cNvPr id="3" name="Object 2" hidden="1"/>
                      <p:cNvPicPr/>
                      <p:nvPr/>
                    </p:nvPicPr>
                    <p:blipFill>
                      <a:blip r:embed="rId4"/>
                      <a:stretch>
                        <a:fillRect/>
                      </a:stretch>
                    </p:blipFill>
                    <p:spPr>
                      <a:xfrm>
                        <a:off x="1557" y="1558"/>
                        <a:ext cx="1556" cy="1556"/>
                      </a:xfrm>
                      <a:prstGeom prst="rect">
                        <a:avLst/>
                      </a:prstGeom>
                    </p:spPr>
                  </p:pic>
                </p:oleObj>
              </mc:Fallback>
            </mc:AlternateContent>
          </a:graphicData>
        </a:graphic>
      </p:graphicFrame>
      <p:sp>
        <p:nvSpPr>
          <p:cNvPr id="7" name="Title 1">
            <a:extLst>
              <a:ext uri="{FF2B5EF4-FFF2-40B4-BE49-F238E27FC236}">
                <a16:creationId xmlns:a16="http://schemas.microsoft.com/office/drawing/2014/main" id="{3BEB2270-D107-A960-ECB1-5D8F579C34E3}"/>
              </a:ext>
              <a:ext uri="{C183D7F6-B498-43B3-948B-1728B52AA6E4}">
                <adec:decorative xmlns:adec="http://schemas.microsoft.com/office/drawing/2017/decorative" val="1"/>
              </a:ext>
            </a:extLst>
          </p:cNvPr>
          <p:cNvSpPr>
            <a:spLocks noGrp="1"/>
          </p:cNvSpPr>
          <p:nvPr>
            <p:ph type="title" hasCustomPrompt="1"/>
          </p:nvPr>
        </p:nvSpPr>
        <p:spPr>
          <a:xfrm>
            <a:off x="256495" y="515410"/>
            <a:ext cx="9169400" cy="738664"/>
          </a:xfrm>
        </p:spPr>
        <p:txBody>
          <a:bodyPr wrap="square" anchor="b" anchorCtr="0">
            <a:spAutoFit/>
          </a:bodyPr>
          <a:lstStyle>
            <a:lvl1pPr>
              <a:defRPr sz="4000" b="0" i="0" spc="0">
                <a:solidFill>
                  <a:schemeClr val="bg1"/>
                </a:solidFill>
                <a:latin typeface="Segoe UI Light" panose="020B0502040204020203" pitchFamily="34" charset="0"/>
                <a:cs typeface="Segoe UI Light" panose="020B0502040204020203" pitchFamily="34" charset="0"/>
              </a:defRPr>
            </a:lvl1pPr>
          </a:lstStyle>
          <a:p>
            <a:r>
              <a:rPr lang="en-US"/>
              <a:t>Separator</a:t>
            </a:r>
          </a:p>
        </p:txBody>
      </p:sp>
    </p:spTree>
    <p:extLst>
      <p:ext uri="{BB962C8B-B14F-4D97-AF65-F5344CB8AC3E}">
        <p14:creationId xmlns:p14="http://schemas.microsoft.com/office/powerpoint/2010/main" val="6259914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announcement">
    <p:spTree>
      <p:nvGrpSpPr>
        <p:cNvPr id="1" name=""/>
        <p:cNvGrpSpPr/>
        <p:nvPr/>
      </p:nvGrpSpPr>
      <p:grpSpPr>
        <a:xfrm>
          <a:off x="0" y="0"/>
          <a:ext cx="0" cy="0"/>
          <a:chOff x="0" y="0"/>
          <a:chExt cx="0" cy="0"/>
        </a:xfrm>
      </p:grpSpPr>
      <p:sp>
        <p:nvSpPr>
          <p:cNvPr id="6" name="Blue top box">
            <a:extLst>
              <a:ext uri="{FF2B5EF4-FFF2-40B4-BE49-F238E27FC236}">
                <a16:creationId xmlns:a16="http://schemas.microsoft.com/office/drawing/2014/main" id="{9BA4EE01-A11E-4E94-BD8C-0E370CC84335}"/>
              </a:ext>
              <a:ext uri="{C183D7F6-B498-43B3-948B-1728B52AA6E4}">
                <adec:decorative xmlns:adec="http://schemas.microsoft.com/office/drawing/2017/decorative" val="1"/>
              </a:ext>
            </a:extLst>
          </p:cNvPr>
          <p:cNvSpPr/>
          <p:nvPr/>
        </p:nvSpPr>
        <p:spPr bwMode="auto">
          <a:xfrm>
            <a:off x="0" y="1"/>
            <a:ext cx="12192000" cy="1857827"/>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7" name="Grey divider">
            <a:extLst>
              <a:ext uri="{FF2B5EF4-FFF2-40B4-BE49-F238E27FC236}">
                <a16:creationId xmlns:a16="http://schemas.microsoft.com/office/drawing/2014/main" id="{849DBB57-EFF8-4672-A1A8-6F5D20C83EAE}"/>
              </a:ext>
              <a:ext uri="{C183D7F6-B498-43B3-948B-1728B52AA6E4}">
                <adec:decorative xmlns:adec="http://schemas.microsoft.com/office/drawing/2017/decorative" val="1"/>
              </a:ext>
            </a:extLst>
          </p:cNvPr>
          <p:cNvSpPr/>
          <p:nvPr/>
        </p:nvSpPr>
        <p:spPr bwMode="auto">
          <a:xfrm>
            <a:off x="0" y="1808596"/>
            <a:ext cx="12192000" cy="49232"/>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21" name="Date and preview background box">
            <a:extLst>
              <a:ext uri="{FF2B5EF4-FFF2-40B4-BE49-F238E27FC236}">
                <a16:creationId xmlns:a16="http://schemas.microsoft.com/office/drawing/2014/main" id="{4D522179-C69F-0630-FED0-DA4E6693FF35}"/>
              </a:ext>
              <a:ext uri="{C183D7F6-B498-43B3-948B-1728B52AA6E4}">
                <adec:decorative xmlns:adec="http://schemas.microsoft.com/office/drawing/2017/decorative" val="1"/>
              </a:ext>
            </a:extLst>
          </p:cNvPr>
          <p:cNvSpPr/>
          <p:nvPr/>
        </p:nvSpPr>
        <p:spPr bwMode="auto">
          <a:xfrm>
            <a:off x="9424034" y="1401174"/>
            <a:ext cx="2767966" cy="941832"/>
          </a:xfrm>
          <a:prstGeom prst="rect">
            <a:avLst/>
          </a:prstGeom>
          <a:solidFill>
            <a:srgbClr val="243A5E"/>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FI"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Day divider">
            <a:extLst>
              <a:ext uri="{FF2B5EF4-FFF2-40B4-BE49-F238E27FC236}">
                <a16:creationId xmlns:a16="http://schemas.microsoft.com/office/drawing/2014/main" id="{2411F207-0112-C557-1F4C-9B815438F8E8}"/>
              </a:ext>
              <a:ext uri="{C183D7F6-B498-43B3-948B-1728B52AA6E4}">
                <adec:decorative xmlns:adec="http://schemas.microsoft.com/office/drawing/2017/decorative" val="1"/>
              </a:ext>
            </a:extLst>
          </p:cNvPr>
          <p:cNvSpPr/>
          <p:nvPr/>
        </p:nvSpPr>
        <p:spPr>
          <a:xfrm>
            <a:off x="9424034" y="1401174"/>
            <a:ext cx="91441" cy="941832"/>
          </a:xfrm>
          <a:prstGeom prst="rect">
            <a:avLst/>
          </a:prstGeom>
          <a:solidFill>
            <a:srgbClr val="50505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2" name="date">
            <a:extLst>
              <a:ext uri="{FF2B5EF4-FFF2-40B4-BE49-F238E27FC236}">
                <a16:creationId xmlns:a16="http://schemas.microsoft.com/office/drawing/2014/main" id="{88855CC4-F33E-34F6-DB97-5DE569B06019}"/>
              </a:ext>
              <a:ext uri="{C183D7F6-B498-43B3-948B-1728B52AA6E4}">
                <adec:decorative xmlns:adec="http://schemas.microsoft.com/office/drawing/2017/decorative" val="1"/>
              </a:ext>
            </a:extLst>
          </p:cNvPr>
          <p:cNvSpPr>
            <a:spLocks noGrp="1"/>
          </p:cNvSpPr>
          <p:nvPr>
            <p:ph type="body" sz="quarter" idx="14" hasCustomPrompt="1"/>
          </p:nvPr>
        </p:nvSpPr>
        <p:spPr>
          <a:xfrm>
            <a:off x="9803129" y="1842733"/>
            <a:ext cx="2009775" cy="350865"/>
          </a:xfrm>
        </p:spPr>
        <p:txBody>
          <a:bodyPr/>
          <a:lstStyle>
            <a:lvl1pPr marL="0" indent="0">
              <a:buNone/>
              <a:defRPr sz="1200">
                <a:solidFill>
                  <a:schemeClr val="bg1"/>
                </a:solidFill>
                <a:latin typeface="+mn-lt"/>
              </a:defRPr>
            </a:lvl1pPr>
          </a:lstStyle>
          <a:p>
            <a:pPr lvl="0"/>
            <a:r>
              <a:rPr lang="en-GB" dirty="0"/>
              <a:t>&lt;date&gt;</a:t>
            </a:r>
            <a:endParaRPr lang="en-FI" dirty="0"/>
          </a:p>
        </p:txBody>
      </p:sp>
      <p:sp>
        <p:nvSpPr>
          <p:cNvPr id="2" name="Title 1">
            <a:extLst>
              <a:ext uri="{FF2B5EF4-FFF2-40B4-BE49-F238E27FC236}">
                <a16:creationId xmlns:a16="http://schemas.microsoft.com/office/drawing/2014/main" id="{D0AAD849-7CFE-4AF7-A7C5-6BBD50C88C1A}"/>
              </a:ext>
              <a:ext uri="{C183D7F6-B498-43B3-948B-1728B52AA6E4}">
                <adec:decorative xmlns:adec="http://schemas.microsoft.com/office/drawing/2017/decorative" val="1"/>
              </a:ext>
            </a:extLst>
          </p:cNvPr>
          <p:cNvSpPr>
            <a:spLocks noGrp="1"/>
          </p:cNvSpPr>
          <p:nvPr>
            <p:ph type="title"/>
          </p:nvPr>
        </p:nvSpPr>
        <p:spPr>
          <a:xfrm>
            <a:off x="575481" y="599436"/>
            <a:ext cx="11018520" cy="553998"/>
          </a:xfrm>
        </p:spPr>
        <p:txBody>
          <a:bodyPr anchor="ctr"/>
          <a:lstStyle>
            <a:lvl1pPr algn="l" defTabSz="932742" rtl="0" eaLnBrk="1" latinLnBrk="0" hangingPunct="1">
              <a:lnSpc>
                <a:spcPct val="100000"/>
              </a:lnSpc>
              <a:spcBef>
                <a:spcPct val="0"/>
              </a:spcBef>
              <a:buNone/>
              <a:defRPr lang="en-US" sz="3600" b="0" kern="1200" cap="none" spc="0" baseline="0" dirty="0">
                <a:ln w="3175">
                  <a:noFill/>
                </a:ln>
                <a:solidFill>
                  <a:schemeClr val="bg1"/>
                </a:solidFill>
                <a:effectLst/>
                <a:latin typeface="+mj-lt"/>
                <a:ea typeface="+mn-ea"/>
                <a:cs typeface="Segoe UI" pitchFamily="34" charset="0"/>
              </a:defRPr>
            </a:lvl1pPr>
          </a:lstStyle>
          <a:p>
            <a:r>
              <a:rPr lang="en-US"/>
              <a:t>Click to edit Master title style</a:t>
            </a:r>
            <a:endParaRPr lang="en-US" dirty="0"/>
          </a:p>
        </p:txBody>
      </p:sp>
      <p:sp>
        <p:nvSpPr>
          <p:cNvPr id="8" name="WSPlus blue box">
            <a:extLst>
              <a:ext uri="{FF2B5EF4-FFF2-40B4-BE49-F238E27FC236}">
                <a16:creationId xmlns:a16="http://schemas.microsoft.com/office/drawing/2014/main" id="{D8598FAD-AEA8-78DF-0495-2B5B960B616A}"/>
              </a:ext>
              <a:ext uri="{C183D7F6-B498-43B3-948B-1728B52AA6E4}">
                <adec:decorative xmlns:adec="http://schemas.microsoft.com/office/drawing/2017/decorative" val="1"/>
              </a:ext>
            </a:extLst>
          </p:cNvPr>
          <p:cNvSpPr/>
          <p:nvPr/>
        </p:nvSpPr>
        <p:spPr bwMode="gray">
          <a:xfrm>
            <a:off x="4038599" y="6539517"/>
            <a:ext cx="4114800" cy="12311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800" b="0" cap="none" spc="0" dirty="0">
                <a:ln w="0"/>
                <a:solidFill>
                  <a:schemeClr val="tx1">
                    <a:lumMod val="50000"/>
                  </a:schemeClr>
                </a:solidFill>
                <a:effectLst/>
                <a:latin typeface="Segoe UI" panose="020B0502040204020203" pitchFamily="34" charset="0"/>
                <a:cs typeface="Segoe UI" panose="020B0502040204020203" pitchFamily="34" charset="0"/>
              </a:rPr>
              <a:t>Microsoft Confidential</a:t>
            </a:r>
            <a:endParaRPr lang="en-US" sz="800" b="0" cap="none" spc="0" dirty="0">
              <a:ln w="0"/>
              <a:solidFill>
                <a:schemeClr val="tx1">
                  <a:lumMod val="50000"/>
                </a:schemeClr>
              </a:solidFill>
              <a:effectLst/>
              <a:latin typeface="Segoe UI" panose="020B0502040204020203" pitchFamily="34" charset="0"/>
              <a:ea typeface="Segoe UI" pitchFamily="34" charset="0"/>
              <a:cs typeface="Segoe UI" panose="020B0502040204020203" pitchFamily="34" charset="0"/>
            </a:endParaRPr>
          </a:p>
        </p:txBody>
      </p:sp>
      <p:sp>
        <p:nvSpPr>
          <p:cNvPr id="10" name="WSPlus blue box">
            <a:extLst>
              <a:ext uri="{FF2B5EF4-FFF2-40B4-BE49-F238E27FC236}">
                <a16:creationId xmlns:a16="http://schemas.microsoft.com/office/drawing/2014/main" id="{3234F319-7C6E-8328-3E54-A14F8C9718A0}"/>
              </a:ext>
              <a:ext uri="{C183D7F6-B498-43B3-948B-1728B52AA6E4}">
                <adec:decorative xmlns:adec="http://schemas.microsoft.com/office/drawing/2017/decorative" val="1"/>
              </a:ext>
            </a:extLst>
          </p:cNvPr>
          <p:cNvSpPr/>
          <p:nvPr/>
        </p:nvSpPr>
        <p:spPr bwMode="gray">
          <a:xfrm>
            <a:off x="9515475" y="1401029"/>
            <a:ext cx="2009775" cy="44155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l" defTabSz="914102" fontAlgn="base">
              <a:lnSpc>
                <a:spcPct val="90000"/>
              </a:lnSpc>
              <a:spcBef>
                <a:spcPct val="0"/>
              </a:spcBef>
              <a:spcAft>
                <a:spcPct val="0"/>
              </a:spcAft>
            </a:pPr>
            <a:r>
              <a:rPr lang="en-US" sz="1200" dirty="0">
                <a:latin typeface="Segoe UI Semibold" panose="020B0702040204020203" pitchFamily="34" charset="0"/>
                <a:cs typeface="Segoe UI Semibold" panose="020B0702040204020203" pitchFamily="34" charset="0"/>
              </a:rPr>
              <a:t>Announcement</a:t>
            </a:r>
            <a:endParaRPr lang="en-US" sz="1200" b="0" cap="none" spc="0" dirty="0">
              <a:ln w="0"/>
              <a:solidFill>
                <a:schemeClr val="tx1"/>
              </a:solidFill>
              <a:effectLst/>
              <a:latin typeface="Segoe UI Semibold" panose="020B0702040204020203" pitchFamily="34" charset="0"/>
              <a:ea typeface="Segoe UI" pitchFamily="34" charset="0"/>
              <a:cs typeface="Segoe UI Semibold" panose="020B0702040204020203" pitchFamily="34" charset="0"/>
            </a:endParaRPr>
          </a:p>
        </p:txBody>
      </p:sp>
      <p:sp>
        <p:nvSpPr>
          <p:cNvPr id="9" name="image">
            <a:extLst>
              <a:ext uri="{FF2B5EF4-FFF2-40B4-BE49-F238E27FC236}">
                <a16:creationId xmlns:a16="http://schemas.microsoft.com/office/drawing/2014/main" id="{150609A5-C6F5-402D-08B9-AD516203D3BA}"/>
              </a:ext>
              <a:ext uri="{C183D7F6-B498-43B3-948B-1728B52AA6E4}">
                <adec:decorative xmlns:adec="http://schemas.microsoft.com/office/drawing/2017/decorative" val="1"/>
              </a:ext>
            </a:extLst>
          </p:cNvPr>
          <p:cNvSpPr>
            <a:spLocks noGrp="1"/>
          </p:cNvSpPr>
          <p:nvPr>
            <p:ph type="pic" sz="quarter" idx="17"/>
          </p:nvPr>
        </p:nvSpPr>
        <p:spPr>
          <a:xfrm>
            <a:off x="7562850" y="2973388"/>
            <a:ext cx="3962400" cy="2298700"/>
          </a:xfrm>
        </p:spPr>
        <p:txBody>
          <a:bodyPr/>
          <a:lstStyle/>
          <a:p>
            <a:r>
              <a:rPr lang="en-US"/>
              <a:t>Click icon to add picture</a:t>
            </a:r>
            <a:endParaRPr lang="fi-FI"/>
          </a:p>
        </p:txBody>
      </p:sp>
      <p:sp>
        <p:nvSpPr>
          <p:cNvPr id="18" name="main_text">
            <a:extLst>
              <a:ext uri="{FF2B5EF4-FFF2-40B4-BE49-F238E27FC236}">
                <a16:creationId xmlns:a16="http://schemas.microsoft.com/office/drawing/2014/main" id="{0AB1948C-F1E9-DAC3-AF01-BA3E572B6C6E}"/>
              </a:ext>
              <a:ext uri="{C183D7F6-B498-43B3-948B-1728B52AA6E4}">
                <adec:decorative xmlns:adec="http://schemas.microsoft.com/office/drawing/2017/decorative" val="1"/>
              </a:ext>
            </a:extLst>
          </p:cNvPr>
          <p:cNvSpPr>
            <a:spLocks noGrp="1"/>
          </p:cNvSpPr>
          <p:nvPr>
            <p:ph type="body" sz="quarter" idx="16"/>
          </p:nvPr>
        </p:nvSpPr>
        <p:spPr>
          <a:xfrm>
            <a:off x="576263" y="2343149"/>
            <a:ext cx="6865771" cy="1326517"/>
          </a:xfrm>
          <a:noFill/>
        </p:spPr>
        <p:txBody>
          <a:bodyPr/>
          <a:lstStyle>
            <a:lvl1pPr>
              <a:defRPr sz="1400">
                <a:latin typeface="+mn-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dirty="0"/>
          </a:p>
        </p:txBody>
      </p:sp>
    </p:spTree>
    <p:extLst>
      <p:ext uri="{BB962C8B-B14F-4D97-AF65-F5344CB8AC3E}">
        <p14:creationId xmlns:p14="http://schemas.microsoft.com/office/powerpoint/2010/main" val="3409855211"/>
      </p:ext>
    </p:extLst>
  </p:cSld>
  <p:clrMapOvr>
    <a:masterClrMapping/>
  </p:clrMapOvr>
  <p:transition>
    <p:fade/>
  </p:transition>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ivate_preview">
    <p:spTree>
      <p:nvGrpSpPr>
        <p:cNvPr id="1" name=""/>
        <p:cNvGrpSpPr/>
        <p:nvPr/>
      </p:nvGrpSpPr>
      <p:grpSpPr>
        <a:xfrm>
          <a:off x="0" y="0"/>
          <a:ext cx="0" cy="0"/>
          <a:chOff x="0" y="0"/>
          <a:chExt cx="0" cy="0"/>
        </a:xfrm>
      </p:grpSpPr>
      <p:sp>
        <p:nvSpPr>
          <p:cNvPr id="15" name="Rectangle 6">
            <a:extLst>
              <a:ext uri="{FF2B5EF4-FFF2-40B4-BE49-F238E27FC236}">
                <a16:creationId xmlns:a16="http://schemas.microsoft.com/office/drawing/2014/main" id="{67286A9F-BBA8-4006-591B-1576F9AAF97C}"/>
              </a:ext>
              <a:ext uri="{C183D7F6-B498-43B3-948B-1728B52AA6E4}">
                <adec:decorative xmlns:adec="http://schemas.microsoft.com/office/drawing/2017/decorative" val="1"/>
              </a:ext>
            </a:extLst>
          </p:cNvPr>
          <p:cNvSpPr/>
          <p:nvPr userDrawn="1"/>
        </p:nvSpPr>
        <p:spPr bwMode="auto">
          <a:xfrm>
            <a:off x="571501" y="2341601"/>
            <a:ext cx="6870533" cy="3582677"/>
          </a:xfrm>
          <a:prstGeom prst="rect">
            <a:avLst/>
          </a:prstGeom>
          <a:solidFill>
            <a:srgbClr val="F2F2F2"/>
          </a:solid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6" name="Blue top box">
            <a:extLst>
              <a:ext uri="{FF2B5EF4-FFF2-40B4-BE49-F238E27FC236}">
                <a16:creationId xmlns:a16="http://schemas.microsoft.com/office/drawing/2014/main" id="{9BA4EE01-A11E-4E94-BD8C-0E370CC84335}"/>
              </a:ext>
              <a:ext uri="{C183D7F6-B498-43B3-948B-1728B52AA6E4}">
                <adec:decorative xmlns:adec="http://schemas.microsoft.com/office/drawing/2017/decorative" val="1"/>
              </a:ext>
            </a:extLst>
          </p:cNvPr>
          <p:cNvSpPr/>
          <p:nvPr userDrawn="1"/>
        </p:nvSpPr>
        <p:spPr bwMode="auto">
          <a:xfrm>
            <a:off x="0" y="1"/>
            <a:ext cx="12192000" cy="1857827"/>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7" name="Grey divider">
            <a:extLst>
              <a:ext uri="{FF2B5EF4-FFF2-40B4-BE49-F238E27FC236}">
                <a16:creationId xmlns:a16="http://schemas.microsoft.com/office/drawing/2014/main" id="{849DBB57-EFF8-4672-A1A8-6F5D20C83EAE}"/>
              </a:ext>
              <a:ext uri="{C183D7F6-B498-43B3-948B-1728B52AA6E4}">
                <adec:decorative xmlns:adec="http://schemas.microsoft.com/office/drawing/2017/decorative" val="1"/>
              </a:ext>
            </a:extLst>
          </p:cNvPr>
          <p:cNvSpPr/>
          <p:nvPr userDrawn="1"/>
        </p:nvSpPr>
        <p:spPr bwMode="auto">
          <a:xfrm>
            <a:off x="0" y="1808596"/>
            <a:ext cx="12192000" cy="49232"/>
          </a:xfrm>
          <a:prstGeom prst="rect">
            <a:avLst/>
          </a:prstGeom>
          <a:solidFill>
            <a:srgbClr val="52525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21" name="Date and preview background box">
            <a:extLst>
              <a:ext uri="{FF2B5EF4-FFF2-40B4-BE49-F238E27FC236}">
                <a16:creationId xmlns:a16="http://schemas.microsoft.com/office/drawing/2014/main" id="{4D522179-C69F-0630-FED0-DA4E6693FF35}"/>
              </a:ext>
              <a:ext uri="{C183D7F6-B498-43B3-948B-1728B52AA6E4}">
                <adec:decorative xmlns:adec="http://schemas.microsoft.com/office/drawing/2017/decorative" val="1"/>
              </a:ext>
            </a:extLst>
          </p:cNvPr>
          <p:cNvSpPr/>
          <p:nvPr userDrawn="1"/>
        </p:nvSpPr>
        <p:spPr bwMode="auto">
          <a:xfrm>
            <a:off x="9424034" y="1401174"/>
            <a:ext cx="2767966" cy="941832"/>
          </a:xfrm>
          <a:prstGeom prst="rect">
            <a:avLst/>
          </a:prstGeom>
          <a:solidFill>
            <a:srgbClr val="243A5E"/>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FI" sz="2400" err="1">
              <a:gradFill>
                <a:gsLst>
                  <a:gs pos="0">
                    <a:srgbClr val="FFFFFF"/>
                  </a:gs>
                  <a:gs pos="100000">
                    <a:srgbClr val="FFFFFF"/>
                  </a:gs>
                </a:gsLst>
                <a:lin ang="5400000" scaled="0"/>
              </a:gradFill>
              <a:ea typeface="Segoe UI" pitchFamily="34" charset="0"/>
              <a:cs typeface="Segoe UI" pitchFamily="34" charset="0"/>
            </a:endParaRPr>
          </a:p>
        </p:txBody>
      </p:sp>
      <p:sp>
        <p:nvSpPr>
          <p:cNvPr id="14" name="Day divider">
            <a:extLst>
              <a:ext uri="{FF2B5EF4-FFF2-40B4-BE49-F238E27FC236}">
                <a16:creationId xmlns:a16="http://schemas.microsoft.com/office/drawing/2014/main" id="{2411F207-0112-C557-1F4C-9B815438F8E8}"/>
              </a:ext>
              <a:ext uri="{C183D7F6-B498-43B3-948B-1728B52AA6E4}">
                <adec:decorative xmlns:adec="http://schemas.microsoft.com/office/drawing/2017/decorative" val="1"/>
              </a:ext>
            </a:extLst>
          </p:cNvPr>
          <p:cNvSpPr/>
          <p:nvPr userDrawn="1"/>
        </p:nvSpPr>
        <p:spPr>
          <a:xfrm>
            <a:off x="9424034" y="1401174"/>
            <a:ext cx="91441" cy="941832"/>
          </a:xfrm>
          <a:prstGeom prst="rect">
            <a:avLst/>
          </a:prstGeom>
          <a:solidFill>
            <a:srgbClr val="52525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 name="Title 1">
            <a:extLst>
              <a:ext uri="{FF2B5EF4-FFF2-40B4-BE49-F238E27FC236}">
                <a16:creationId xmlns:a16="http://schemas.microsoft.com/office/drawing/2014/main" id="{D0AAD849-7CFE-4AF7-A7C5-6BBD50C88C1A}"/>
              </a:ext>
              <a:ext uri="{C183D7F6-B498-43B3-948B-1728B52AA6E4}">
                <adec:decorative xmlns:adec="http://schemas.microsoft.com/office/drawing/2017/decorative" val="0"/>
              </a:ext>
            </a:extLst>
          </p:cNvPr>
          <p:cNvSpPr>
            <a:spLocks noGrp="1"/>
          </p:cNvSpPr>
          <p:nvPr>
            <p:ph type="title"/>
          </p:nvPr>
        </p:nvSpPr>
        <p:spPr>
          <a:xfrm>
            <a:off x="575481" y="599436"/>
            <a:ext cx="11018520" cy="553998"/>
          </a:xfrm>
        </p:spPr>
        <p:txBody>
          <a:bodyPr anchor="ctr"/>
          <a:lstStyle>
            <a:lvl1pPr algn="l" defTabSz="932742" rtl="0" eaLnBrk="1" latinLnBrk="0" hangingPunct="1">
              <a:lnSpc>
                <a:spcPct val="100000"/>
              </a:lnSpc>
              <a:spcBef>
                <a:spcPct val="0"/>
              </a:spcBef>
              <a:buNone/>
              <a:defRPr lang="en-US" sz="3600" b="0" kern="1200" cap="none" spc="0" baseline="0" dirty="0">
                <a:ln w="3175">
                  <a:noFill/>
                </a:ln>
                <a:solidFill>
                  <a:schemeClr val="bg1"/>
                </a:solidFill>
                <a:effectLst/>
                <a:latin typeface="+mj-lt"/>
                <a:ea typeface="+mn-ea"/>
                <a:cs typeface="Segoe UI" pitchFamily="34" charset="0"/>
              </a:defRPr>
            </a:lvl1pPr>
          </a:lstStyle>
          <a:p>
            <a:r>
              <a:rPr lang="en-US"/>
              <a:t>Click to edit Master title style</a:t>
            </a:r>
          </a:p>
        </p:txBody>
      </p:sp>
      <p:sp>
        <p:nvSpPr>
          <p:cNvPr id="12" name="WSPlus blue box">
            <a:extLst>
              <a:ext uri="{FF2B5EF4-FFF2-40B4-BE49-F238E27FC236}">
                <a16:creationId xmlns:a16="http://schemas.microsoft.com/office/drawing/2014/main" id="{31CD1C61-BA2B-2CC1-70BF-36ACC99DBFE7}"/>
              </a:ext>
              <a:ext uri="{C183D7F6-B498-43B3-948B-1728B52AA6E4}">
                <adec:decorative xmlns:adec="http://schemas.microsoft.com/office/drawing/2017/decorative" val="0"/>
              </a:ext>
            </a:extLst>
          </p:cNvPr>
          <p:cNvSpPr/>
          <p:nvPr userDrawn="1"/>
        </p:nvSpPr>
        <p:spPr bwMode="gray">
          <a:xfrm>
            <a:off x="9515475" y="1401029"/>
            <a:ext cx="2009775" cy="44155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l" defTabSz="914102" fontAlgn="base">
              <a:lnSpc>
                <a:spcPct val="90000"/>
              </a:lnSpc>
              <a:spcBef>
                <a:spcPct val="0"/>
              </a:spcBef>
              <a:spcAft>
                <a:spcPct val="0"/>
              </a:spcAft>
            </a:pPr>
            <a:r>
              <a:rPr lang="en-US" sz="1200">
                <a:latin typeface="Segoe UI Semibold" panose="020B0702040204020203" pitchFamily="34" charset="0"/>
                <a:cs typeface="Segoe UI Semibold" panose="020B0702040204020203" pitchFamily="34" charset="0"/>
              </a:rPr>
              <a:t>Private Preview</a:t>
            </a:r>
            <a:endParaRPr lang="en-US" sz="1200" b="0" cap="none" spc="0">
              <a:ln w="0"/>
              <a:solidFill>
                <a:schemeClr val="tx1"/>
              </a:solidFill>
              <a:effectLst/>
              <a:latin typeface="Segoe UI Semibold" panose="020B0702040204020203" pitchFamily="34" charset="0"/>
              <a:ea typeface="Segoe UI" pitchFamily="34" charset="0"/>
              <a:cs typeface="Segoe UI Semibold" panose="020B0702040204020203" pitchFamily="34" charset="0"/>
            </a:endParaRPr>
          </a:p>
        </p:txBody>
      </p:sp>
      <p:sp>
        <p:nvSpPr>
          <p:cNvPr id="22" name="date">
            <a:extLst>
              <a:ext uri="{FF2B5EF4-FFF2-40B4-BE49-F238E27FC236}">
                <a16:creationId xmlns:a16="http://schemas.microsoft.com/office/drawing/2014/main" id="{88855CC4-F33E-34F6-DB97-5DE569B06019}"/>
              </a:ext>
              <a:ext uri="{C183D7F6-B498-43B3-948B-1728B52AA6E4}">
                <adec:decorative xmlns:adec="http://schemas.microsoft.com/office/drawing/2017/decorative" val="0"/>
              </a:ext>
            </a:extLst>
          </p:cNvPr>
          <p:cNvSpPr>
            <a:spLocks noGrp="1"/>
          </p:cNvSpPr>
          <p:nvPr>
            <p:ph type="body" sz="quarter" idx="14" hasCustomPrompt="1"/>
          </p:nvPr>
        </p:nvSpPr>
        <p:spPr>
          <a:xfrm>
            <a:off x="9803129" y="1842733"/>
            <a:ext cx="2009775" cy="350865"/>
          </a:xfrm>
        </p:spPr>
        <p:txBody>
          <a:bodyPr/>
          <a:lstStyle>
            <a:lvl1pPr marL="0" indent="0">
              <a:buNone/>
              <a:defRPr sz="1200">
                <a:solidFill>
                  <a:schemeClr val="bg1"/>
                </a:solidFill>
                <a:latin typeface="+mn-lt"/>
              </a:defRPr>
            </a:lvl1pPr>
          </a:lstStyle>
          <a:p>
            <a:pPr lvl="0"/>
            <a:r>
              <a:rPr lang="en-GB"/>
              <a:t>&lt;date&gt;</a:t>
            </a:r>
            <a:endParaRPr lang="en-FI"/>
          </a:p>
        </p:txBody>
      </p:sp>
      <p:sp>
        <p:nvSpPr>
          <p:cNvPr id="8" name="Rectangle 6">
            <a:extLst>
              <a:ext uri="{FF2B5EF4-FFF2-40B4-BE49-F238E27FC236}">
                <a16:creationId xmlns:a16="http://schemas.microsoft.com/office/drawing/2014/main" id="{C60B3836-414D-CEE1-9D90-425CA4B81403}"/>
              </a:ext>
              <a:ext uri="{C183D7F6-B498-43B3-948B-1728B52AA6E4}">
                <adec:decorative xmlns:adec="http://schemas.microsoft.com/office/drawing/2017/decorative" val="1"/>
              </a:ext>
            </a:extLst>
          </p:cNvPr>
          <p:cNvSpPr/>
          <p:nvPr userDrawn="1"/>
        </p:nvSpPr>
        <p:spPr bwMode="auto">
          <a:xfrm>
            <a:off x="7445375" y="2342241"/>
            <a:ext cx="4175125" cy="3916323"/>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16" name="main_text">
            <a:extLst>
              <a:ext uri="{FF2B5EF4-FFF2-40B4-BE49-F238E27FC236}">
                <a16:creationId xmlns:a16="http://schemas.microsoft.com/office/drawing/2014/main" id="{0353AB08-A720-2974-5ACB-1C7D3322F062}"/>
              </a:ext>
              <a:ext uri="{C183D7F6-B498-43B3-948B-1728B52AA6E4}">
                <adec:decorative xmlns:adec="http://schemas.microsoft.com/office/drawing/2017/decorative" val="0"/>
              </a:ext>
            </a:extLst>
          </p:cNvPr>
          <p:cNvSpPr>
            <a:spLocks noGrp="1"/>
          </p:cNvSpPr>
          <p:nvPr>
            <p:ph type="body" sz="quarter" idx="16"/>
          </p:nvPr>
        </p:nvSpPr>
        <p:spPr>
          <a:xfrm>
            <a:off x="576263" y="2343149"/>
            <a:ext cx="6865771" cy="1449628"/>
          </a:xfrm>
          <a:noFill/>
        </p:spPr>
        <p:txBody>
          <a:bodyPr/>
          <a:lstStyle>
            <a:lvl1pPr>
              <a:defRPr sz="1600">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p>
        </p:txBody>
      </p:sp>
      <p:sp>
        <p:nvSpPr>
          <p:cNvPr id="5" name="WSPlus blue box">
            <a:extLst>
              <a:ext uri="{FF2B5EF4-FFF2-40B4-BE49-F238E27FC236}">
                <a16:creationId xmlns:a16="http://schemas.microsoft.com/office/drawing/2014/main" id="{DE7F259C-DEB1-9AE4-7CB7-78138C203356}"/>
              </a:ext>
              <a:ext uri="{C183D7F6-B498-43B3-948B-1728B52AA6E4}">
                <adec:decorative xmlns:adec="http://schemas.microsoft.com/office/drawing/2017/decorative" val="0"/>
              </a:ext>
            </a:extLst>
          </p:cNvPr>
          <p:cNvSpPr/>
          <p:nvPr userDrawn="1"/>
        </p:nvSpPr>
        <p:spPr bwMode="gray">
          <a:xfrm>
            <a:off x="4038599" y="6539517"/>
            <a:ext cx="4114800" cy="12311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800" b="0" cap="none" spc="0">
                <a:ln w="0"/>
                <a:solidFill>
                  <a:schemeClr val="tx1">
                    <a:lumMod val="50000"/>
                  </a:schemeClr>
                </a:solidFill>
                <a:effectLst/>
                <a:latin typeface="Segoe UI" panose="020B0502040204020203" pitchFamily="34" charset="0"/>
                <a:cs typeface="Segoe UI" panose="020B0502040204020203" pitchFamily="34" charset="0"/>
              </a:rPr>
              <a:t>Microsoft Confidential</a:t>
            </a:r>
            <a:endParaRPr lang="en-US" sz="800" b="0" cap="none" spc="0">
              <a:ln w="0"/>
              <a:solidFill>
                <a:schemeClr val="tx1">
                  <a:lumMod val="50000"/>
                </a:schemeClr>
              </a:solidFill>
              <a:effectLst/>
              <a:latin typeface="Segoe UI" panose="020B0502040204020203" pitchFamily="34" charset="0"/>
              <a:ea typeface="Segoe UI" pitchFamily="34" charset="0"/>
              <a:cs typeface="Segoe UI" panose="020B0502040204020203" pitchFamily="34" charset="0"/>
            </a:endParaRPr>
          </a:p>
        </p:txBody>
      </p:sp>
      <p:sp>
        <p:nvSpPr>
          <p:cNvPr id="11" name="image">
            <a:extLst>
              <a:ext uri="{FF2B5EF4-FFF2-40B4-BE49-F238E27FC236}">
                <a16:creationId xmlns:a16="http://schemas.microsoft.com/office/drawing/2014/main" id="{C871810A-8B76-F32F-C97E-3BD49CDA618F}"/>
              </a:ext>
              <a:ext uri="{C183D7F6-B498-43B3-948B-1728B52AA6E4}">
                <adec:decorative xmlns:adec="http://schemas.microsoft.com/office/drawing/2017/decorative" val="1"/>
              </a:ext>
            </a:extLst>
          </p:cNvPr>
          <p:cNvSpPr>
            <a:spLocks noGrp="1"/>
          </p:cNvSpPr>
          <p:nvPr>
            <p:ph type="pic" sz="quarter" idx="17"/>
          </p:nvPr>
        </p:nvSpPr>
        <p:spPr>
          <a:xfrm>
            <a:off x="7562850" y="2973388"/>
            <a:ext cx="3962400" cy="2298700"/>
          </a:xfrm>
        </p:spPr>
        <p:txBody>
          <a:bodyPr/>
          <a:lstStyle/>
          <a:p>
            <a:endParaRPr lang="fi-FI"/>
          </a:p>
        </p:txBody>
      </p:sp>
    </p:spTree>
    <p:extLst>
      <p:ext uri="{BB962C8B-B14F-4D97-AF65-F5344CB8AC3E}">
        <p14:creationId xmlns:p14="http://schemas.microsoft.com/office/powerpoint/2010/main" val="3498351142"/>
      </p:ext>
    </p:extLst>
  </p:cSld>
  <p:clrMapOvr>
    <a:masterClrMapping/>
  </p:clrMapOvr>
  <p:transition>
    <p:fade/>
  </p:transition>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chnical_preview">
    <p:spTree>
      <p:nvGrpSpPr>
        <p:cNvPr id="1" name=""/>
        <p:cNvGrpSpPr/>
        <p:nvPr/>
      </p:nvGrpSpPr>
      <p:grpSpPr>
        <a:xfrm>
          <a:off x="0" y="0"/>
          <a:ext cx="0" cy="0"/>
          <a:chOff x="0" y="0"/>
          <a:chExt cx="0" cy="0"/>
        </a:xfrm>
      </p:grpSpPr>
      <p:sp>
        <p:nvSpPr>
          <p:cNvPr id="15" name="Rectangle 6">
            <a:extLst>
              <a:ext uri="{FF2B5EF4-FFF2-40B4-BE49-F238E27FC236}">
                <a16:creationId xmlns:a16="http://schemas.microsoft.com/office/drawing/2014/main" id="{67286A9F-BBA8-4006-591B-1576F9AAF97C}"/>
              </a:ext>
              <a:ext uri="{C183D7F6-B498-43B3-948B-1728B52AA6E4}">
                <adec:decorative xmlns:adec="http://schemas.microsoft.com/office/drawing/2017/decorative" val="1"/>
              </a:ext>
            </a:extLst>
          </p:cNvPr>
          <p:cNvSpPr/>
          <p:nvPr userDrawn="1"/>
        </p:nvSpPr>
        <p:spPr bwMode="auto">
          <a:xfrm>
            <a:off x="571501" y="2341601"/>
            <a:ext cx="6870533" cy="3582677"/>
          </a:xfrm>
          <a:prstGeom prst="rect">
            <a:avLst/>
          </a:prstGeom>
          <a:solidFill>
            <a:srgbClr val="F2F2F2"/>
          </a:solid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6" name="Blue top box">
            <a:extLst>
              <a:ext uri="{FF2B5EF4-FFF2-40B4-BE49-F238E27FC236}">
                <a16:creationId xmlns:a16="http://schemas.microsoft.com/office/drawing/2014/main" id="{9BA4EE01-A11E-4E94-BD8C-0E370CC84335}"/>
              </a:ext>
              <a:ext uri="{C183D7F6-B498-43B3-948B-1728B52AA6E4}">
                <adec:decorative xmlns:adec="http://schemas.microsoft.com/office/drawing/2017/decorative" val="1"/>
              </a:ext>
            </a:extLst>
          </p:cNvPr>
          <p:cNvSpPr/>
          <p:nvPr userDrawn="1"/>
        </p:nvSpPr>
        <p:spPr bwMode="auto">
          <a:xfrm>
            <a:off x="0" y="1"/>
            <a:ext cx="12192000" cy="1857827"/>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7" name="Grey divider">
            <a:extLst>
              <a:ext uri="{FF2B5EF4-FFF2-40B4-BE49-F238E27FC236}">
                <a16:creationId xmlns:a16="http://schemas.microsoft.com/office/drawing/2014/main" id="{849DBB57-EFF8-4672-A1A8-6F5D20C83EAE}"/>
              </a:ext>
              <a:ext uri="{C183D7F6-B498-43B3-948B-1728B52AA6E4}">
                <adec:decorative xmlns:adec="http://schemas.microsoft.com/office/drawing/2017/decorative" val="1"/>
              </a:ext>
            </a:extLst>
          </p:cNvPr>
          <p:cNvSpPr/>
          <p:nvPr userDrawn="1"/>
        </p:nvSpPr>
        <p:spPr bwMode="auto">
          <a:xfrm>
            <a:off x="0" y="1808596"/>
            <a:ext cx="12192000" cy="49232"/>
          </a:xfrm>
          <a:prstGeom prst="rect">
            <a:avLst/>
          </a:prstGeom>
          <a:solidFill>
            <a:srgbClr val="52525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21" name="Date and preview background box">
            <a:extLst>
              <a:ext uri="{FF2B5EF4-FFF2-40B4-BE49-F238E27FC236}">
                <a16:creationId xmlns:a16="http://schemas.microsoft.com/office/drawing/2014/main" id="{4D522179-C69F-0630-FED0-DA4E6693FF35}"/>
              </a:ext>
              <a:ext uri="{C183D7F6-B498-43B3-948B-1728B52AA6E4}">
                <adec:decorative xmlns:adec="http://schemas.microsoft.com/office/drawing/2017/decorative" val="1"/>
              </a:ext>
            </a:extLst>
          </p:cNvPr>
          <p:cNvSpPr/>
          <p:nvPr userDrawn="1"/>
        </p:nvSpPr>
        <p:spPr bwMode="auto">
          <a:xfrm>
            <a:off x="9424034" y="1401174"/>
            <a:ext cx="2767966" cy="941832"/>
          </a:xfrm>
          <a:prstGeom prst="rect">
            <a:avLst/>
          </a:prstGeom>
          <a:solidFill>
            <a:srgbClr val="243A5E"/>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FI" sz="2400" err="1">
              <a:gradFill>
                <a:gsLst>
                  <a:gs pos="0">
                    <a:srgbClr val="FFFFFF"/>
                  </a:gs>
                  <a:gs pos="100000">
                    <a:srgbClr val="FFFFFF"/>
                  </a:gs>
                </a:gsLst>
                <a:lin ang="5400000" scaled="0"/>
              </a:gradFill>
              <a:ea typeface="Segoe UI" pitchFamily="34" charset="0"/>
              <a:cs typeface="Segoe UI" pitchFamily="34" charset="0"/>
            </a:endParaRPr>
          </a:p>
        </p:txBody>
      </p:sp>
      <p:sp>
        <p:nvSpPr>
          <p:cNvPr id="14" name="Day divider">
            <a:extLst>
              <a:ext uri="{FF2B5EF4-FFF2-40B4-BE49-F238E27FC236}">
                <a16:creationId xmlns:a16="http://schemas.microsoft.com/office/drawing/2014/main" id="{2411F207-0112-C557-1F4C-9B815438F8E8}"/>
              </a:ext>
              <a:ext uri="{C183D7F6-B498-43B3-948B-1728B52AA6E4}">
                <adec:decorative xmlns:adec="http://schemas.microsoft.com/office/drawing/2017/decorative" val="1"/>
              </a:ext>
            </a:extLst>
          </p:cNvPr>
          <p:cNvSpPr/>
          <p:nvPr userDrawn="1"/>
        </p:nvSpPr>
        <p:spPr>
          <a:xfrm>
            <a:off x="9424034" y="1401174"/>
            <a:ext cx="91441" cy="941832"/>
          </a:xfrm>
          <a:prstGeom prst="rect">
            <a:avLst/>
          </a:prstGeom>
          <a:solidFill>
            <a:srgbClr val="52525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 name="title">
            <a:extLst>
              <a:ext uri="{FF2B5EF4-FFF2-40B4-BE49-F238E27FC236}">
                <a16:creationId xmlns:a16="http://schemas.microsoft.com/office/drawing/2014/main" id="{D0AAD849-7CFE-4AF7-A7C5-6BBD50C88C1A}"/>
              </a:ext>
              <a:ext uri="{C183D7F6-B498-43B3-948B-1728B52AA6E4}">
                <adec:decorative xmlns:adec="http://schemas.microsoft.com/office/drawing/2017/decorative" val="0"/>
              </a:ext>
            </a:extLst>
          </p:cNvPr>
          <p:cNvSpPr>
            <a:spLocks noGrp="1"/>
          </p:cNvSpPr>
          <p:nvPr>
            <p:ph type="title"/>
          </p:nvPr>
        </p:nvSpPr>
        <p:spPr>
          <a:xfrm>
            <a:off x="575481" y="599436"/>
            <a:ext cx="11018520" cy="553998"/>
          </a:xfrm>
        </p:spPr>
        <p:txBody>
          <a:bodyPr anchor="ctr"/>
          <a:lstStyle>
            <a:lvl1pPr algn="l" defTabSz="932742" rtl="0" eaLnBrk="1" latinLnBrk="0" hangingPunct="1">
              <a:lnSpc>
                <a:spcPct val="100000"/>
              </a:lnSpc>
              <a:spcBef>
                <a:spcPct val="0"/>
              </a:spcBef>
              <a:buNone/>
              <a:defRPr lang="en-US" sz="3600" b="0" kern="1200" cap="none" spc="0" baseline="0" dirty="0">
                <a:ln w="3175">
                  <a:noFill/>
                </a:ln>
                <a:solidFill>
                  <a:schemeClr val="bg1"/>
                </a:solidFill>
                <a:effectLst/>
                <a:latin typeface="+mj-lt"/>
                <a:ea typeface="+mn-ea"/>
                <a:cs typeface="Segoe UI" pitchFamily="34" charset="0"/>
              </a:defRPr>
            </a:lvl1pPr>
          </a:lstStyle>
          <a:p>
            <a:r>
              <a:rPr lang="en-US"/>
              <a:t>Click to edit Master title style</a:t>
            </a:r>
          </a:p>
        </p:txBody>
      </p:sp>
      <p:sp>
        <p:nvSpPr>
          <p:cNvPr id="12" name="WSPlus blue box">
            <a:extLst>
              <a:ext uri="{FF2B5EF4-FFF2-40B4-BE49-F238E27FC236}">
                <a16:creationId xmlns:a16="http://schemas.microsoft.com/office/drawing/2014/main" id="{31CD1C61-BA2B-2CC1-70BF-36ACC99DBFE7}"/>
              </a:ext>
              <a:ext uri="{C183D7F6-B498-43B3-948B-1728B52AA6E4}">
                <adec:decorative xmlns:adec="http://schemas.microsoft.com/office/drawing/2017/decorative" val="0"/>
              </a:ext>
            </a:extLst>
          </p:cNvPr>
          <p:cNvSpPr/>
          <p:nvPr userDrawn="1"/>
        </p:nvSpPr>
        <p:spPr bwMode="gray">
          <a:xfrm>
            <a:off x="9515475" y="1401029"/>
            <a:ext cx="2009775" cy="44155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l" defTabSz="914102" fontAlgn="base">
              <a:lnSpc>
                <a:spcPct val="90000"/>
              </a:lnSpc>
              <a:spcBef>
                <a:spcPct val="0"/>
              </a:spcBef>
              <a:spcAft>
                <a:spcPct val="0"/>
              </a:spcAft>
            </a:pPr>
            <a:r>
              <a:rPr lang="en-US" sz="1200" dirty="0">
                <a:latin typeface="Segoe UI Semibold" panose="020B0702040204020203" pitchFamily="34" charset="0"/>
                <a:cs typeface="Segoe UI Semibold" panose="020B0702040204020203" pitchFamily="34" charset="0"/>
              </a:rPr>
              <a:t>Technical Preview</a:t>
            </a:r>
            <a:endParaRPr lang="en-US" sz="1200" b="0" cap="none" spc="0" dirty="0">
              <a:ln w="0"/>
              <a:solidFill>
                <a:schemeClr val="tx1"/>
              </a:solidFill>
              <a:effectLst/>
              <a:latin typeface="Segoe UI Semibold" panose="020B0702040204020203" pitchFamily="34" charset="0"/>
              <a:ea typeface="Segoe UI" pitchFamily="34" charset="0"/>
              <a:cs typeface="Segoe UI Semibold" panose="020B0702040204020203" pitchFamily="34" charset="0"/>
            </a:endParaRPr>
          </a:p>
        </p:txBody>
      </p:sp>
      <p:sp>
        <p:nvSpPr>
          <p:cNvPr id="22" name="date">
            <a:extLst>
              <a:ext uri="{FF2B5EF4-FFF2-40B4-BE49-F238E27FC236}">
                <a16:creationId xmlns:a16="http://schemas.microsoft.com/office/drawing/2014/main" id="{88855CC4-F33E-34F6-DB97-5DE569B06019}"/>
              </a:ext>
              <a:ext uri="{C183D7F6-B498-43B3-948B-1728B52AA6E4}">
                <adec:decorative xmlns:adec="http://schemas.microsoft.com/office/drawing/2017/decorative" val="0"/>
              </a:ext>
            </a:extLst>
          </p:cNvPr>
          <p:cNvSpPr>
            <a:spLocks noGrp="1"/>
          </p:cNvSpPr>
          <p:nvPr>
            <p:ph type="body" sz="quarter" idx="14" hasCustomPrompt="1"/>
          </p:nvPr>
        </p:nvSpPr>
        <p:spPr>
          <a:xfrm>
            <a:off x="9803129" y="1842733"/>
            <a:ext cx="2009775" cy="350865"/>
          </a:xfrm>
        </p:spPr>
        <p:txBody>
          <a:bodyPr/>
          <a:lstStyle>
            <a:lvl1pPr marL="0" indent="0">
              <a:buNone/>
              <a:defRPr sz="1200">
                <a:solidFill>
                  <a:schemeClr val="bg1"/>
                </a:solidFill>
                <a:latin typeface="+mn-lt"/>
              </a:defRPr>
            </a:lvl1pPr>
          </a:lstStyle>
          <a:p>
            <a:pPr lvl="0"/>
            <a:r>
              <a:rPr lang="en-GB"/>
              <a:t>&lt;date&gt;</a:t>
            </a:r>
            <a:endParaRPr lang="en-FI"/>
          </a:p>
        </p:txBody>
      </p:sp>
      <p:sp>
        <p:nvSpPr>
          <p:cNvPr id="8" name="Rectangle 6">
            <a:extLst>
              <a:ext uri="{FF2B5EF4-FFF2-40B4-BE49-F238E27FC236}">
                <a16:creationId xmlns:a16="http://schemas.microsoft.com/office/drawing/2014/main" id="{C60B3836-414D-CEE1-9D90-425CA4B81403}"/>
              </a:ext>
              <a:ext uri="{C183D7F6-B498-43B3-948B-1728B52AA6E4}">
                <adec:decorative xmlns:adec="http://schemas.microsoft.com/office/drawing/2017/decorative" val="1"/>
              </a:ext>
            </a:extLst>
          </p:cNvPr>
          <p:cNvSpPr/>
          <p:nvPr userDrawn="1"/>
        </p:nvSpPr>
        <p:spPr bwMode="auto">
          <a:xfrm>
            <a:off x="7445375" y="2342241"/>
            <a:ext cx="4175125" cy="3916323"/>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16" name="main_text">
            <a:extLst>
              <a:ext uri="{FF2B5EF4-FFF2-40B4-BE49-F238E27FC236}">
                <a16:creationId xmlns:a16="http://schemas.microsoft.com/office/drawing/2014/main" id="{0353AB08-A720-2974-5ACB-1C7D3322F062}"/>
              </a:ext>
              <a:ext uri="{C183D7F6-B498-43B3-948B-1728B52AA6E4}">
                <adec:decorative xmlns:adec="http://schemas.microsoft.com/office/drawing/2017/decorative" val="0"/>
              </a:ext>
            </a:extLst>
          </p:cNvPr>
          <p:cNvSpPr>
            <a:spLocks noGrp="1"/>
          </p:cNvSpPr>
          <p:nvPr>
            <p:ph type="body" sz="quarter" idx="16"/>
          </p:nvPr>
        </p:nvSpPr>
        <p:spPr>
          <a:xfrm>
            <a:off x="576263" y="2343149"/>
            <a:ext cx="6865771" cy="1449628"/>
          </a:xfrm>
          <a:noFill/>
        </p:spPr>
        <p:txBody>
          <a:bodyPr/>
          <a:lstStyle>
            <a:lvl1pPr>
              <a:defRPr sz="1600">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p>
        </p:txBody>
      </p:sp>
      <p:sp>
        <p:nvSpPr>
          <p:cNvPr id="5" name="WSPlus blue box">
            <a:extLst>
              <a:ext uri="{FF2B5EF4-FFF2-40B4-BE49-F238E27FC236}">
                <a16:creationId xmlns:a16="http://schemas.microsoft.com/office/drawing/2014/main" id="{DE7F259C-DEB1-9AE4-7CB7-78138C203356}"/>
              </a:ext>
              <a:ext uri="{C183D7F6-B498-43B3-948B-1728B52AA6E4}">
                <adec:decorative xmlns:adec="http://schemas.microsoft.com/office/drawing/2017/decorative" val="0"/>
              </a:ext>
            </a:extLst>
          </p:cNvPr>
          <p:cNvSpPr/>
          <p:nvPr userDrawn="1"/>
        </p:nvSpPr>
        <p:spPr bwMode="gray">
          <a:xfrm>
            <a:off x="4038599" y="6539517"/>
            <a:ext cx="4114800" cy="12311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800" b="0" cap="none" spc="0">
                <a:ln w="0"/>
                <a:solidFill>
                  <a:schemeClr val="tx1">
                    <a:lumMod val="50000"/>
                  </a:schemeClr>
                </a:solidFill>
                <a:effectLst/>
                <a:latin typeface="Segoe UI" panose="020B0502040204020203" pitchFamily="34" charset="0"/>
                <a:cs typeface="Segoe UI" panose="020B0502040204020203" pitchFamily="34" charset="0"/>
              </a:rPr>
              <a:t>Microsoft Confidential</a:t>
            </a:r>
            <a:endParaRPr lang="en-US" sz="800" b="0" cap="none" spc="0">
              <a:ln w="0"/>
              <a:solidFill>
                <a:schemeClr val="tx1">
                  <a:lumMod val="50000"/>
                </a:schemeClr>
              </a:solidFill>
              <a:effectLst/>
              <a:latin typeface="Segoe UI" panose="020B0502040204020203" pitchFamily="34" charset="0"/>
              <a:ea typeface="Segoe UI" pitchFamily="34" charset="0"/>
              <a:cs typeface="Segoe UI" panose="020B0502040204020203" pitchFamily="34" charset="0"/>
            </a:endParaRPr>
          </a:p>
        </p:txBody>
      </p:sp>
      <p:sp>
        <p:nvSpPr>
          <p:cNvPr id="11" name="image">
            <a:extLst>
              <a:ext uri="{FF2B5EF4-FFF2-40B4-BE49-F238E27FC236}">
                <a16:creationId xmlns:a16="http://schemas.microsoft.com/office/drawing/2014/main" id="{C871810A-8B76-F32F-C97E-3BD49CDA618F}"/>
              </a:ext>
              <a:ext uri="{C183D7F6-B498-43B3-948B-1728B52AA6E4}">
                <adec:decorative xmlns:adec="http://schemas.microsoft.com/office/drawing/2017/decorative" val="1"/>
              </a:ext>
            </a:extLst>
          </p:cNvPr>
          <p:cNvSpPr>
            <a:spLocks noGrp="1"/>
          </p:cNvSpPr>
          <p:nvPr>
            <p:ph type="pic" sz="quarter" idx="17"/>
          </p:nvPr>
        </p:nvSpPr>
        <p:spPr>
          <a:xfrm>
            <a:off x="7562850" y="2973388"/>
            <a:ext cx="3962400" cy="2298700"/>
          </a:xfrm>
        </p:spPr>
        <p:txBody>
          <a:bodyPr/>
          <a:lstStyle/>
          <a:p>
            <a:endParaRPr lang="fi-FI"/>
          </a:p>
        </p:txBody>
      </p:sp>
    </p:spTree>
    <p:extLst>
      <p:ext uri="{BB962C8B-B14F-4D97-AF65-F5344CB8AC3E}">
        <p14:creationId xmlns:p14="http://schemas.microsoft.com/office/powerpoint/2010/main" val="1728814130"/>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visual_studio">
    <p:spTree>
      <p:nvGrpSpPr>
        <p:cNvPr id="1" name=""/>
        <p:cNvGrpSpPr/>
        <p:nvPr/>
      </p:nvGrpSpPr>
      <p:grpSpPr>
        <a:xfrm>
          <a:off x="0" y="0"/>
          <a:ext cx="0" cy="0"/>
          <a:chOff x="0" y="0"/>
          <a:chExt cx="0" cy="0"/>
        </a:xfrm>
      </p:grpSpPr>
      <p:sp>
        <p:nvSpPr>
          <p:cNvPr id="15" name="Rectangle 6">
            <a:extLst>
              <a:ext uri="{FF2B5EF4-FFF2-40B4-BE49-F238E27FC236}">
                <a16:creationId xmlns:a16="http://schemas.microsoft.com/office/drawing/2014/main" id="{67286A9F-BBA8-4006-591B-1576F9AAF97C}"/>
              </a:ext>
              <a:ext uri="{C183D7F6-B498-43B3-948B-1728B52AA6E4}">
                <adec:decorative xmlns:adec="http://schemas.microsoft.com/office/drawing/2017/decorative" val="1"/>
              </a:ext>
            </a:extLst>
          </p:cNvPr>
          <p:cNvSpPr/>
          <p:nvPr/>
        </p:nvSpPr>
        <p:spPr bwMode="auto">
          <a:xfrm>
            <a:off x="571501" y="2341601"/>
            <a:ext cx="6870533" cy="3582677"/>
          </a:xfrm>
          <a:prstGeom prst="rect">
            <a:avLst/>
          </a:prstGeom>
          <a:solidFill>
            <a:srgbClr val="F2F2F2"/>
          </a:solid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6" name="Blue top box">
            <a:extLst>
              <a:ext uri="{FF2B5EF4-FFF2-40B4-BE49-F238E27FC236}">
                <a16:creationId xmlns:a16="http://schemas.microsoft.com/office/drawing/2014/main" id="{9BA4EE01-A11E-4E94-BD8C-0E370CC84335}"/>
              </a:ext>
              <a:ext uri="{C183D7F6-B498-43B3-948B-1728B52AA6E4}">
                <adec:decorative xmlns:adec="http://schemas.microsoft.com/office/drawing/2017/decorative" val="1"/>
              </a:ext>
            </a:extLst>
          </p:cNvPr>
          <p:cNvSpPr/>
          <p:nvPr/>
        </p:nvSpPr>
        <p:spPr bwMode="auto">
          <a:xfrm>
            <a:off x="0" y="1"/>
            <a:ext cx="12192000" cy="1857827"/>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7" name="Grey divider">
            <a:extLst>
              <a:ext uri="{FF2B5EF4-FFF2-40B4-BE49-F238E27FC236}">
                <a16:creationId xmlns:a16="http://schemas.microsoft.com/office/drawing/2014/main" id="{849DBB57-EFF8-4672-A1A8-6F5D20C83EAE}"/>
              </a:ext>
              <a:ext uri="{C183D7F6-B498-43B3-948B-1728B52AA6E4}">
                <adec:decorative xmlns:adec="http://schemas.microsoft.com/office/drawing/2017/decorative" val="1"/>
              </a:ext>
            </a:extLst>
          </p:cNvPr>
          <p:cNvSpPr/>
          <p:nvPr/>
        </p:nvSpPr>
        <p:spPr bwMode="auto">
          <a:xfrm>
            <a:off x="0" y="1808596"/>
            <a:ext cx="12192000" cy="49232"/>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21" name="Date and preview background box">
            <a:extLst>
              <a:ext uri="{FF2B5EF4-FFF2-40B4-BE49-F238E27FC236}">
                <a16:creationId xmlns:a16="http://schemas.microsoft.com/office/drawing/2014/main" id="{4D522179-C69F-0630-FED0-DA4E6693FF35}"/>
              </a:ext>
              <a:ext uri="{C183D7F6-B498-43B3-948B-1728B52AA6E4}">
                <adec:decorative xmlns:adec="http://schemas.microsoft.com/office/drawing/2017/decorative" val="1"/>
              </a:ext>
            </a:extLst>
          </p:cNvPr>
          <p:cNvSpPr/>
          <p:nvPr/>
        </p:nvSpPr>
        <p:spPr bwMode="auto">
          <a:xfrm>
            <a:off x="9424034" y="1401174"/>
            <a:ext cx="2767966" cy="941832"/>
          </a:xfrm>
          <a:prstGeom prst="rect">
            <a:avLst/>
          </a:prstGeom>
          <a:solidFill>
            <a:srgbClr val="243A5E"/>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FI" sz="1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Day divider">
            <a:extLst>
              <a:ext uri="{FF2B5EF4-FFF2-40B4-BE49-F238E27FC236}">
                <a16:creationId xmlns:a16="http://schemas.microsoft.com/office/drawing/2014/main" id="{2411F207-0112-C557-1F4C-9B815438F8E8}"/>
              </a:ext>
              <a:ext uri="{C183D7F6-B498-43B3-948B-1728B52AA6E4}">
                <adec:decorative xmlns:adec="http://schemas.microsoft.com/office/drawing/2017/decorative" val="1"/>
              </a:ext>
            </a:extLst>
          </p:cNvPr>
          <p:cNvSpPr/>
          <p:nvPr/>
        </p:nvSpPr>
        <p:spPr>
          <a:xfrm>
            <a:off x="9424034" y="1401174"/>
            <a:ext cx="91441" cy="941832"/>
          </a:xfrm>
          <a:prstGeom prst="rect">
            <a:avLst/>
          </a:prstGeom>
          <a:solidFill>
            <a:srgbClr val="7030A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 name="title">
            <a:extLst>
              <a:ext uri="{FF2B5EF4-FFF2-40B4-BE49-F238E27FC236}">
                <a16:creationId xmlns:a16="http://schemas.microsoft.com/office/drawing/2014/main" id="{D0AAD849-7CFE-4AF7-A7C5-6BBD50C88C1A}"/>
              </a:ext>
              <a:ext uri="{C183D7F6-B498-43B3-948B-1728B52AA6E4}">
                <adec:decorative xmlns:adec="http://schemas.microsoft.com/office/drawing/2017/decorative" val="0"/>
              </a:ext>
            </a:extLst>
          </p:cNvPr>
          <p:cNvSpPr>
            <a:spLocks noGrp="1"/>
          </p:cNvSpPr>
          <p:nvPr>
            <p:ph type="title"/>
          </p:nvPr>
        </p:nvSpPr>
        <p:spPr>
          <a:xfrm>
            <a:off x="575481" y="599436"/>
            <a:ext cx="11018520" cy="553998"/>
          </a:xfrm>
        </p:spPr>
        <p:txBody>
          <a:bodyPr anchor="ctr"/>
          <a:lstStyle>
            <a:lvl1pPr algn="l" defTabSz="932742" rtl="0" eaLnBrk="1" latinLnBrk="0" hangingPunct="1">
              <a:lnSpc>
                <a:spcPct val="100000"/>
              </a:lnSpc>
              <a:spcBef>
                <a:spcPct val="0"/>
              </a:spcBef>
              <a:buNone/>
              <a:defRPr lang="en-US" sz="3600" b="0" kern="1200" cap="none" spc="0" baseline="0" dirty="0">
                <a:ln w="3175">
                  <a:noFill/>
                </a:ln>
                <a:solidFill>
                  <a:schemeClr val="bg1"/>
                </a:solidFill>
                <a:effectLst/>
                <a:latin typeface="+mj-lt"/>
                <a:ea typeface="+mn-ea"/>
                <a:cs typeface="Segoe UI" pitchFamily="34" charset="0"/>
              </a:defRPr>
            </a:lvl1pPr>
          </a:lstStyle>
          <a:p>
            <a:r>
              <a:rPr lang="en-US" dirty="0"/>
              <a:t>Click to edit Master title style</a:t>
            </a:r>
          </a:p>
        </p:txBody>
      </p:sp>
      <p:sp>
        <p:nvSpPr>
          <p:cNvPr id="8" name="Rectangle 6">
            <a:extLst>
              <a:ext uri="{FF2B5EF4-FFF2-40B4-BE49-F238E27FC236}">
                <a16:creationId xmlns:a16="http://schemas.microsoft.com/office/drawing/2014/main" id="{C60B3836-414D-CEE1-9D90-425CA4B81403}"/>
              </a:ext>
              <a:ext uri="{C183D7F6-B498-43B3-948B-1728B52AA6E4}">
                <adec:decorative xmlns:adec="http://schemas.microsoft.com/office/drawing/2017/decorative" val="1"/>
              </a:ext>
            </a:extLst>
          </p:cNvPr>
          <p:cNvSpPr/>
          <p:nvPr/>
        </p:nvSpPr>
        <p:spPr bwMode="auto">
          <a:xfrm>
            <a:off x="7445375" y="2342241"/>
            <a:ext cx="4175125" cy="3916323"/>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16" name="main_text">
            <a:extLst>
              <a:ext uri="{FF2B5EF4-FFF2-40B4-BE49-F238E27FC236}">
                <a16:creationId xmlns:a16="http://schemas.microsoft.com/office/drawing/2014/main" id="{0353AB08-A720-2974-5ACB-1C7D3322F062}"/>
              </a:ext>
              <a:ext uri="{C183D7F6-B498-43B3-948B-1728B52AA6E4}">
                <adec:decorative xmlns:adec="http://schemas.microsoft.com/office/drawing/2017/decorative" val="0"/>
              </a:ext>
            </a:extLst>
          </p:cNvPr>
          <p:cNvSpPr>
            <a:spLocks noGrp="1"/>
          </p:cNvSpPr>
          <p:nvPr>
            <p:ph type="body" sz="quarter" idx="16"/>
          </p:nvPr>
        </p:nvSpPr>
        <p:spPr>
          <a:xfrm>
            <a:off x="576263" y="2343149"/>
            <a:ext cx="6865771" cy="1449628"/>
          </a:xfrm>
          <a:noFill/>
        </p:spPr>
        <p:txBody>
          <a:bodyPr/>
          <a:lstStyle>
            <a:lvl1pPr>
              <a:defRPr sz="1600">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5" name="WSPlus blue box">
            <a:extLst>
              <a:ext uri="{FF2B5EF4-FFF2-40B4-BE49-F238E27FC236}">
                <a16:creationId xmlns:a16="http://schemas.microsoft.com/office/drawing/2014/main" id="{DE7F259C-DEB1-9AE4-7CB7-78138C203356}"/>
              </a:ext>
              <a:ext uri="{C183D7F6-B498-43B3-948B-1728B52AA6E4}">
                <adec:decorative xmlns:adec="http://schemas.microsoft.com/office/drawing/2017/decorative" val="0"/>
              </a:ext>
            </a:extLst>
          </p:cNvPr>
          <p:cNvSpPr/>
          <p:nvPr/>
        </p:nvSpPr>
        <p:spPr bwMode="gray">
          <a:xfrm>
            <a:off x="4038599" y="6539517"/>
            <a:ext cx="4114800" cy="12311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800" b="0" cap="none" spc="0">
                <a:ln w="0"/>
                <a:solidFill>
                  <a:schemeClr val="tx1">
                    <a:lumMod val="50000"/>
                  </a:schemeClr>
                </a:solidFill>
                <a:effectLst/>
                <a:latin typeface="Segoe UI" panose="020B0502040204020203" pitchFamily="34" charset="0"/>
                <a:cs typeface="Segoe UI" panose="020B0502040204020203" pitchFamily="34" charset="0"/>
              </a:rPr>
              <a:t>Microsoft Confidential</a:t>
            </a:r>
            <a:endParaRPr lang="en-US" sz="800" b="0" cap="none" spc="0">
              <a:ln w="0"/>
              <a:solidFill>
                <a:schemeClr val="tx1">
                  <a:lumMod val="50000"/>
                </a:schemeClr>
              </a:solidFill>
              <a:effectLst/>
              <a:latin typeface="Segoe UI" panose="020B0502040204020203" pitchFamily="34" charset="0"/>
              <a:ea typeface="Segoe UI" pitchFamily="34" charset="0"/>
              <a:cs typeface="Segoe UI" panose="020B0502040204020203" pitchFamily="34" charset="0"/>
            </a:endParaRPr>
          </a:p>
        </p:txBody>
      </p:sp>
      <p:sp>
        <p:nvSpPr>
          <p:cNvPr id="11" name="image">
            <a:extLst>
              <a:ext uri="{FF2B5EF4-FFF2-40B4-BE49-F238E27FC236}">
                <a16:creationId xmlns:a16="http://schemas.microsoft.com/office/drawing/2014/main" id="{C871810A-8B76-F32F-C97E-3BD49CDA618F}"/>
              </a:ext>
              <a:ext uri="{C183D7F6-B498-43B3-948B-1728B52AA6E4}">
                <adec:decorative xmlns:adec="http://schemas.microsoft.com/office/drawing/2017/decorative" val="1"/>
              </a:ext>
            </a:extLst>
          </p:cNvPr>
          <p:cNvSpPr>
            <a:spLocks noGrp="1"/>
          </p:cNvSpPr>
          <p:nvPr>
            <p:ph type="pic" sz="quarter" idx="17"/>
          </p:nvPr>
        </p:nvSpPr>
        <p:spPr>
          <a:xfrm>
            <a:off x="7534656" y="2620951"/>
            <a:ext cx="3990594" cy="3084763"/>
          </a:xfrm>
        </p:spPr>
        <p:txBody>
          <a:bodyPr/>
          <a:lstStyle/>
          <a:p>
            <a:r>
              <a:rPr lang="en-US"/>
              <a:t>Click icon to add picture</a:t>
            </a:r>
            <a:endParaRPr lang="fi-FI"/>
          </a:p>
        </p:txBody>
      </p:sp>
      <p:pic>
        <p:nvPicPr>
          <p:cNvPr id="12" name="Picture 11">
            <a:extLst>
              <a:ext uri="{FF2B5EF4-FFF2-40B4-BE49-F238E27FC236}">
                <a16:creationId xmlns:a16="http://schemas.microsoft.com/office/drawing/2014/main" id="{4F563D5E-A12A-C1A4-3672-6783F13AF1DB}"/>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9690801" y="1679120"/>
            <a:ext cx="391982" cy="391982"/>
          </a:xfrm>
          <a:prstGeom prst="rect">
            <a:avLst/>
          </a:prstGeom>
        </p:spPr>
      </p:pic>
      <p:sp>
        <p:nvSpPr>
          <p:cNvPr id="13" name="source_url">
            <a:extLst>
              <a:ext uri="{FF2B5EF4-FFF2-40B4-BE49-F238E27FC236}">
                <a16:creationId xmlns:a16="http://schemas.microsoft.com/office/drawing/2014/main" id="{9CD57F38-3716-A436-3D46-1511342CE061}"/>
              </a:ext>
            </a:extLst>
          </p:cNvPr>
          <p:cNvSpPr>
            <a:spLocks noGrp="1"/>
          </p:cNvSpPr>
          <p:nvPr>
            <p:ph type="body" sz="quarter" idx="18" hasCustomPrompt="1"/>
          </p:nvPr>
        </p:nvSpPr>
        <p:spPr>
          <a:xfrm>
            <a:off x="571500" y="6010275"/>
            <a:ext cx="6865770" cy="350865"/>
          </a:xfrm>
        </p:spPr>
        <p:txBody>
          <a:bodyPr/>
          <a:lstStyle>
            <a:lvl1pPr>
              <a:defRPr sz="1200"/>
            </a:lvl1pPr>
            <a:lvl2pPr marL="336145" indent="0">
              <a:buNone/>
              <a:defRPr/>
            </a:lvl2pPr>
          </a:lstStyle>
          <a:p>
            <a:pPr lvl="0"/>
            <a:r>
              <a:rPr lang="en-US" dirty="0"/>
              <a:t>source</a:t>
            </a:r>
          </a:p>
        </p:txBody>
      </p:sp>
      <p:sp>
        <p:nvSpPr>
          <p:cNvPr id="3" name="TextBox 2">
            <a:extLst>
              <a:ext uri="{FF2B5EF4-FFF2-40B4-BE49-F238E27FC236}">
                <a16:creationId xmlns:a16="http://schemas.microsoft.com/office/drawing/2014/main" id="{7955A2ED-CA23-D2A6-C0E3-743DFCEB7067}"/>
              </a:ext>
            </a:extLst>
          </p:cNvPr>
          <p:cNvSpPr txBox="1"/>
          <p:nvPr userDrawn="1"/>
        </p:nvSpPr>
        <p:spPr>
          <a:xfrm>
            <a:off x="10082783" y="1627407"/>
            <a:ext cx="1394292" cy="489365"/>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lang="en-US" sz="1400" dirty="0">
                <a:gradFill>
                  <a:gsLst>
                    <a:gs pos="0">
                      <a:srgbClr val="FFFFFF"/>
                    </a:gs>
                    <a:gs pos="100000">
                      <a:srgbClr val="FFFFFF"/>
                    </a:gs>
                  </a:gsLst>
                  <a:lin ang="5400000" scaled="0"/>
                </a:gradFill>
                <a:ea typeface="Segoe UI" pitchFamily="34" charset="0"/>
                <a:cs typeface="Segoe UI" pitchFamily="34" charset="0"/>
              </a:rPr>
              <a:t>Visual Studio</a:t>
            </a:r>
            <a:endParaRPr lang="en-FI" sz="1400" dirty="0">
              <a:gradFill>
                <a:gsLst>
                  <a:gs pos="0">
                    <a:srgbClr val="FFFFFF"/>
                  </a:gs>
                  <a:gs pos="100000">
                    <a:srgbClr val="FFFFFF"/>
                  </a:gs>
                </a:gsLst>
                <a:lin ang="5400000" scaled="0"/>
              </a:gradFill>
              <a:ea typeface="Segoe UI" pitchFamily="34" charset="0"/>
              <a:cs typeface="Segoe UI" pitchFamily="34" charset="0"/>
            </a:endParaRPr>
          </a:p>
        </p:txBody>
      </p:sp>
      <p:sp>
        <p:nvSpPr>
          <p:cNvPr id="4" name="date">
            <a:extLst>
              <a:ext uri="{FF2B5EF4-FFF2-40B4-BE49-F238E27FC236}">
                <a16:creationId xmlns:a16="http://schemas.microsoft.com/office/drawing/2014/main" id="{7516BC47-3B8E-489A-D13B-CEAAF74E8780}"/>
              </a:ext>
            </a:extLst>
          </p:cNvPr>
          <p:cNvSpPr>
            <a:spLocks noGrp="1"/>
          </p:cNvSpPr>
          <p:nvPr>
            <p:ph type="body" sz="quarter" idx="19" hasCustomPrompt="1"/>
          </p:nvPr>
        </p:nvSpPr>
        <p:spPr>
          <a:xfrm>
            <a:off x="8844428" y="5986668"/>
            <a:ext cx="2767967" cy="350865"/>
          </a:xfrm>
        </p:spPr>
        <p:txBody>
          <a:bodyPr/>
          <a:lstStyle>
            <a:lvl1pPr algn="r">
              <a:defRPr sz="1200"/>
            </a:lvl1pPr>
            <a:lvl2pPr marL="336145" indent="0">
              <a:buNone/>
              <a:defRPr/>
            </a:lvl2pPr>
          </a:lstStyle>
          <a:p>
            <a:pPr lvl="0"/>
            <a:r>
              <a:rPr lang="en-US" dirty="0"/>
              <a:t>{Date}</a:t>
            </a:r>
          </a:p>
        </p:txBody>
      </p:sp>
    </p:spTree>
    <p:extLst>
      <p:ext uri="{BB962C8B-B14F-4D97-AF65-F5344CB8AC3E}">
        <p14:creationId xmlns:p14="http://schemas.microsoft.com/office/powerpoint/2010/main" val="1087524715"/>
      </p:ext>
    </p:extLst>
  </p:cSld>
  <p:clrMapOvr>
    <a:masterClrMapping/>
  </p:clrMapOvr>
  <p:transition>
    <p:fade/>
  </p:transition>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_basic">
    <p:bg>
      <p:bgPr>
        <a:solidFill>
          <a:schemeClr val="tx1">
            <a:lumMod val="50000"/>
          </a:schemeClr>
        </a:solidFill>
        <a:effectLst/>
      </p:bgPr>
    </p:bg>
    <p:spTree>
      <p:nvGrpSpPr>
        <p:cNvPr id="1" name=""/>
        <p:cNvGrpSpPr/>
        <p:nvPr/>
      </p:nvGrpSpPr>
      <p:grpSpPr>
        <a:xfrm>
          <a:off x="0" y="0"/>
          <a:ext cx="0" cy="0"/>
          <a:chOff x="0" y="0"/>
          <a:chExt cx="0" cy="0"/>
        </a:xfrm>
      </p:grpSpPr>
      <p:pic>
        <p:nvPicPr>
          <p:cNvPr id="5" name="Microsoft logo">
            <a:extLs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nvPicPr>
        <p:blipFill>
          <a:blip r:embed="rId2" cstate="print">
            <a:extLst>
              <a:ext uri="{28A0092B-C50C-407E-A947-70E740481C1C}">
                <a14:useLocalDpi xmlns:a14="http://schemas.microsoft.com/office/drawing/2010/main" val="0"/>
              </a:ext>
            </a:extLst>
          </a:blip>
          <a:stretch>
            <a:fillRect/>
          </a:stretch>
        </p:blipFill>
        <p:spPr>
          <a:xfrm>
            <a:off x="269240" y="5977424"/>
            <a:ext cx="1810477" cy="666066"/>
          </a:xfrm>
          <a:prstGeom prst="rect">
            <a:avLst/>
          </a:prstGeom>
        </p:spPr>
      </p:pic>
      <p:sp>
        <p:nvSpPr>
          <p:cNvPr id="18" name="WSPlus blue box">
            <a:extLst>
              <a:ext uri="{C183D7F6-B498-43B3-948B-1728B52AA6E4}">
                <adec:decorative xmlns:adec="http://schemas.microsoft.com/office/drawing/2017/decorative" val="1"/>
              </a:ext>
            </a:extLst>
          </p:cNvPr>
          <p:cNvSpPr>
            <a:spLocks noGrp="1" noRot="1" noMove="1" noResize="1" noEditPoints="1" noAdjustHandles="1" noChangeArrowheads="1" noChangeShapeType="1"/>
          </p:cNvSpPr>
          <p:nvPr/>
        </p:nvSpPr>
        <p:spPr bwMode="gray">
          <a:xfrm>
            <a:off x="269239" y="1486468"/>
            <a:ext cx="6274974" cy="3586208"/>
          </a:xfrm>
          <a:prstGeom prst="rect">
            <a:avLst/>
          </a:prstGeom>
          <a:solidFill>
            <a:srgbClr val="243A5E">
              <a:alpha val="90000"/>
            </a:srgb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l" defTabSz="914102" fontAlgn="base">
              <a:lnSpc>
                <a:spcPct val="90000"/>
              </a:lnSpc>
              <a:spcBef>
                <a:spcPct val="0"/>
              </a:spcBef>
              <a:spcAft>
                <a:spcPct val="0"/>
              </a:spcAft>
            </a:pPr>
            <a:endParaRPr lang="en-US" sz="440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 name="title">
            <a:extLst>
              <a:ext uri="{FF2B5EF4-FFF2-40B4-BE49-F238E27FC236}">
                <a16:creationId xmlns:a16="http://schemas.microsoft.com/office/drawing/2014/main" id="{DDBFCB81-37E9-F04A-D253-6D3AA7EDA569}"/>
              </a:ext>
            </a:extLst>
          </p:cNvPr>
          <p:cNvSpPr>
            <a:spLocks noGrp="1"/>
          </p:cNvSpPr>
          <p:nvPr>
            <p:ph type="title"/>
          </p:nvPr>
        </p:nvSpPr>
        <p:spPr>
          <a:xfrm>
            <a:off x="341630" y="1596993"/>
            <a:ext cx="6127750" cy="899665"/>
          </a:xfrm>
        </p:spPr>
        <p:txBody>
          <a:bodyPr/>
          <a:lstStyle>
            <a:lvl1pPr>
              <a:defRPr sz="4400">
                <a:solidFill>
                  <a:schemeClr val="bg1"/>
                </a:solidFill>
                <a:latin typeface="Segoe UI Light" panose="020B0502040204020203" pitchFamily="34" charset="0"/>
                <a:cs typeface="Segoe UI Light" panose="020B0502040204020203" pitchFamily="34" charset="0"/>
              </a:defRPr>
            </a:lvl1pPr>
          </a:lstStyle>
          <a:p>
            <a:r>
              <a:rPr lang="en-US"/>
              <a:t>Click to edit Master title style</a:t>
            </a:r>
          </a:p>
        </p:txBody>
      </p:sp>
      <p:sp>
        <p:nvSpPr>
          <p:cNvPr id="3" name="CSA name and title Box">
            <a:extLst>
              <a:ext uri="{C183D7F6-B498-43B3-948B-1728B52AA6E4}">
                <adec:decorative xmlns:adec="http://schemas.microsoft.com/office/drawing/2017/decorative" val="0"/>
              </a:ext>
            </a:extLst>
          </p:cNvPr>
          <p:cNvSpPr>
            <a:spLocks noGrp="1"/>
          </p:cNvSpPr>
          <p:nvPr>
            <p:ph type="body" sz="quarter" idx="14"/>
          </p:nvPr>
        </p:nvSpPr>
        <p:spPr bwMode="ltGray">
          <a:xfrm>
            <a:off x="269239" y="4406610"/>
            <a:ext cx="6274974" cy="666066"/>
          </a:xfrm>
          <a:prstGeom prst="rect">
            <a:avLst/>
          </a:prstGeom>
        </p:spPr>
        <p:txBody>
          <a:bodyPr tIns="109728" bIns="109728">
            <a:noAutofit/>
          </a:bodyPr>
          <a:lstStyle>
            <a:lvl1pPr marL="0" indent="0">
              <a:spcBef>
                <a:spcPts val="0"/>
              </a:spcBef>
              <a:buNone/>
              <a:defRPr sz="2000">
                <a:gradFill>
                  <a:gsLst>
                    <a:gs pos="1250">
                      <a:srgbClr val="FFFFFF"/>
                    </a:gs>
                    <a:gs pos="99000">
                      <a:srgbClr val="FFFFFF"/>
                    </a:gs>
                  </a:gsLst>
                  <a:lin ang="5400000" scaled="0"/>
                </a:gradFill>
                <a:latin typeface="+mj-lt"/>
              </a:defRPr>
            </a:lvl1pPr>
          </a:lstStyle>
          <a:p>
            <a:pPr marL="0" marR="0" lvl="0" indent="0" algn="l" defTabSz="914192" rtl="0" eaLnBrk="1" fontAlgn="auto" latinLnBrk="0" hangingPunct="1">
              <a:lnSpc>
                <a:spcPct val="90000"/>
              </a:lnSpc>
              <a:spcBef>
                <a:spcPct val="20000"/>
              </a:spcBef>
              <a:spcAft>
                <a:spcPts val="0"/>
              </a:spcAft>
              <a:buClrTx/>
              <a:buSzPct val="90000"/>
              <a:buFont typeface="Arial" pitchFamily="34" charset="0"/>
              <a:buNone/>
              <a:tabLst/>
              <a:defRPr/>
            </a:pPr>
            <a:r>
              <a:rPr kumimoji="0" lang="en-US" sz="2000" b="0" i="0" u="none" strike="noStrike" kern="1200" cap="none" spc="0" normalizeH="0" baseline="0" noProof="0">
                <a:ln>
                  <a:noFill/>
                </a:ln>
                <a:solidFill>
                  <a:srgbClr val="FFFFFF"/>
                </a:solidFill>
                <a:effectLst/>
                <a:uLnTx/>
                <a:uFillTx/>
                <a:latin typeface="Segoe UI Light"/>
                <a:ea typeface="+mn-ea"/>
                <a:cs typeface="Segoe UI Semibold"/>
              </a:rPr>
              <a:t>Click to edit Master text styles</a:t>
            </a:r>
          </a:p>
        </p:txBody>
      </p:sp>
      <p:grpSp>
        <p:nvGrpSpPr>
          <p:cNvPr id="4" name="Group 3">
            <a:extLst>
              <a:ext uri="{FF2B5EF4-FFF2-40B4-BE49-F238E27FC236}">
                <a16:creationId xmlns:a16="http://schemas.microsoft.com/office/drawing/2014/main" id="{DE66A4BD-41BB-56DD-75F6-40B463634E22}"/>
              </a:ext>
            </a:extLst>
          </p:cNvPr>
          <p:cNvGrpSpPr/>
          <p:nvPr userDrawn="1"/>
        </p:nvGrpSpPr>
        <p:grpSpPr>
          <a:xfrm>
            <a:off x="3080829" y="410556"/>
            <a:ext cx="6030342" cy="1043363"/>
            <a:chOff x="3229482" y="410556"/>
            <a:chExt cx="6030342" cy="1043363"/>
          </a:xfrm>
        </p:grpSpPr>
        <p:sp>
          <p:nvSpPr>
            <p:cNvPr id="7" name="TextBox 6">
              <a:extLst>
                <a:ext uri="{FF2B5EF4-FFF2-40B4-BE49-F238E27FC236}">
                  <a16:creationId xmlns:a16="http://schemas.microsoft.com/office/drawing/2014/main" id="{AFDEAF28-2024-DC33-A883-E5AFDFC59003}"/>
                </a:ext>
              </a:extLst>
            </p:cNvPr>
            <p:cNvSpPr txBox="1">
              <a:spLocks/>
            </p:cNvSpPr>
            <p:nvPr/>
          </p:nvSpPr>
          <p:spPr>
            <a:xfrm>
              <a:off x="3881114" y="410556"/>
              <a:ext cx="5378710" cy="1043363"/>
            </a:xfrm>
            <a:prstGeom prst="rect">
              <a:avLst/>
            </a:prstGeom>
            <a:noFill/>
          </p:spPr>
          <p:txBody>
            <a:bodyPr wrap="square" lIns="182880" tIns="146304" rIns="182880" bIns="146304" rtlCol="0" anchor="ctr">
              <a:spAutoFit/>
            </a:bodyPr>
            <a:lstStyle/>
            <a:p>
              <a:pPr marL="0" marR="0" lvl="0" indent="0" algn="l" defTabSz="914102" rtl="0" eaLnBrk="1" fontAlgn="base" latinLnBrk="0" hangingPunct="1">
                <a:lnSpc>
                  <a:spcPct val="90000"/>
                </a:lnSpc>
                <a:spcBef>
                  <a:spcPct val="0"/>
                </a:spcBef>
                <a:spcAft>
                  <a:spcPct val="0"/>
                </a:spcAft>
                <a:buClrTx/>
                <a:buSzTx/>
                <a:buFontTx/>
                <a:buNone/>
                <a:tabLst/>
                <a:defRPr/>
              </a:pPr>
              <a:r>
                <a:rPr kumimoji="0" lang="en-US" sz="5400" b="1" i="0" u="none" strike="noStrike" kern="1200" cap="none" spc="0" normalizeH="0" baseline="0" noProof="0" dirty="0">
                  <a:ln>
                    <a:noFill/>
                  </a:ln>
                  <a:solidFill>
                    <a:srgbClr val="FFFFFF"/>
                  </a:solidFill>
                  <a:effectLst/>
                  <a:uLnTx/>
                  <a:uFillTx/>
                  <a:latin typeface="Mona Sans" pitchFamily="50" charset="0"/>
                  <a:ea typeface="+mn-ea"/>
                  <a:cs typeface="Segoe UI Light" panose="020B0502040204020203" pitchFamily="34" charset="0"/>
                </a:rPr>
                <a:t>GitHub Copilot</a:t>
              </a:r>
              <a:endParaRPr kumimoji="0" lang="en-FI" sz="5400" b="1" i="0" u="none" strike="noStrike" kern="1200" cap="none" spc="0" normalizeH="0" baseline="0" noProof="0" dirty="0">
                <a:ln>
                  <a:noFill/>
                </a:ln>
                <a:solidFill>
                  <a:srgbClr val="FFFFFF"/>
                </a:solidFill>
                <a:effectLst/>
                <a:uLnTx/>
                <a:uFillTx/>
                <a:latin typeface="Mona Sans" pitchFamily="50" charset="0"/>
                <a:ea typeface="+mn-ea"/>
                <a:cs typeface="Segoe UI Light" panose="020B0502040204020203" pitchFamily="34" charset="0"/>
              </a:endParaRPr>
            </a:p>
          </p:txBody>
        </p:sp>
        <p:pic>
          <p:nvPicPr>
            <p:cNvPr id="9" name="Graphic 8">
              <a:extLst>
                <a:ext uri="{FF2B5EF4-FFF2-40B4-BE49-F238E27FC236}">
                  <a16:creationId xmlns:a16="http://schemas.microsoft.com/office/drawing/2014/main" id="{2678B88E-266D-1D06-625A-8B78B6785A8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229482" y="549646"/>
              <a:ext cx="665862" cy="665862"/>
            </a:xfrm>
            <a:prstGeom prst="rect">
              <a:avLst/>
            </a:prstGeom>
          </p:spPr>
        </p:pic>
      </p:grpSp>
    </p:spTree>
    <p:extLst>
      <p:ext uri="{BB962C8B-B14F-4D97-AF65-F5344CB8AC3E}">
        <p14:creationId xmlns:p14="http://schemas.microsoft.com/office/powerpoint/2010/main" val="6578941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Title">
    <p:spTree>
      <p:nvGrpSpPr>
        <p:cNvPr id="1" name=""/>
        <p:cNvGrpSpPr/>
        <p:nvPr/>
      </p:nvGrpSpPr>
      <p:grpSpPr>
        <a:xfrm>
          <a:off x="0" y="0"/>
          <a:ext cx="0" cy="0"/>
          <a:chOff x="0" y="0"/>
          <a:chExt cx="0" cy="0"/>
        </a:xfrm>
      </p:grpSpPr>
      <p:pic>
        <p:nvPicPr>
          <p:cNvPr id="5" name="Microsoft logo">
            <a:extLs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nvPicPr>
        <p:blipFill>
          <a:blip r:embed="rId2" cstate="print">
            <a:extLst>
              <a:ext uri="{28A0092B-C50C-407E-A947-70E740481C1C}">
                <a14:useLocalDpi xmlns:a14="http://schemas.microsoft.com/office/drawing/2010/main" val="0"/>
              </a:ext>
            </a:extLst>
          </a:blip>
          <a:stretch>
            <a:fillRect/>
          </a:stretch>
        </p:blipFill>
        <p:spPr>
          <a:xfrm>
            <a:off x="269240" y="5977424"/>
            <a:ext cx="1810477" cy="666066"/>
          </a:xfrm>
          <a:prstGeom prst="rect">
            <a:avLst/>
          </a:prstGeom>
        </p:spPr>
      </p:pic>
      <p:sp>
        <p:nvSpPr>
          <p:cNvPr id="18" name="WSPlus blue box">
            <a:extLst>
              <a:ext uri="{C183D7F6-B498-43B3-948B-1728B52AA6E4}">
                <adec:decorative xmlns:adec="http://schemas.microsoft.com/office/drawing/2017/decorative" val="1"/>
              </a:ext>
            </a:extLst>
          </p:cNvPr>
          <p:cNvSpPr>
            <a:spLocks noGrp="1" noRot="1" noMove="1" noResize="1" noEditPoints="1" noAdjustHandles="1" noChangeArrowheads="1" noChangeShapeType="1"/>
          </p:cNvSpPr>
          <p:nvPr/>
        </p:nvSpPr>
        <p:spPr bwMode="gray">
          <a:xfrm>
            <a:off x="269239" y="1486468"/>
            <a:ext cx="6274974" cy="3586208"/>
          </a:xfrm>
          <a:prstGeom prst="rect">
            <a:avLst/>
          </a:prstGeom>
          <a:solidFill>
            <a:srgbClr val="243A5E">
              <a:alpha val="90000"/>
            </a:srgb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l" defTabSz="914102" fontAlgn="base">
              <a:lnSpc>
                <a:spcPct val="90000"/>
              </a:lnSpc>
              <a:spcBef>
                <a:spcPct val="0"/>
              </a:spcBef>
              <a:spcAft>
                <a:spcPct val="0"/>
              </a:spcAft>
            </a:pPr>
            <a:endParaRPr lang="en-US" sz="440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 name="Title 1">
            <a:extLst>
              <a:ext uri="{FF2B5EF4-FFF2-40B4-BE49-F238E27FC236}">
                <a16:creationId xmlns:a16="http://schemas.microsoft.com/office/drawing/2014/main" id="{DDBFCB81-37E9-F04A-D253-6D3AA7EDA569}"/>
              </a:ext>
            </a:extLst>
          </p:cNvPr>
          <p:cNvSpPr>
            <a:spLocks noGrp="1"/>
          </p:cNvSpPr>
          <p:nvPr>
            <p:ph type="title"/>
          </p:nvPr>
        </p:nvSpPr>
        <p:spPr>
          <a:xfrm>
            <a:off x="341630" y="1596993"/>
            <a:ext cx="6127750" cy="899665"/>
          </a:xfrm>
        </p:spPr>
        <p:txBody>
          <a:bodyPr/>
          <a:lstStyle>
            <a:lvl1pPr>
              <a:defRPr sz="4400">
                <a:solidFill>
                  <a:schemeClr val="bg1"/>
                </a:solidFill>
                <a:latin typeface="Segoe UI Light" panose="020B0502040204020203" pitchFamily="34" charset="0"/>
                <a:cs typeface="Segoe UI Light" panose="020B0502040204020203" pitchFamily="34" charset="0"/>
              </a:defRPr>
            </a:lvl1pPr>
          </a:lstStyle>
          <a:p>
            <a:r>
              <a:rPr lang="en-US"/>
              <a:t>Click to edit Master title style</a:t>
            </a:r>
          </a:p>
        </p:txBody>
      </p:sp>
      <p:sp>
        <p:nvSpPr>
          <p:cNvPr id="8" name="TextBox 7">
            <a:extLst>
              <a:ext uri="{FF2B5EF4-FFF2-40B4-BE49-F238E27FC236}">
                <a16:creationId xmlns:a16="http://schemas.microsoft.com/office/drawing/2014/main" id="{78A9F214-C4EB-E5F5-D526-1B98CEA899C2}"/>
              </a:ext>
            </a:extLst>
          </p:cNvPr>
          <p:cNvSpPr txBox="1"/>
          <p:nvPr userDrawn="1"/>
        </p:nvSpPr>
        <p:spPr>
          <a:xfrm>
            <a:off x="312019" y="3280148"/>
            <a:ext cx="6005094" cy="1126462"/>
          </a:xfrm>
          <a:prstGeom prst="rect">
            <a:avLst/>
          </a:prstGeom>
          <a:noFill/>
        </p:spPr>
        <p:txBody>
          <a:bodyPr wrap="square" lIns="182880" tIns="146304" rIns="182880" bIns="146304" rtlCol="0">
            <a:spAutoFit/>
          </a:bodyPr>
          <a:lstStyle/>
          <a:p>
            <a:pPr marL="0" marR="0" lvl="0" indent="0" algn="l" defTabSz="914102" rtl="0" eaLnBrk="1" fontAlgn="base" latinLnBrk="0" hangingPunct="1">
              <a:lnSpc>
                <a:spcPct val="90000"/>
              </a:lnSpc>
              <a:spcBef>
                <a:spcPct val="0"/>
              </a:spcBef>
              <a:spcAft>
                <a:spcPct val="0"/>
              </a:spcAft>
              <a:buClrTx/>
              <a:buSzTx/>
              <a:buFontTx/>
              <a:buNone/>
              <a:tabLst/>
              <a:defRPr/>
            </a:pPr>
            <a:endParaRPr kumimoji="0" lang="en-FI" sz="3200" b="0" i="0" u="none" strike="noStrike" kern="120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endParaRPr>
          </a:p>
          <a:p>
            <a:pPr marL="0" marR="0" lvl="0" indent="0" algn="l" defTabSz="914102" rtl="0" eaLnBrk="1" fontAlgn="base" latinLnBrk="0" hangingPunct="1">
              <a:lnSpc>
                <a:spcPct val="9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rPr>
              <a:t>GitHub Copilot</a:t>
            </a:r>
          </a:p>
        </p:txBody>
      </p:sp>
      <p:sp>
        <p:nvSpPr>
          <p:cNvPr id="3" name="CSA name and title Box">
            <a:extLst>
              <a:ext uri="{C183D7F6-B498-43B3-948B-1728B52AA6E4}">
                <adec:decorative xmlns:adec="http://schemas.microsoft.com/office/drawing/2017/decorative" val="0"/>
              </a:ext>
            </a:extLst>
          </p:cNvPr>
          <p:cNvSpPr>
            <a:spLocks noGrp="1"/>
          </p:cNvSpPr>
          <p:nvPr>
            <p:ph type="body" sz="quarter" idx="14"/>
          </p:nvPr>
        </p:nvSpPr>
        <p:spPr bwMode="ltGray">
          <a:xfrm>
            <a:off x="269239" y="4406610"/>
            <a:ext cx="6274974" cy="666066"/>
          </a:xfrm>
          <a:prstGeom prst="rect">
            <a:avLst/>
          </a:prstGeom>
        </p:spPr>
        <p:txBody>
          <a:bodyPr tIns="109728" bIns="109728">
            <a:noAutofit/>
          </a:bodyPr>
          <a:lstStyle>
            <a:lvl1pPr marL="0" indent="0">
              <a:spcBef>
                <a:spcPts val="0"/>
              </a:spcBef>
              <a:buNone/>
              <a:defRPr sz="2000">
                <a:gradFill>
                  <a:gsLst>
                    <a:gs pos="1250">
                      <a:srgbClr val="FFFFFF"/>
                    </a:gs>
                    <a:gs pos="99000">
                      <a:srgbClr val="FFFFFF"/>
                    </a:gs>
                  </a:gsLst>
                  <a:lin ang="5400000" scaled="0"/>
                </a:gradFill>
                <a:latin typeface="+mj-lt"/>
              </a:defRPr>
            </a:lvl1pPr>
          </a:lstStyle>
          <a:p>
            <a:pPr marL="0" marR="0" lvl="0" indent="0" algn="l" defTabSz="914192" rtl="0" eaLnBrk="1" fontAlgn="auto" latinLnBrk="0" hangingPunct="1">
              <a:lnSpc>
                <a:spcPct val="90000"/>
              </a:lnSpc>
              <a:spcBef>
                <a:spcPct val="20000"/>
              </a:spcBef>
              <a:spcAft>
                <a:spcPts val="0"/>
              </a:spcAft>
              <a:buClrTx/>
              <a:buSzPct val="90000"/>
              <a:buFont typeface="Arial" pitchFamily="34" charset="0"/>
              <a:buNone/>
              <a:tabLst/>
              <a:defRPr/>
            </a:pPr>
            <a:r>
              <a:rPr kumimoji="0" lang="en-US" sz="2000" b="0" i="0" u="none" strike="noStrike" kern="1200" cap="none" spc="0" normalizeH="0" baseline="0" noProof="0">
                <a:ln>
                  <a:noFill/>
                </a:ln>
                <a:solidFill>
                  <a:srgbClr val="FFFFFF"/>
                </a:solidFill>
                <a:effectLst/>
                <a:uLnTx/>
                <a:uFillTx/>
                <a:latin typeface="Segoe UI Light"/>
                <a:ea typeface="+mn-ea"/>
                <a:cs typeface="Segoe UI Semibold"/>
              </a:rPr>
              <a:t>Click to edit Master text styles</a:t>
            </a:r>
          </a:p>
        </p:txBody>
      </p:sp>
      <p:pic>
        <p:nvPicPr>
          <p:cNvPr id="6" name="Google Shape;1732;p141">
            <a:extLst>
              <a:ext uri="{FF2B5EF4-FFF2-40B4-BE49-F238E27FC236}">
                <a16:creationId xmlns:a16="http://schemas.microsoft.com/office/drawing/2014/main" id="{F0A56AD2-DE68-E281-9A6E-53A65542F11C}"/>
              </a:ext>
            </a:extLst>
          </p:cNvPr>
          <p:cNvPicPr preferRelativeResize="0"/>
          <p:nvPr userDrawn="1"/>
        </p:nvPicPr>
        <p:blipFill>
          <a:blip r:embed="rId3">
            <a:alphaModFix/>
          </a:blip>
          <a:stretch>
            <a:fillRect/>
          </a:stretch>
        </p:blipFill>
        <p:spPr>
          <a:xfrm>
            <a:off x="7181930" y="1602422"/>
            <a:ext cx="3354300" cy="3354300"/>
          </a:xfrm>
          <a:prstGeom prst="rect">
            <a:avLst/>
          </a:prstGeom>
          <a:noFill/>
          <a:ln>
            <a:noFill/>
          </a:ln>
        </p:spPr>
      </p:pic>
    </p:spTree>
    <p:extLst>
      <p:ext uri="{BB962C8B-B14F-4D97-AF65-F5344CB8AC3E}">
        <p14:creationId xmlns:p14="http://schemas.microsoft.com/office/powerpoint/2010/main" val="26591431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pic>
        <p:nvPicPr>
          <p:cNvPr id="5" name="Microsoft logo">
            <a:extLs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tretch>
            <a:fillRect/>
          </a:stretch>
        </p:blipFill>
        <p:spPr>
          <a:xfrm>
            <a:off x="269240" y="5977424"/>
            <a:ext cx="1810477" cy="666066"/>
          </a:xfrm>
          <a:prstGeom prst="rect">
            <a:avLst/>
          </a:prstGeom>
        </p:spPr>
      </p:pic>
      <p:sp>
        <p:nvSpPr>
          <p:cNvPr id="18" name="WSPlus blue box">
            <a:extLst>
              <a:ext uri="{C183D7F6-B498-43B3-948B-1728B52AA6E4}">
                <adec:decorative xmlns:adec="http://schemas.microsoft.com/office/drawing/2017/decorative" val="1"/>
              </a:ext>
            </a:extLst>
          </p:cNvPr>
          <p:cNvSpPr>
            <a:spLocks/>
          </p:cNvSpPr>
          <p:nvPr userDrawn="1"/>
        </p:nvSpPr>
        <p:spPr bwMode="gray">
          <a:xfrm>
            <a:off x="269239" y="3614928"/>
            <a:ext cx="6274974" cy="1457748"/>
          </a:xfrm>
          <a:prstGeom prst="rect">
            <a:avLst/>
          </a:prstGeom>
          <a:solidFill>
            <a:srgbClr val="243A5E">
              <a:alpha val="90000"/>
            </a:srgb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l" defTabSz="914102" fontAlgn="base">
              <a:lnSpc>
                <a:spcPct val="90000"/>
              </a:lnSpc>
              <a:spcBef>
                <a:spcPct val="0"/>
              </a:spcBef>
              <a:spcAft>
                <a:spcPct val="0"/>
              </a:spcAft>
            </a:pPr>
            <a:endParaRPr lang="en-US" sz="440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 name="title">
            <a:extLst>
              <a:ext uri="{FF2B5EF4-FFF2-40B4-BE49-F238E27FC236}">
                <a16:creationId xmlns:a16="http://schemas.microsoft.com/office/drawing/2014/main" id="{DDBFCB81-37E9-F04A-D253-6D3AA7EDA569}"/>
              </a:ext>
            </a:extLst>
          </p:cNvPr>
          <p:cNvSpPr>
            <a:spLocks noGrp="1"/>
          </p:cNvSpPr>
          <p:nvPr>
            <p:ph type="title"/>
          </p:nvPr>
        </p:nvSpPr>
        <p:spPr>
          <a:xfrm>
            <a:off x="269239" y="3674586"/>
            <a:ext cx="6127750" cy="899665"/>
          </a:xfrm>
        </p:spPr>
        <p:txBody>
          <a:bodyPr/>
          <a:lstStyle>
            <a:lvl1pPr>
              <a:defRPr sz="4400">
                <a:solidFill>
                  <a:schemeClr val="bg1"/>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presentors">
            <a:extLst>
              <a:ext uri="{C183D7F6-B498-43B3-948B-1728B52AA6E4}">
                <adec:decorative xmlns:adec="http://schemas.microsoft.com/office/drawing/2017/decorative" val="0"/>
              </a:ext>
            </a:extLst>
          </p:cNvPr>
          <p:cNvSpPr>
            <a:spLocks noGrp="1"/>
          </p:cNvSpPr>
          <p:nvPr>
            <p:ph type="body" sz="quarter" idx="14"/>
          </p:nvPr>
        </p:nvSpPr>
        <p:spPr bwMode="ltGray">
          <a:xfrm>
            <a:off x="269239" y="4406610"/>
            <a:ext cx="6274974" cy="666066"/>
          </a:xfrm>
          <a:prstGeom prst="rect">
            <a:avLst/>
          </a:prstGeom>
        </p:spPr>
        <p:txBody>
          <a:bodyPr tIns="109728" bIns="109728">
            <a:noAutofit/>
          </a:bodyPr>
          <a:lstStyle>
            <a:lvl1pPr marL="0" indent="0">
              <a:spcBef>
                <a:spcPts val="0"/>
              </a:spcBef>
              <a:buNone/>
              <a:defRPr sz="2000">
                <a:gradFill>
                  <a:gsLst>
                    <a:gs pos="1250">
                      <a:srgbClr val="FFFFFF"/>
                    </a:gs>
                    <a:gs pos="99000">
                      <a:srgbClr val="FFFFFF"/>
                    </a:gs>
                  </a:gsLst>
                  <a:lin ang="5400000" scaled="0"/>
                </a:gradFill>
                <a:latin typeface="+mj-lt"/>
              </a:defRPr>
            </a:lvl1pPr>
          </a:lstStyle>
          <a:p>
            <a:pPr marL="0" marR="0" lvl="0" indent="0" algn="l" defTabSz="914192" rtl="0" eaLnBrk="1" fontAlgn="auto" latinLnBrk="0" hangingPunct="1">
              <a:lnSpc>
                <a:spcPct val="90000"/>
              </a:lnSpc>
              <a:spcBef>
                <a:spcPct val="20000"/>
              </a:spcBef>
              <a:spcAft>
                <a:spcPts val="0"/>
              </a:spcAft>
              <a:buClrTx/>
              <a:buSzPct val="90000"/>
              <a:buFont typeface="Arial" pitchFamily="34" charset="0"/>
              <a:buNone/>
              <a:tabLst/>
              <a:defRPr/>
            </a:pPr>
            <a:r>
              <a:rPr kumimoji="0" lang="en-US" sz="2000" b="0" i="0" u="none" strike="noStrike" kern="1200" cap="none" spc="0" normalizeH="0" baseline="0" noProof="0">
                <a:ln>
                  <a:noFill/>
                </a:ln>
                <a:solidFill>
                  <a:srgbClr val="FFFFFF"/>
                </a:solidFill>
                <a:effectLst/>
                <a:uLnTx/>
                <a:uFillTx/>
                <a:latin typeface="Segoe UI Light"/>
                <a:ea typeface="+mn-ea"/>
                <a:cs typeface="Segoe UI Semibold"/>
              </a:rPr>
              <a:t>Click to edit Master text styles</a:t>
            </a:r>
          </a:p>
        </p:txBody>
      </p:sp>
      <p:grpSp>
        <p:nvGrpSpPr>
          <p:cNvPr id="4" name="Group 3">
            <a:extLst>
              <a:ext uri="{FF2B5EF4-FFF2-40B4-BE49-F238E27FC236}">
                <a16:creationId xmlns:a16="http://schemas.microsoft.com/office/drawing/2014/main" id="{36492ED8-C3D2-916F-BA85-E6EF5694B254}"/>
              </a:ext>
            </a:extLst>
          </p:cNvPr>
          <p:cNvGrpSpPr/>
          <p:nvPr userDrawn="1"/>
        </p:nvGrpSpPr>
        <p:grpSpPr>
          <a:xfrm>
            <a:off x="3080829" y="1232188"/>
            <a:ext cx="6030342" cy="1043363"/>
            <a:chOff x="3229482" y="410556"/>
            <a:chExt cx="6030342" cy="1043363"/>
          </a:xfrm>
        </p:grpSpPr>
        <p:sp>
          <p:nvSpPr>
            <p:cNvPr id="8" name="TextBox 7">
              <a:extLst>
                <a:ext uri="{FF2B5EF4-FFF2-40B4-BE49-F238E27FC236}">
                  <a16:creationId xmlns:a16="http://schemas.microsoft.com/office/drawing/2014/main" id="{78A9F214-C4EB-E5F5-D526-1B98CEA899C2}"/>
                </a:ext>
              </a:extLst>
            </p:cNvPr>
            <p:cNvSpPr txBox="1">
              <a:spLocks/>
            </p:cNvSpPr>
            <p:nvPr/>
          </p:nvSpPr>
          <p:spPr>
            <a:xfrm>
              <a:off x="3881114" y="410556"/>
              <a:ext cx="5378710" cy="1043363"/>
            </a:xfrm>
            <a:prstGeom prst="rect">
              <a:avLst/>
            </a:prstGeom>
            <a:noFill/>
          </p:spPr>
          <p:txBody>
            <a:bodyPr wrap="square" lIns="182880" tIns="146304" rIns="182880" bIns="146304" rtlCol="0" anchor="ctr">
              <a:spAutoFit/>
            </a:bodyPr>
            <a:lstStyle/>
            <a:p>
              <a:pPr marL="0" marR="0" lvl="0" indent="0" algn="l" defTabSz="914102" rtl="0" eaLnBrk="1" fontAlgn="base" latinLnBrk="0" hangingPunct="1">
                <a:lnSpc>
                  <a:spcPct val="90000"/>
                </a:lnSpc>
                <a:spcBef>
                  <a:spcPct val="0"/>
                </a:spcBef>
                <a:spcAft>
                  <a:spcPct val="0"/>
                </a:spcAft>
                <a:buClrTx/>
                <a:buSzTx/>
                <a:buFontTx/>
                <a:buNone/>
                <a:tabLst/>
                <a:defRPr/>
              </a:pPr>
              <a:r>
                <a:rPr kumimoji="0" lang="en-US" sz="5400" b="1" i="0" u="none" strike="noStrike" kern="1200" cap="none" spc="0" normalizeH="0" baseline="0" noProof="0" dirty="0">
                  <a:ln>
                    <a:noFill/>
                  </a:ln>
                  <a:solidFill>
                    <a:srgbClr val="FFFFFF"/>
                  </a:solidFill>
                  <a:effectLst/>
                  <a:uLnTx/>
                  <a:uFillTx/>
                  <a:latin typeface="Mona Sans" pitchFamily="50" charset="0"/>
                  <a:ea typeface="+mn-ea"/>
                  <a:cs typeface="Segoe UI Light" panose="020B0502040204020203" pitchFamily="34" charset="0"/>
                </a:rPr>
                <a:t>GitHub Copilot</a:t>
              </a:r>
              <a:endParaRPr kumimoji="0" lang="en-FI" sz="5400" b="1" i="0" u="none" strike="noStrike" kern="1200" cap="none" spc="0" normalizeH="0" baseline="0" noProof="0" dirty="0">
                <a:ln>
                  <a:noFill/>
                </a:ln>
                <a:solidFill>
                  <a:srgbClr val="FFFFFF"/>
                </a:solidFill>
                <a:effectLst/>
                <a:uLnTx/>
                <a:uFillTx/>
                <a:latin typeface="Mona Sans" pitchFamily="50" charset="0"/>
                <a:ea typeface="+mn-ea"/>
                <a:cs typeface="Segoe UI Light" panose="020B0502040204020203" pitchFamily="34" charset="0"/>
              </a:endParaRPr>
            </a:p>
          </p:txBody>
        </p:sp>
        <p:pic>
          <p:nvPicPr>
            <p:cNvPr id="22" name="Graphic 21">
              <a:extLst>
                <a:ext uri="{FF2B5EF4-FFF2-40B4-BE49-F238E27FC236}">
                  <a16:creationId xmlns:a16="http://schemas.microsoft.com/office/drawing/2014/main" id="{0AAD4424-B242-F009-CC17-076A5FDE90E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229482" y="549646"/>
              <a:ext cx="665862" cy="665862"/>
            </a:xfrm>
            <a:prstGeom prst="rect">
              <a:avLst/>
            </a:prstGeom>
          </p:spPr>
        </p:pic>
      </p:grpSp>
    </p:spTree>
    <p:extLst>
      <p:ext uri="{BB962C8B-B14F-4D97-AF65-F5344CB8AC3E}">
        <p14:creationId xmlns:p14="http://schemas.microsoft.com/office/powerpoint/2010/main" val="7872491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erms of Use">
    <p:spTree>
      <p:nvGrpSpPr>
        <p:cNvPr id="1" name=""/>
        <p:cNvGrpSpPr/>
        <p:nvPr/>
      </p:nvGrpSpPr>
      <p:grpSpPr>
        <a:xfrm>
          <a:off x="0" y="0"/>
          <a:ext cx="0" cy="0"/>
          <a:chOff x="0" y="0"/>
          <a:chExt cx="0" cy="0"/>
        </a:xfrm>
      </p:grpSpPr>
      <p:sp>
        <p:nvSpPr>
          <p:cNvPr id="9" name="Slide Number Placeholder 12">
            <a:extLst>
              <a:ext uri="{FF2B5EF4-FFF2-40B4-BE49-F238E27FC236}">
                <a16:creationId xmlns:a16="http://schemas.microsoft.com/office/drawing/2014/main" id="{1444A6DF-B4A8-C586-331D-5895D95B8C33}"/>
              </a:ext>
              <a:ext uri="{C183D7F6-B498-43B3-948B-1728B52AA6E4}">
                <adec:decorative xmlns:adec="http://schemas.microsoft.com/office/drawing/2017/decorative" val="1"/>
              </a:ext>
            </a:extLst>
          </p:cNvPr>
          <p:cNvSpPr>
            <a:spLocks noGrp="1"/>
          </p:cNvSpPr>
          <p:nvPr>
            <p:ph type="sldNum" sz="quarter" idx="4"/>
          </p:nvPr>
        </p:nvSpPr>
        <p:spPr>
          <a:xfrm>
            <a:off x="11697272" y="6539518"/>
            <a:ext cx="404240" cy="123111"/>
          </a:xfrm>
          <a:prstGeom prst="rect">
            <a:avLst/>
          </a:prstGeom>
        </p:spPr>
        <p:txBody>
          <a:bodyPr vert="horz" wrap="square" lIns="0" tIns="0" rIns="0" bIns="0" rtlCol="0" anchor="ctr">
            <a:spAutoFit/>
          </a:bodyP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990AF78-DB02-44D4-90CE-EC22D187DE87}" type="slidenum">
              <a:rPr lang="en-US" smtClean="0"/>
              <a:t>‹#›</a:t>
            </a:fld>
            <a:endParaRPr lang="en-US"/>
          </a:p>
        </p:txBody>
      </p:sp>
      <p:sp>
        <p:nvSpPr>
          <p:cNvPr id="4" name="Conditions">
            <a:extLst>
              <a:ext uri="{FF2B5EF4-FFF2-40B4-BE49-F238E27FC236}">
                <a16:creationId xmlns:a16="http://schemas.microsoft.com/office/drawing/2014/main" id="{D0475CE7-78A4-F8FD-E8E3-AF9A1068BE5B}"/>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nvSpPr>
        <p:spPr bwMode="auto">
          <a:xfrm>
            <a:off x="571500" y="1574244"/>
            <a:ext cx="11049000" cy="3632756"/>
          </a:xfrm>
          <a:prstGeom prst="rect">
            <a:avLst/>
          </a:prstGeom>
          <a:solidFill>
            <a:schemeClr val="bg1"/>
          </a:solidFill>
          <a:ln w="3175">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a:spcBef>
                <a:spcPts val="600"/>
              </a:spcBef>
              <a:spcAft>
                <a:spcPts val="600"/>
              </a:spcAft>
              <a:defRPr/>
            </a:pPr>
            <a:r>
              <a:rPr lang="en-US">
                <a:solidFill>
                  <a:schemeClr val="tx1"/>
                </a:solidFill>
                <a:latin typeface="Segoe UI" panose="020B0502040204020203" pitchFamily="34" charset="0"/>
                <a:cs typeface="Segoe UI" panose="020B0502040204020203" pitchFamily="34" charset="0"/>
              </a:rPr>
              <a:t>© Microsoft Corporation. All rights reserved.</a:t>
            </a:r>
          </a:p>
          <a:p>
            <a:pPr algn="ctr" defTabSz="914102">
              <a:spcBef>
                <a:spcPts val="600"/>
              </a:spcBef>
              <a:spcAft>
                <a:spcPts val="600"/>
              </a:spcAft>
              <a:defRPr/>
            </a:pPr>
            <a:r>
              <a:rPr lang="en-US">
                <a:solidFill>
                  <a:schemeClr val="tx1"/>
                </a:solidFill>
                <a:latin typeface="Segoe UI" panose="020B0502040204020203" pitchFamily="34" charset="0"/>
                <a:cs typeface="Segoe UI" panose="020B0502040204020203" pitchFamily="34" charset="0"/>
              </a:rPr>
              <a:t>You may use these training materials solely for your personal internal reference and non-commercial purposes.  You may not distribute, transmit, resell or otherwise make these training materials available to any other person or party without express permission from Microsoft Corporation.  URL’s or other internet website references in the training materials may change without notice.  Unless otherwise noted, any companies, organizations, domain names, e-mail addresses, people, places and events depicted in the training materials are for illustration only and are fictitious. No real association is intended or inferred. THESE TRAINING MATERIALS ARE PROVIDED “AS IS”; MICROSOFT MAKES NO WARRANTIES, EXPRESS OR IMPLIED IN THESE TRAINING MATERIALS</a:t>
            </a:r>
            <a:endParaRPr lang="en-US" b="0" i="0" u="none" strike="noStrike" kern="1200" cap="none" spc="0" normalizeH="0" baseline="30000" noProof="0">
              <a:ln>
                <a:noFill/>
              </a:ln>
              <a:solidFill>
                <a:schemeClr val="tx1"/>
              </a:solidFill>
              <a:effectLst/>
              <a:uLnTx/>
              <a:uFillTx/>
              <a:latin typeface="Segoe UI" panose="020B0502040204020203" pitchFamily="34" charset="0"/>
              <a:cs typeface="Segoe UI" panose="020B0502040204020203" pitchFamily="34" charset="0"/>
            </a:endParaRPr>
          </a:p>
        </p:txBody>
      </p:sp>
      <p:grpSp>
        <p:nvGrpSpPr>
          <p:cNvPr id="5" name="Group 4">
            <a:extLst>
              <a:ext uri="{FF2B5EF4-FFF2-40B4-BE49-F238E27FC236}">
                <a16:creationId xmlns:a16="http://schemas.microsoft.com/office/drawing/2014/main" id="{FA198B44-F9D8-7A3C-93BA-21D7E4793EC1}"/>
              </a:ext>
              <a:ext uri="{C183D7F6-B498-43B3-948B-1728B52AA6E4}">
                <adec:decorative xmlns:adec="http://schemas.microsoft.com/office/drawing/2017/decorative" val="1"/>
              </a:ext>
            </a:extLst>
          </p:cNvPr>
          <p:cNvGrpSpPr>
            <a:grpSpLocks noGrp="1" noUngrp="1" noRot="1" noMove="1" noResize="1"/>
          </p:cNvGrpSpPr>
          <p:nvPr/>
        </p:nvGrpSpPr>
        <p:grpSpPr>
          <a:xfrm>
            <a:off x="571500" y="1574244"/>
            <a:ext cx="11049000" cy="3632756"/>
            <a:chOff x="571500" y="1574244"/>
            <a:chExt cx="11049000" cy="3632756"/>
          </a:xfrm>
        </p:grpSpPr>
        <p:sp>
          <p:nvSpPr>
            <p:cNvPr id="6" name="Half Frame 5">
              <a:extLst>
                <a:ext uri="{FF2B5EF4-FFF2-40B4-BE49-F238E27FC236}">
                  <a16:creationId xmlns:a16="http://schemas.microsoft.com/office/drawing/2014/main" id="{BB5A56C3-711D-FD14-AF33-151BC917E064}"/>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nvSpPr>
          <p:spPr bwMode="auto">
            <a:xfrm rot="5400000" flipV="1">
              <a:off x="581472" y="1564272"/>
              <a:ext cx="427732" cy="447675"/>
            </a:xfrm>
            <a:prstGeom prst="halfFrame">
              <a:avLst>
                <a:gd name="adj1" fmla="val 0"/>
                <a:gd name="adj2" fmla="val 0"/>
              </a:avLst>
            </a:prstGeom>
            <a:solidFill>
              <a:schemeClr val="tx2"/>
            </a:solidFill>
            <a:ln w="381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7" name="Half Frame 6">
              <a:extLst>
                <a:ext uri="{FF2B5EF4-FFF2-40B4-BE49-F238E27FC236}">
                  <a16:creationId xmlns:a16="http://schemas.microsoft.com/office/drawing/2014/main" id="{2C6DACA7-2174-3A6C-6AA0-FE7584AA1DCA}"/>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nvSpPr>
          <p:spPr bwMode="auto">
            <a:xfrm rot="10800000">
              <a:off x="11192768" y="4759325"/>
              <a:ext cx="427732" cy="447675"/>
            </a:xfrm>
            <a:prstGeom prst="halfFrame">
              <a:avLst>
                <a:gd name="adj1" fmla="val 0"/>
                <a:gd name="adj2" fmla="val 0"/>
              </a:avLst>
            </a:prstGeom>
            <a:solidFill>
              <a:schemeClr val="tx2"/>
            </a:solidFill>
            <a:ln w="381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grpSp>
      <p:sp>
        <p:nvSpPr>
          <p:cNvPr id="12" name="WSPlus blue box">
            <a:extLst>
              <a:ext uri="{FF2B5EF4-FFF2-40B4-BE49-F238E27FC236}">
                <a16:creationId xmlns:a16="http://schemas.microsoft.com/office/drawing/2014/main" id="{3EC41DD6-9F88-6EF9-4600-581BA52BD2EB}"/>
              </a:ext>
              <a:ext uri="{C183D7F6-B498-43B3-948B-1728B52AA6E4}">
                <adec:decorative xmlns:adec="http://schemas.microsoft.com/office/drawing/2017/decorative" val="1"/>
              </a:ext>
            </a:extLst>
          </p:cNvPr>
          <p:cNvSpPr/>
          <p:nvPr/>
        </p:nvSpPr>
        <p:spPr bwMode="gray">
          <a:xfrm>
            <a:off x="4038599" y="6539517"/>
            <a:ext cx="4114800" cy="123112"/>
          </a:xfrm>
          <a:prstGeom prst="rect">
            <a:avLst/>
          </a:prstGeom>
          <a:no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800" b="0" cap="none" spc="0">
                <a:ln w="0"/>
                <a:solidFill>
                  <a:schemeClr val="tx1">
                    <a:lumMod val="50000"/>
                  </a:schemeClr>
                </a:solidFill>
                <a:effectLst/>
                <a:latin typeface="Segoe UI" panose="020B0502040204020203" pitchFamily="34" charset="0"/>
                <a:cs typeface="Segoe UI" panose="020B0502040204020203" pitchFamily="34" charset="0"/>
              </a:rPr>
              <a:t>Microsoft Confidential</a:t>
            </a:r>
            <a:endParaRPr lang="en-US" sz="800" b="0" cap="none" spc="0">
              <a:ln w="0"/>
              <a:solidFill>
                <a:schemeClr val="tx1">
                  <a:lumMod val="50000"/>
                </a:schemeClr>
              </a:solidFill>
              <a:effectLst/>
              <a:latin typeface="Segoe UI" panose="020B0502040204020203" pitchFamily="34" charset="0"/>
              <a:ea typeface="Segoe UI" pitchFamily="34" charset="0"/>
              <a:cs typeface="Segoe UI" panose="020B0502040204020203" pitchFamily="34" charset="0"/>
            </a:endParaRPr>
          </a:p>
        </p:txBody>
      </p:sp>
      <p:sp>
        <p:nvSpPr>
          <p:cNvPr id="2" name="Title 1">
            <a:extLst>
              <a:ext uri="{FF2B5EF4-FFF2-40B4-BE49-F238E27FC236}">
                <a16:creationId xmlns:a16="http://schemas.microsoft.com/office/drawing/2014/main" id="{D5A16CF1-A64C-B9EF-2CA7-C3D8122C2153}"/>
              </a:ext>
            </a:extLst>
          </p:cNvPr>
          <p:cNvSpPr>
            <a:spLocks noGrp="1"/>
          </p:cNvSpPr>
          <p:nvPr>
            <p:ph type="title"/>
          </p:nvPr>
        </p:nvSpPr>
        <p:spPr/>
        <p:txBody>
          <a:bodyPr/>
          <a:lstStyle>
            <a:lvl1pPr>
              <a:defRPr>
                <a:latin typeface="Segoe UI Light" panose="020B0502040204020203" pitchFamily="34" charset="0"/>
                <a:cs typeface="Segoe UI Light"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65232734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1511183"/>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rot="5400000">
            <a:off x="10325051" y="1906413"/>
            <a:ext cx="4214127" cy="401304"/>
          </a:xfrm>
          <a:prstGeom prst="rect">
            <a:avLst/>
          </a:prstGeom>
        </p:spPr>
      </p:pic>
    </p:spTree>
    <p:extLst>
      <p:ext uri="{BB962C8B-B14F-4D97-AF65-F5344CB8AC3E}">
        <p14:creationId xmlns:p14="http://schemas.microsoft.com/office/powerpoint/2010/main" val="2076872177"/>
      </p:ext>
    </p:extLst>
  </p:cSld>
  <p:clrMap bg1="lt1" tx1="dk1" bg2="lt2" tx2="dk2" accent1="accent1" accent2="accent2" accent3="accent3" accent4="accent4" accent5="accent5" accent6="accent6" hlink="hlink" folHlink="folHlink"/>
  <p:sldLayoutIdLst>
    <p:sldLayoutId id="2147483667" r:id="rId1"/>
    <p:sldLayoutId id="2147483680" r:id="rId2"/>
    <p:sldLayoutId id="2147483684" r:id="rId3"/>
    <p:sldLayoutId id="2147483685" r:id="rId4"/>
    <p:sldLayoutId id="2147483681" r:id="rId5"/>
    <p:sldLayoutId id="2147483661" r:id="rId6"/>
    <p:sldLayoutId id="2147483683" r:id="rId7"/>
    <p:sldLayoutId id="2147483682" r:id="rId8"/>
    <p:sldLayoutId id="2147483662" r:id="rId9"/>
    <p:sldLayoutId id="2147483663" r:id="rId10"/>
    <p:sldLayoutId id="2147483665" r:id="rId11"/>
    <p:sldLayoutId id="2147483666" r:id="rId12"/>
    <p:sldLayoutId id="2147483669" r:id="rId13"/>
    <p:sldLayoutId id="2147483670" r:id="rId14"/>
    <p:sldLayoutId id="2147483671" r:id="rId15"/>
    <p:sldLayoutId id="2147483672" r:id="rId16"/>
    <p:sldLayoutId id="2147483673" r:id="rId17"/>
    <p:sldLayoutId id="2147483676" r:id="rId18"/>
    <p:sldLayoutId id="2147483677" r:id="rId19"/>
    <p:sldLayoutId id="2147483678" r:id="rId20"/>
    <p:sldLayoutId id="2147483679" r:id="rId21"/>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0" marR="0" indent="0"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1pPr>
      <a:lvl2pPr marL="572691" marR="0" indent="-236546"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66862EA-7816-B884-5057-938F753441A5}"/>
              </a:ext>
            </a:extLst>
          </p:cNvPr>
          <p:cNvSpPr>
            <a:spLocks noGrp="1"/>
          </p:cNvSpPr>
          <p:nvPr>
            <p:ph type="title"/>
          </p:nvPr>
        </p:nvSpPr>
        <p:spPr/>
        <p:txBody>
          <a:bodyPr/>
          <a:lstStyle/>
          <a:p>
            <a:endParaRPr dirty="0"/>
          </a:p>
        </p:txBody>
      </p:sp>
      <p:sp>
        <p:nvSpPr>
          <p:cNvPr id="2" name="Text Placeholder 1">
            <a:extLst>
              <a:ext uri="{FF2B5EF4-FFF2-40B4-BE49-F238E27FC236}">
                <a16:creationId xmlns:a16="http://schemas.microsoft.com/office/drawing/2014/main" id="{647F1FEB-B285-C729-F9A8-5152E10EEAF9}"/>
              </a:ext>
            </a:extLst>
          </p:cNvPr>
          <p:cNvSpPr>
            <a:spLocks noGrp="1"/>
          </p:cNvSpPr>
          <p:nvPr>
            <p:ph type="body" sz="quarter" idx="14"/>
          </p:nvPr>
        </p:nvSpPr>
        <p:spPr/>
        <p:txBody>
          <a:bodyPr/>
          <a:lstStyle/>
          <a:p>
            <a:endParaRPr lang="en-US" dirty="0"/>
          </a:p>
        </p:txBody>
      </p:sp>
    </p:spTree>
    <p:extLst>
      <p:ext uri="{BB962C8B-B14F-4D97-AF65-F5344CB8AC3E}">
        <p14:creationId xmlns:p14="http://schemas.microsoft.com/office/powerpoint/2010/main" val="2375144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2DA363-6C7B-29C4-A253-4E9400CBB6E2}"/>
              </a:ext>
            </a:extLst>
          </p:cNvPr>
          <p:cNvSpPr>
            <a:spLocks noGrp="1"/>
          </p:cNvSpPr>
          <p:nvPr>
            <p:ph type="title"/>
          </p:nvPr>
        </p:nvSpPr>
        <p:spPr/>
        <p:txBody>
          <a:bodyPr/>
          <a:lstStyle/>
          <a:p>
            <a:r>
              <a:rPr lang="en-US" dirty="0"/>
              <a:t>GitHub</a:t>
            </a:r>
          </a:p>
        </p:txBody>
      </p:sp>
    </p:spTree>
    <p:extLst>
      <p:ext uri="{BB962C8B-B14F-4D97-AF65-F5344CB8AC3E}">
        <p14:creationId xmlns:p14="http://schemas.microsoft.com/office/powerpoint/2010/main" val="180474778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28D55E-264E-5594-B3A6-42D65099C270}"/>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FCEB22F0-69B3-3807-1661-7A7EF6FCE7E8}"/>
              </a:ext>
            </a:extLst>
          </p:cNvPr>
          <p:cNvSpPr>
            <a:spLocks noGrp="1"/>
          </p:cNvSpPr>
          <p:nvPr>
            <p:ph type="title"/>
          </p:nvPr>
        </p:nvSpPr>
        <p:spPr/>
        <p:txBody>
          <a:bodyPr/>
          <a:lstStyle/>
          <a:p>
            <a:r>
              <a:rPr lang="en-US" dirty="0"/>
              <a:t>Visual Studio Code</a:t>
            </a:r>
          </a:p>
        </p:txBody>
      </p:sp>
    </p:spTree>
    <p:extLst>
      <p:ext uri="{BB962C8B-B14F-4D97-AF65-F5344CB8AC3E}">
        <p14:creationId xmlns:p14="http://schemas.microsoft.com/office/powerpoint/2010/main" val="411743951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0C444E-BD1A-4AA6-3306-93A35ACDFB28}"/>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ECB4F62A-8CE9-3636-2287-4780B80837BC}"/>
              </a:ext>
            </a:extLst>
          </p:cNvPr>
          <p:cNvSpPr>
            <a:spLocks noGrp="1"/>
          </p:cNvSpPr>
          <p:nvPr>
            <p:ph type="title"/>
          </p:nvPr>
        </p:nvSpPr>
        <p:spPr>
          <a:xfrm>
            <a:off x="553277" y="5032112"/>
            <a:ext cx="11025187" cy="1098762"/>
          </a:xfrm>
        </p:spPr>
        <p:txBody>
          <a:bodyPr/>
          <a:lstStyle/>
          <a:p>
            <a:r>
              <a:rPr lang="en-US" dirty="0"/>
              <a:t>Visual Studio</a:t>
            </a:r>
          </a:p>
        </p:txBody>
      </p:sp>
    </p:spTree>
    <p:extLst>
      <p:ext uri="{BB962C8B-B14F-4D97-AF65-F5344CB8AC3E}">
        <p14:creationId xmlns:p14="http://schemas.microsoft.com/office/powerpoint/2010/main" val="3348466270"/>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AzureTUB">
  <a:themeElements>
    <a:clrScheme name="Custom 2">
      <a:dk1>
        <a:srgbClr val="505050"/>
      </a:dk1>
      <a:lt1>
        <a:srgbClr val="FFFFFF"/>
      </a:lt1>
      <a:dk2>
        <a:srgbClr val="002050"/>
      </a:dk2>
      <a:lt2>
        <a:srgbClr val="0072C6"/>
      </a:lt2>
      <a:accent1>
        <a:srgbClr val="0072C6"/>
      </a:accent1>
      <a:accent2>
        <a:srgbClr val="00BCF2"/>
      </a:accent2>
      <a:accent3>
        <a:srgbClr val="008A00"/>
      </a:accent3>
      <a:accent4>
        <a:srgbClr val="7FBA00"/>
      </a:accent4>
      <a:accent5>
        <a:srgbClr val="68217A"/>
      </a:accent5>
      <a:accent6>
        <a:srgbClr val="DC3C00"/>
      </a:accent6>
      <a:hlink>
        <a:srgbClr val="282828"/>
      </a:hlink>
      <a:folHlink>
        <a:srgbClr val="282828"/>
      </a:folHlink>
    </a:clrScheme>
    <a:fontScheme name="TUB Default">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zureTUB" id="{296CF14D-2AF3-40C9-B81D-8CF9E559FC48}" vid="{1077DDA5-DBAC-4307-8317-E0EA1883AE1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B1DB8130FFEA14697414DEC36EE07B5" ma:contentTypeVersion="6" ma:contentTypeDescription="Create a new document." ma:contentTypeScope="" ma:versionID="29bd01c29b2267ee0aa1828a7211829a">
  <xsd:schema xmlns:xsd="http://www.w3.org/2001/XMLSchema" xmlns:xs="http://www.w3.org/2001/XMLSchema" xmlns:p="http://schemas.microsoft.com/office/2006/metadata/properties" xmlns:ns1="http://schemas.microsoft.com/sharepoint/v3" xmlns:ns2="328ef992-40a3-4071-8ef9-14306f5d1aba" targetNamespace="http://schemas.microsoft.com/office/2006/metadata/properties" ma:root="true" ma:fieldsID="6804cf9200bb9d4dbd5e62fbbd786652" ns1:_="" ns2:_="">
    <xsd:import namespace="http://schemas.microsoft.com/sharepoint/v3"/>
    <xsd:import namespace="328ef992-40a3-4071-8ef9-14306f5d1aba"/>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2" nillable="true" ma:displayName="Unified Compliance Policy Properties" ma:hidden="true" ma:internalName="_ip_UnifiedCompliancePolicyProperties">
      <xsd:simpleType>
        <xsd:restriction base="dms:Note"/>
      </xsd:simpleType>
    </xsd:element>
    <xsd:element name="_ip_UnifiedCompliancePolicyUIAction" ma:index="1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28ef992-40a3-4071-8ef9-14306f5d1ab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D4510E04-2029-4AF4-8B58-A6B63B3E815B}">
  <ds:schemaRefs>
    <ds:schemaRef ds:uri="http://schemas.microsoft.com/sharepoint/v3/contenttype/forms"/>
  </ds:schemaRefs>
</ds:datastoreItem>
</file>

<file path=customXml/itemProps2.xml><?xml version="1.0" encoding="utf-8"?>
<ds:datastoreItem xmlns:ds="http://schemas.openxmlformats.org/officeDocument/2006/customXml" ds:itemID="{DBE7D6D4-0E36-4322-A581-15A493FB7F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328ef992-40a3-4071-8ef9-14306f5d1ab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DD4164C-9706-4EB3-AFD5-04D9884B86D4}">
  <ds:schemaRefs>
    <ds:schemaRef ds:uri="http://schemas.microsoft.com/office/2006/documentManagement/types"/>
    <ds:schemaRef ds:uri="http://www.w3.org/XML/1998/namespace"/>
    <ds:schemaRef ds:uri="http://purl.org/dc/elements/1.1/"/>
    <ds:schemaRef ds:uri="http://purl.org/dc/terms/"/>
    <ds:schemaRef ds:uri="http://schemas.microsoft.com/office/2006/metadata/properties"/>
    <ds:schemaRef ds:uri="http://schemas.microsoft.com/office/infopath/2007/PartnerControls"/>
    <ds:schemaRef ds:uri="328ef992-40a3-4071-8ef9-14306f5d1aba"/>
    <ds:schemaRef ds:uri="http://schemas.openxmlformats.org/package/2006/metadata/core-properties"/>
    <ds:schemaRef ds:uri="http://schemas.microsoft.com/sharepoint/v3"/>
    <ds:schemaRef ds:uri="http://purl.org/dc/dcmitype/"/>
  </ds:schemaRefs>
</ds:datastoreItem>
</file>

<file path=docMetadata/LabelInfo.xml><?xml version="1.0" encoding="utf-8"?>
<clbl:labelList xmlns:clbl="http://schemas.microsoft.com/office/2020/mipLabelMetadata">
  <clbl:label id="{f42aa342-8706-4288-bd11-ebb85995028c}" enabled="1" method="Privilege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
  <TotalTime>3467</TotalTime>
  <Words>6</Words>
  <Application>Microsoft Office PowerPoint</Application>
  <PresentationFormat>Widescreen</PresentationFormat>
  <Paragraphs>3</Paragraphs>
  <Slides>4</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vt:i4>
      </vt:variant>
    </vt:vector>
  </HeadingPairs>
  <TitlesOfParts>
    <vt:vector size="13" baseType="lpstr">
      <vt:lpstr>Arial</vt:lpstr>
      <vt:lpstr>Mona Sans</vt:lpstr>
      <vt:lpstr>Mona Sans SemiBold</vt:lpstr>
      <vt:lpstr>Segoe UI</vt:lpstr>
      <vt:lpstr>Segoe UI Light</vt:lpstr>
      <vt:lpstr>Segoe UI Semibold</vt:lpstr>
      <vt:lpstr>Wingdings</vt:lpstr>
      <vt:lpstr>AzureTUB</vt:lpstr>
      <vt:lpstr>think-cell Slide</vt:lpstr>
      <vt:lpstr>PowerPoint Presentation</vt:lpstr>
      <vt:lpstr>GitHub</vt:lpstr>
      <vt:lpstr>Visual Studio Code</vt:lpstr>
      <vt:lpstr>Visual Studio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Shawn McGough</dc:creator>
  <cp:lastModifiedBy>Colin McCullough</cp:lastModifiedBy>
  <cp:revision>27</cp:revision>
  <dcterms:created xsi:type="dcterms:W3CDTF">2024-10-31T16:34:43Z</dcterms:created>
  <dcterms:modified xsi:type="dcterms:W3CDTF">2024-12-20T17:04:15Z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0x010100DB1DB8130FFEA14697414DEC36EE07B5</vt:lpwstr>
  </property>
</Properties>
</file>