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Montserrat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regular.fntdata"/><Relationship Id="rId11" Type="http://schemas.openxmlformats.org/officeDocument/2006/relationships/slide" Target="slides/slide7.xml"/><Relationship Id="rId22" Type="http://schemas.openxmlformats.org/officeDocument/2006/relationships/font" Target="fonts/MontserratLight-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ontserrat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a269e93ce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a269e93c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a269e93ce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a269e93c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a269e93ce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a269e93c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a269e93ce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a269e93c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a269e93ce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a269e93c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a269e93ce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a269e93c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a269e93ce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a269e93c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a269e93ce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7a269e93c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a269e93ce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a269e93c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5" name="Google Shape;75;p1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9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6" name="Google Shape;36;p6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5" name="Google Shape;45;p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Google Shape;48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5" name="Google Shape;55;p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9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62" name="Google Shape;62;p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69" name="Google Shape;69;p10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0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cityofchicago.org/" TargetMode="External"/><Relationship Id="rId4" Type="http://schemas.openxmlformats.org/officeDocument/2006/relationships/hyperlink" Target="https://www.weatherbit.io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Chicago Crime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6571025" y="1189725"/>
            <a:ext cx="21579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Theft peaks in January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Homicide and assault peak in the summer months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Covid-19 considerations</a:t>
            </a:r>
            <a:endParaRPr sz="1600"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00" y="1189725"/>
            <a:ext cx="6155301" cy="3802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1"/>
          <p:cNvCxnSpPr/>
          <p:nvPr/>
        </p:nvCxnSpPr>
        <p:spPr>
          <a:xfrm flipH="1">
            <a:off x="1307800" y="1340350"/>
            <a:ext cx="5394000" cy="40320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1"/>
          <p:cNvCxnSpPr/>
          <p:nvPr/>
        </p:nvCxnSpPr>
        <p:spPr>
          <a:xfrm flipH="1">
            <a:off x="3160200" y="1819850"/>
            <a:ext cx="3596100" cy="14712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1"/>
          <p:cNvCxnSpPr/>
          <p:nvPr/>
        </p:nvCxnSpPr>
        <p:spPr>
          <a:xfrm flipH="1">
            <a:off x="3149300" y="1852525"/>
            <a:ext cx="3596100" cy="24192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2800" y="100575"/>
            <a:ext cx="6866474" cy="9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435875" y="217325"/>
            <a:ext cx="156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Light"/>
                <a:ea typeface="Montserrat Light"/>
                <a:cs typeface="Montserrat Light"/>
                <a:sym typeface="Montserrat Light"/>
              </a:rPr>
              <a:t>Code and Graphics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ctrTitle"/>
          </p:nvPr>
        </p:nvSpPr>
        <p:spPr>
          <a:xfrm>
            <a:off x="685800" y="18534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</a:rPr>
              <a:t>3</a:t>
            </a:r>
            <a:r>
              <a:rPr lang="en" sz="3800">
                <a:solidFill>
                  <a:schemeClr val="accent1"/>
                </a:solidFill>
              </a:rPr>
              <a:t>.</a:t>
            </a:r>
            <a:endParaRPr sz="3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How do assault crimes in Chicago vary based on location?</a:t>
            </a:r>
            <a:endParaRPr sz="3800"/>
          </a:p>
        </p:txBody>
      </p:sp>
      <p:sp>
        <p:nvSpPr>
          <p:cNvPr id="155" name="Google Shape;155;p22"/>
          <p:cNvSpPr txBox="1"/>
          <p:nvPr>
            <p:ph idx="1" type="subTitle"/>
          </p:nvPr>
        </p:nvSpPr>
        <p:spPr>
          <a:xfrm>
            <a:off x="685800" y="3283727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Analyzing what community areas see the most assault crimes and visualizing locations of crimes using an interactive heat map.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68775" y="1821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272425" y="817300"/>
            <a:ext cx="3119700" cy="3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Crime in Chicago in 2020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Source: </a:t>
            </a: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City of Chicago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22 original variables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Weather API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Source: </a:t>
            </a: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Weatherbit | Global Weather Data Service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35 original variables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5">
            <a:alphaModFix/>
          </a:blip>
          <a:srcRect b="0" l="0" r="0" t="1710"/>
          <a:stretch/>
        </p:blipFill>
        <p:spPr>
          <a:xfrm>
            <a:off x="3484850" y="392775"/>
            <a:ext cx="2160000" cy="4357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6">
            <a:alphaModFix/>
          </a:blip>
          <a:srcRect b="0" l="0" r="34683" t="0"/>
          <a:stretch/>
        </p:blipFill>
        <p:spPr>
          <a:xfrm>
            <a:off x="5999164" y="392763"/>
            <a:ext cx="2561512" cy="4357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25" y="726125"/>
            <a:ext cx="6359451" cy="10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>
            <p:ph type="title"/>
          </p:nvPr>
        </p:nvSpPr>
        <p:spPr>
          <a:xfrm>
            <a:off x="168775" y="1821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Data Cleaning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305125" y="726125"/>
            <a:ext cx="26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ctrTitle"/>
          </p:nvPr>
        </p:nvSpPr>
        <p:spPr>
          <a:xfrm>
            <a:off x="685800" y="2267526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weather affect assault crimes in Chicago?</a:t>
            </a:r>
            <a:endParaRPr/>
          </a:p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729400" y="3817677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Analyzing how weather conditions impact the frequency of assault crimes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245050" y="24755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43125" y="721822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used weather API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1000"/>
              </a:spcAft>
              <a:buSzPts val="1900"/>
              <a:buChar char="●"/>
            </a:pPr>
            <a:r>
              <a:rPr lang="en" sz="1900"/>
              <a:t>combined Chicago weather data from API with original Chicago crime CSV</a:t>
            </a:r>
            <a:endParaRPr sz="1900"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00" y="370350"/>
            <a:ext cx="7524750" cy="4648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25" y="595025"/>
            <a:ext cx="6726050" cy="4154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00" y="866975"/>
            <a:ext cx="6698576" cy="4137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9200" y="174200"/>
            <a:ext cx="5994999" cy="599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ctrTitle"/>
          </p:nvPr>
        </p:nvSpPr>
        <p:spPr>
          <a:xfrm>
            <a:off x="685800" y="2518176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1"/>
                </a:solidFill>
              </a:rPr>
              <a:t>2</a:t>
            </a:r>
            <a:r>
              <a:rPr lang="en" sz="3800">
                <a:solidFill>
                  <a:schemeClr val="accent1"/>
                </a:solidFill>
              </a:rPr>
              <a:t>.</a:t>
            </a:r>
            <a:endParaRPr sz="3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What times of the year do most assaults take place and how does this compare to other crimes such as theft and homicide?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