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7" r:id="rId4"/>
  </p:sldMasterIdLst>
  <p:notesMasterIdLst>
    <p:notesMasterId r:id="rId6"/>
  </p:notesMasterIdLst>
  <p:handoutMasterIdLst>
    <p:handoutMasterId r:id="rId7"/>
  </p:handoutMasterIdLst>
  <p:sldIdLst>
    <p:sldId id="1228" r:id="rId5"/>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vOps" id="{37815CD1-7524-424F-985B-51C7DE8083D7}">
          <p14:sldIdLst/>
        </p14:section>
        <p14:section name="Guidance" id="{A73F763E-CA31-4619-894D-436F452F0E31}">
          <p14:sldIdLst>
            <p14:sldId id="1228"/>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0078D7"/>
    <a:srgbClr val="E81123"/>
    <a:srgbClr val="4668C5"/>
    <a:srgbClr val="002050"/>
    <a:srgbClr val="00BCF2"/>
    <a:srgbClr val="DC3C00"/>
    <a:srgbClr val="505050"/>
    <a:srgbClr val="0072C6"/>
    <a:srgbClr val="BA14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2" autoAdjust="0"/>
    <p:restoredTop sz="90073" autoAdjust="0"/>
  </p:normalViewPr>
  <p:slideViewPr>
    <p:cSldViewPr snapToGrid="0" snapToObjects="1">
      <p:cViewPr varScale="1">
        <p:scale>
          <a:sx n="96" d="100"/>
          <a:sy n="96" d="100"/>
        </p:scale>
        <p:origin x="88" y="96"/>
      </p:cViewPr>
      <p:guideLst>
        <p:guide orient="horz" pos="2203"/>
        <p:guide pos="3917"/>
      </p:guideLst>
    </p:cSldViewPr>
  </p:slideViewPr>
  <p:outlineViewPr>
    <p:cViewPr>
      <p:scale>
        <a:sx n="33" d="100"/>
        <a:sy n="33" d="100"/>
      </p:scale>
      <p:origin x="0" y="-20190"/>
    </p:cViewPr>
  </p:outlineViewPr>
  <p:notesTextViewPr>
    <p:cViewPr>
      <p:scale>
        <a:sx n="100" d="100"/>
        <a:sy n="100" d="100"/>
      </p:scale>
      <p:origin x="0" y="0"/>
    </p:cViewPr>
  </p:notesTextViewPr>
  <p:sorterViewPr>
    <p:cViewPr varScale="1">
      <p:scale>
        <a:sx n="1" d="1"/>
        <a:sy n="1" d="1"/>
      </p:scale>
      <p:origin x="0" y="-6954"/>
    </p:cViewPr>
  </p:sorterViewPr>
  <p:notesViewPr>
    <p:cSldViewPr snapToGrid="0" snapToObjects="1" showGuides="1">
      <p:cViewPr varScale="1">
        <p:scale>
          <a:sx n="112" d="100"/>
          <a:sy n="112" d="100"/>
        </p:scale>
        <p:origin x="2370" y="102"/>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11/10/2015</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smtClean="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11/10/2015</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44130539"/>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ull quot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703" y="2125663"/>
            <a:ext cx="5486335" cy="3657600"/>
          </a:xfrm>
          <a:solidFill>
            <a:schemeClr val="tx2"/>
          </a:solidFill>
        </p:spPr>
        <p:txBody>
          <a:bodyPr lIns="146304" tIns="91440" rIns="146304" bIns="91440" anchor="t" anchorCtr="0"/>
          <a:lstStyle>
            <a:lvl1pPr>
              <a:defRPr sz="6000" spc="-100" baseline="0">
                <a:solidFill>
                  <a:schemeClr val="bg1"/>
                </a:solidFill>
              </a:defRPr>
            </a:lvl1pPr>
          </a:lstStyle>
          <a:p>
            <a:r>
              <a:rPr lang="en-US" dirty="0" smtClean="0"/>
              <a:t>Pull quote</a:t>
            </a:r>
            <a:endParaRPr lang="en-US" dirty="0"/>
          </a:p>
        </p:txBody>
      </p:sp>
    </p:spTree>
    <p:extLst>
      <p:ext uri="{BB962C8B-B14F-4D97-AF65-F5344CB8AC3E}">
        <p14:creationId xmlns:p14="http://schemas.microsoft.com/office/powerpoint/2010/main" val="239737433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ull quote with proof points ">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74320" y="296897"/>
            <a:ext cx="11887518" cy="2297013"/>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928096"/>
            <a:ext cx="11887200" cy="627864"/>
          </a:xfrm>
        </p:spPr>
        <p:txBody>
          <a:bodyPr/>
          <a:lstStyle>
            <a:lvl1pPr marL="285750" indent="-285750">
              <a:buFont typeface="Arial" panose="020B0604020202020204" pitchFamily="34" charset="0"/>
              <a:buChar char="•"/>
              <a:defRPr sz="32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0548987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Photo Layout">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47601"/>
          <a:stretch/>
        </p:blipFill>
        <p:spPr>
          <a:xfrm>
            <a:off x="7823641" y="2830172"/>
            <a:ext cx="4612834" cy="4164353"/>
          </a:xfrm>
          <a:prstGeom prst="rect">
            <a:avLst/>
          </a:prstGeom>
        </p:spPr>
      </p:pic>
      <p:sp>
        <p:nvSpPr>
          <p:cNvPr id="2" name="Title 1"/>
          <p:cNvSpPr>
            <a:spLocks noGrp="1"/>
          </p:cNvSpPr>
          <p:nvPr>
            <p:ph type="title"/>
          </p:nvPr>
        </p:nvSpPr>
        <p:spPr>
          <a:xfrm>
            <a:off x="274639" y="1241426"/>
            <a:ext cx="5486399" cy="917575"/>
          </a:xfrm>
        </p:spPr>
        <p:txBody>
          <a:bodyPr/>
          <a:lstStyle>
            <a:lvl1pPr>
              <a:defRPr sz="6600" baseline="0">
                <a:solidFill>
                  <a:schemeClr val="tx2"/>
                </a:solidFill>
              </a:defRPr>
            </a:lvl1pPr>
          </a:lstStyle>
          <a:p>
            <a:r>
              <a:rPr lang="en-US" dirty="0" smtClean="0"/>
              <a:t>Click to edit Master title style</a:t>
            </a:r>
            <a:endParaRPr lang="en-US" dirty="0"/>
          </a:p>
        </p:txBody>
      </p:sp>
      <p:sp>
        <p:nvSpPr>
          <p:cNvPr id="5" name="Picture Placeholder 4"/>
          <p:cNvSpPr>
            <a:spLocks noGrp="1"/>
          </p:cNvSpPr>
          <p:nvPr>
            <p:ph type="pic" sz="quarter" idx="10"/>
          </p:nvPr>
        </p:nvSpPr>
        <p:spPr>
          <a:xfrm>
            <a:off x="8042987" y="967"/>
            <a:ext cx="4393488" cy="6993557"/>
          </a:xfrm>
        </p:spPr>
        <p:txBody>
          <a:bodyPr/>
          <a:lstStyle>
            <a:lvl1pPr marL="0" indent="0">
              <a:buNone/>
              <a:defRPr/>
            </a:lvl1pPr>
          </a:lstStyle>
          <a:p>
            <a:r>
              <a:rPr lang="en-US" dirty="0" smtClean="0"/>
              <a:t>Click icon to add picture</a:t>
            </a:r>
            <a:endParaRPr lang="en-US" dirty="0"/>
          </a:p>
        </p:txBody>
      </p:sp>
    </p:spTree>
    <p:extLst>
      <p:ext uri="{BB962C8B-B14F-4D97-AF65-F5344CB8AC3E}">
        <p14:creationId xmlns:p14="http://schemas.microsoft.com/office/powerpoint/2010/main" val="14458928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left Photo Layout">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47601"/>
          <a:stretch/>
        </p:blipFill>
        <p:spPr>
          <a:xfrm flipH="1">
            <a:off x="0" y="2828817"/>
            <a:ext cx="4614333" cy="4165707"/>
          </a:xfrm>
          <a:prstGeom prst="rect">
            <a:avLst/>
          </a:prstGeom>
        </p:spPr>
      </p:pic>
      <p:sp>
        <p:nvSpPr>
          <p:cNvPr id="2" name="Title 1"/>
          <p:cNvSpPr>
            <a:spLocks noGrp="1"/>
          </p:cNvSpPr>
          <p:nvPr>
            <p:ph type="title"/>
          </p:nvPr>
        </p:nvSpPr>
        <p:spPr>
          <a:xfrm>
            <a:off x="5107897" y="1241426"/>
            <a:ext cx="5486399" cy="917575"/>
          </a:xfrm>
        </p:spPr>
        <p:txBody>
          <a:bodyPr/>
          <a:lstStyle>
            <a:lvl1pPr>
              <a:defRPr sz="6600" baseline="0">
                <a:solidFill>
                  <a:schemeClr val="tx2"/>
                </a:solidFill>
              </a:defRPr>
            </a:lvl1pPr>
          </a:lstStyle>
          <a:p>
            <a:r>
              <a:rPr lang="en-US" dirty="0" smtClean="0"/>
              <a:t>Click to edit Master title style</a:t>
            </a:r>
            <a:endParaRPr lang="en-US" dirty="0"/>
          </a:p>
        </p:txBody>
      </p:sp>
      <p:sp>
        <p:nvSpPr>
          <p:cNvPr id="5" name="Picture Placeholder 4"/>
          <p:cNvSpPr>
            <a:spLocks noGrp="1"/>
          </p:cNvSpPr>
          <p:nvPr>
            <p:ph type="pic" sz="quarter" idx="10"/>
          </p:nvPr>
        </p:nvSpPr>
        <p:spPr>
          <a:xfrm>
            <a:off x="0" y="968"/>
            <a:ext cx="4391899" cy="6994526"/>
          </a:xfrm>
        </p:spPr>
        <p:txBody>
          <a:bodyPr/>
          <a:lstStyle>
            <a:lvl1pPr marL="0" indent="0">
              <a:buNone/>
              <a:defRPr/>
            </a:lvl1pPr>
          </a:lstStyle>
          <a:p>
            <a:r>
              <a:rPr lang="en-US" dirty="0" smtClean="0"/>
              <a:t>Click icon to add picture</a:t>
            </a:r>
            <a:endParaRPr lang="en-US" dirty="0"/>
          </a:p>
        </p:txBody>
      </p:sp>
    </p:spTree>
    <p:extLst>
      <p:ext uri="{BB962C8B-B14F-4D97-AF65-F5344CB8AC3E}">
        <p14:creationId xmlns:p14="http://schemas.microsoft.com/office/powerpoint/2010/main" val="14092309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179058"/>
          </a:xfrm>
        </p:spPr>
        <p:txBody>
          <a:bodyPr/>
          <a:lstStyle>
            <a:lvl1pPr marL="0" indent="0">
              <a:spcBef>
                <a:spcPts val="1000"/>
              </a:spcBef>
              <a:spcAft>
                <a:spcPts val="1200"/>
              </a:spcAft>
              <a:buNone/>
              <a:defRPr>
                <a:solidFill>
                  <a:srgbClr val="505050"/>
                </a:solidFill>
              </a:defRPr>
            </a:lvl1pPr>
            <a:lvl2pPr marL="0" indent="0">
              <a:buFontTx/>
              <a:buNone/>
              <a:defRPr sz="2000">
                <a:solidFill>
                  <a:srgbClr val="505050"/>
                </a:solidFill>
              </a:defRPr>
            </a:lvl2pPr>
            <a:lvl3pPr marL="228600" indent="0">
              <a:buNone/>
              <a:defRPr>
                <a:solidFill>
                  <a:srgbClr val="505050"/>
                </a:solidFill>
              </a:defRPr>
            </a:lvl3pPr>
            <a:lvl4pPr marL="457200" indent="0">
              <a:buNone/>
              <a:defRPr>
                <a:solidFill>
                  <a:srgbClr val="505050"/>
                </a:solidFill>
              </a:defRPr>
            </a:lvl4pPr>
            <a:lvl5pPr marL="685800" indent="0">
              <a:buNone/>
              <a:defRPr>
                <a:solidFill>
                  <a:srgbClr val="50505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253990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val="350308138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087253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686974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40786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31518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1619"/>
          <a:stretch/>
        </p:blipFill>
        <p:spPr>
          <a:xfrm>
            <a:off x="3296144" y="668215"/>
            <a:ext cx="9144972" cy="6326310"/>
          </a:xfrm>
          <a:prstGeom prst="rect">
            <a:avLst/>
          </a:prstGeom>
        </p:spPr>
      </p:pic>
      <p:sp>
        <p:nvSpPr>
          <p:cNvPr id="6" name="Rectangle 5"/>
          <p:cNvSpPr/>
          <p:nvPr userDrawn="1"/>
        </p:nvSpPr>
        <p:spPr bwMode="ltGray">
          <a:xfrm>
            <a:off x="274702" y="2117165"/>
            <a:ext cx="6862697" cy="3644901"/>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FF8C00"/>
              </a:solidFill>
              <a:ea typeface="Segoe UI" pitchFamily="34" charset="0"/>
              <a:cs typeface="Segoe UI" pitchFamily="34" charset="0"/>
            </a:endParaRPr>
          </a:p>
        </p:txBody>
      </p:sp>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2"/>
          </p:nvPr>
        </p:nvSpPr>
        <p:spPr>
          <a:xfrm>
            <a:off x="276540" y="4348157"/>
            <a:ext cx="6399213" cy="1264677"/>
          </a:xfrm>
          <a:noFill/>
        </p:spPr>
        <p:txBody>
          <a:bodyPr tIns="109728" bIns="109728">
            <a:noAutofit/>
          </a:bodyPr>
          <a:lstStyle>
            <a:lvl1pPr marL="0" indent="0">
              <a:spcBef>
                <a:spcPts val="0"/>
              </a:spcBef>
              <a:buNone/>
              <a:defRPr sz="3600" spc="0" baseline="0">
                <a:solidFill>
                  <a:schemeClr val="bg1"/>
                </a:solidFill>
                <a:latin typeface="+mj-lt"/>
              </a:defRPr>
            </a:lvl1pPr>
          </a:lstStyle>
          <a:p>
            <a:pPr lvl="0"/>
            <a:r>
              <a:rPr lang="en-US" dirty="0" smtClean="0"/>
              <a:t>Click to edit Master text styles</a:t>
            </a:r>
          </a:p>
        </p:txBody>
      </p:sp>
      <p:sp>
        <p:nvSpPr>
          <p:cNvPr id="9" name="Title 1"/>
          <p:cNvSpPr>
            <a:spLocks noGrp="1"/>
          </p:cNvSpPr>
          <p:nvPr>
            <p:ph type="title"/>
          </p:nvPr>
        </p:nvSpPr>
        <p:spPr>
          <a:xfrm>
            <a:off x="274703" y="2336799"/>
            <a:ext cx="6621397" cy="2011358"/>
          </a:xfrm>
          <a:noFill/>
        </p:spPr>
        <p:txBody>
          <a:bodyPr anchorCtr="0"/>
          <a:lstStyle>
            <a:lvl1pPr>
              <a:defRPr sz="6000" spc="-1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72442741"/>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087152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60367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538506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662461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enario/Next Step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Title 1"/>
          <p:cNvSpPr txBox="1">
            <a:spLocks/>
          </p:cNvSpPr>
          <p:nvPr userDrawn="1"/>
        </p:nvSpPr>
        <p:spPr>
          <a:xfrm>
            <a:off x="274320" y="1677796"/>
            <a:ext cx="4572318" cy="4572000"/>
          </a:xfrm>
          <a:prstGeom prst="rect">
            <a:avLst/>
          </a:prstGeom>
          <a:solidFill>
            <a:schemeClr val="tx2"/>
          </a:solidFill>
        </p:spPr>
        <p:txBody>
          <a:bodyPr vert="horz" wrap="square" lIns="146304" tIns="91440" rIns="146304" bIns="91440" rtlCol="0" anchor="t">
            <a:noAutofit/>
          </a:bodyPr>
          <a:lstStyle>
            <a:lvl1pPr algn="l" defTabSz="931863" rtl="0" fontAlgn="base">
              <a:lnSpc>
                <a:spcPct val="90000"/>
              </a:lnSpc>
              <a:spcBef>
                <a:spcPct val="0"/>
              </a:spcBef>
              <a:spcAft>
                <a:spcPct val="0"/>
              </a:spcAft>
              <a:defRPr lang="en-US" sz="4800" kern="1200" spc="-102">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a:lstStyle>
          <a:p>
            <a:endParaRPr lang="en-US" dirty="0">
              <a:solidFill>
                <a:schemeClr val="bg1"/>
              </a:solidFill>
            </a:endParaRPr>
          </a:p>
        </p:txBody>
      </p:sp>
      <p:sp>
        <p:nvSpPr>
          <p:cNvPr id="5" name="Text Placeholder 4"/>
          <p:cNvSpPr>
            <a:spLocks noGrp="1"/>
          </p:cNvSpPr>
          <p:nvPr>
            <p:ph type="body" sz="quarter" idx="10" hasCustomPrompt="1"/>
          </p:nvPr>
        </p:nvSpPr>
        <p:spPr>
          <a:xfrm>
            <a:off x="5291138" y="1677988"/>
            <a:ext cx="6408737" cy="697627"/>
          </a:xfrm>
        </p:spPr>
        <p:txBody>
          <a:bodyPr/>
          <a:lstStyle>
            <a:lvl1pPr marL="0" marR="0" indent="0" algn="l" defTabSz="931863" rtl="0" eaLnBrk="1" fontAlgn="base" latinLnBrk="0" hangingPunct="1">
              <a:lnSpc>
                <a:spcPts val="4000"/>
              </a:lnSpc>
              <a:spcBef>
                <a:spcPts val="1000"/>
              </a:spcBef>
              <a:spcAft>
                <a:spcPts val="2000"/>
              </a:spcAft>
              <a:buClrTx/>
              <a:buSzPct val="90000"/>
              <a:buFont typeface="Arial" pitchFamily="34" charset="0"/>
              <a:buNone/>
              <a:tabLst/>
              <a:defRPr sz="3200"/>
            </a:lvl1pPr>
          </a:lstStyle>
          <a:p>
            <a:pPr lvl="0"/>
            <a:r>
              <a:rPr lang="en-US" dirty="0" smtClean="0"/>
              <a:t>Segoe UI light 32pt</a:t>
            </a:r>
          </a:p>
        </p:txBody>
      </p:sp>
      <p:sp>
        <p:nvSpPr>
          <p:cNvPr id="6" name="Text Placeholder 5"/>
          <p:cNvSpPr>
            <a:spLocks noGrp="1"/>
          </p:cNvSpPr>
          <p:nvPr>
            <p:ph type="body" sz="quarter" idx="11" hasCustomPrompt="1"/>
          </p:nvPr>
        </p:nvSpPr>
        <p:spPr>
          <a:xfrm>
            <a:off x="515938" y="1897063"/>
            <a:ext cx="4056062" cy="1292662"/>
          </a:xfrm>
        </p:spPr>
        <p:txBody>
          <a:bodyPr/>
          <a:lstStyle>
            <a:lvl1pPr marL="0" indent="0">
              <a:buNone/>
              <a:defRPr baseline="0">
                <a:solidFill>
                  <a:schemeClr val="bg1"/>
                </a:solidFill>
              </a:defRPr>
            </a:lvl1pPr>
          </a:lstStyle>
          <a:p>
            <a:pPr lvl="0"/>
            <a:r>
              <a:rPr lang="en-US" dirty="0" smtClean="0"/>
              <a:t>Segoe UI light 40pt</a:t>
            </a:r>
            <a:endParaRPr lang="en-US" dirty="0"/>
          </a:p>
        </p:txBody>
      </p:sp>
    </p:spTree>
    <p:extLst>
      <p:ext uri="{BB962C8B-B14F-4D97-AF65-F5344CB8AC3E}">
        <p14:creationId xmlns:p14="http://schemas.microsoft.com/office/powerpoint/2010/main" val="8018525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8" y="1343025"/>
            <a:ext cx="5053012" cy="627864"/>
          </a:xfrm>
        </p:spPr>
        <p:txBody>
          <a:bodyPr/>
          <a:lstStyle>
            <a:lvl1pPr marL="0" indent="0">
              <a:buNone/>
              <a:defRPr sz="3200">
                <a:solidFill>
                  <a:srgbClr val="505050"/>
                </a:solidFill>
              </a:defRPr>
            </a:lvl1pPr>
            <a:lvl2pPr marL="342900" indent="0">
              <a:buNone/>
              <a:defRPr/>
            </a:lvl2pPr>
            <a:lvl3pPr marL="571500" indent="0">
              <a:buNone/>
              <a:defRPr/>
            </a:lvl3pPr>
            <a:lvl4pPr marL="800100" indent="0">
              <a:buNone/>
              <a:defRPr/>
            </a:lvl4pPr>
            <a:lvl5pPr marL="1028700" indent="0">
              <a:buNone/>
              <a:defRPr/>
            </a:lvl5pPr>
          </a:lstStyle>
          <a:p>
            <a:pPr lvl="0"/>
            <a:r>
              <a:rPr lang="en-US" dirty="0" smtClean="0"/>
              <a:t>Click to edit Master</a:t>
            </a:r>
            <a:endParaRPr lang="en-US" dirty="0"/>
          </a:p>
        </p:txBody>
      </p:sp>
    </p:spTree>
    <p:extLst>
      <p:ext uri="{BB962C8B-B14F-4D97-AF65-F5344CB8AC3E}">
        <p14:creationId xmlns:p14="http://schemas.microsoft.com/office/powerpoint/2010/main" val="16680296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1347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488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3863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88332746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309878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528798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 slide 1 line title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77375"/>
          </a:xfrm>
          <a:noFill/>
        </p:spPr>
        <p:txBody>
          <a:bodyPr anchorCtr="0"/>
          <a:lstStyle>
            <a:lvl1pPr>
              <a:defRPr sz="7200" spc="-100" baseline="0">
                <a:gradFill>
                  <a:gsLst>
                    <a:gs pos="100000">
                      <a:schemeClr val="tx1"/>
                    </a:gs>
                    <a:gs pos="0">
                      <a:schemeClr val="tx1"/>
                    </a:gs>
                  </a:gsLst>
                  <a:lin ang="5400000" scaled="0"/>
                </a:gra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8" y="3672920"/>
            <a:ext cx="6022975" cy="738664"/>
          </a:xfrm>
        </p:spPr>
        <p:txBody>
          <a:bodyPr/>
          <a:lstStyle>
            <a:lvl1pPr marL="0" indent="0">
              <a:buNone/>
              <a:defRPr/>
            </a:lvl1pPr>
            <a:lvl2pPr marL="342900" indent="0">
              <a:buNone/>
              <a:defRPr/>
            </a:lvl2pPr>
            <a:lvl3pPr marL="571500" indent="0">
              <a:buNone/>
              <a:defRPr/>
            </a:lvl3pPr>
            <a:lvl4pPr marL="800100" indent="0">
              <a:buNone/>
              <a:defRPr/>
            </a:lvl4pPr>
            <a:lvl5pPr marL="1028700" indent="0">
              <a:buNone/>
              <a:defRPr/>
            </a:lvl5pPr>
          </a:lstStyle>
          <a:p>
            <a:pPr lvl="0"/>
            <a:r>
              <a:rPr lang="en-US" dirty="0" smtClean="0"/>
              <a:t>Click to edit Master text</a:t>
            </a:r>
            <a:endParaRPr lang="en-US" dirty="0"/>
          </a:p>
        </p:txBody>
      </p:sp>
    </p:spTree>
    <p:extLst>
      <p:ext uri="{BB962C8B-B14F-4D97-AF65-F5344CB8AC3E}">
        <p14:creationId xmlns:p14="http://schemas.microsoft.com/office/powerpoint/2010/main" val="29244386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reak slide 2 line title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00980"/>
          </a:xfrm>
          <a:noFill/>
        </p:spPr>
        <p:txBody>
          <a:bodyPr anchorCtr="0"/>
          <a:lstStyle>
            <a:lvl1pPr>
              <a:defRPr sz="7200" spc="-100" baseline="0">
                <a:gradFill>
                  <a:gsLst>
                    <a:gs pos="100000">
                      <a:schemeClr val="tx1"/>
                    </a:gs>
                    <a:gs pos="0">
                      <a:schemeClr val="tx1"/>
                    </a:gs>
                  </a:gsLst>
                  <a:lin ang="5400000" scaled="0"/>
                </a:gra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8" y="4596525"/>
            <a:ext cx="6022975" cy="738664"/>
          </a:xfrm>
        </p:spPr>
        <p:txBody>
          <a:bodyPr/>
          <a:lstStyle>
            <a:lvl1pPr marL="0" indent="0">
              <a:buNone/>
              <a:defRPr/>
            </a:lvl1pPr>
            <a:lvl2pPr marL="342900" indent="0">
              <a:buNone/>
              <a:defRPr/>
            </a:lvl2pPr>
            <a:lvl3pPr marL="571500" indent="0">
              <a:buNone/>
              <a:defRPr/>
            </a:lvl3pPr>
            <a:lvl4pPr marL="800100" indent="0">
              <a:buNone/>
              <a:defRPr/>
            </a:lvl4pPr>
            <a:lvl5pPr marL="1028700" indent="0">
              <a:buNone/>
              <a:defRPr/>
            </a:lvl5pPr>
          </a:lstStyle>
          <a:p>
            <a:pPr lvl="0"/>
            <a:r>
              <a:rPr lang="en-US" dirty="0" smtClean="0"/>
              <a:t>Click to edit Master text</a:t>
            </a:r>
            <a:endParaRPr lang="en-US" dirty="0"/>
          </a:p>
        </p:txBody>
      </p:sp>
    </p:spTree>
    <p:extLst>
      <p:ext uri="{BB962C8B-B14F-4D97-AF65-F5344CB8AC3E}">
        <p14:creationId xmlns:p14="http://schemas.microsoft.com/office/powerpoint/2010/main" val="41908486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32329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20730542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7460438"/>
      </p:ext>
    </p:extLst>
  </p:cSld>
  <p:clrMap bg1="lt1" tx1="dk1" bg2="lt2" tx2="dk2" accent1="accent1" accent2="accent2" accent3="accent3" accent4="accent4" accent5="accent5" accent6="accent6" hlink="hlink" folHlink="folHlink"/>
  <p:sldLayoutIdLst>
    <p:sldLayoutId id="2147484208" r:id="rId1"/>
    <p:sldLayoutId id="2147484262" r:id="rId2"/>
    <p:sldLayoutId id="2147484209" r:id="rId3"/>
    <p:sldLayoutId id="2147484210" r:id="rId4"/>
    <p:sldLayoutId id="2147484211" r:id="rId5"/>
    <p:sldLayoutId id="2147484260" r:id="rId6"/>
    <p:sldLayoutId id="2147484261" r:id="rId7"/>
    <p:sldLayoutId id="2147484212" r:id="rId8"/>
    <p:sldLayoutId id="2147484213" r:id="rId9"/>
    <p:sldLayoutId id="2147484254" r:id="rId10"/>
    <p:sldLayoutId id="2147484255" r:id="rId11"/>
    <p:sldLayoutId id="2147484257" r:id="rId12"/>
    <p:sldLayoutId id="2147484258" r:id="rId13"/>
    <p:sldLayoutId id="2147484214" r:id="rId14"/>
    <p:sldLayoutId id="2147484215" r:id="rId15"/>
    <p:sldLayoutId id="2147484216" r:id="rId16"/>
    <p:sldLayoutId id="2147484217" r:id="rId17"/>
    <p:sldLayoutId id="2147484218" r:id="rId18"/>
    <p:sldLayoutId id="2147484219" r:id="rId19"/>
    <p:sldLayoutId id="2147484220" r:id="rId20"/>
    <p:sldLayoutId id="2147484221" r:id="rId21"/>
    <p:sldLayoutId id="2147484222" r:id="rId22"/>
    <p:sldLayoutId id="2147484223" r:id="rId23"/>
    <p:sldLayoutId id="2147484259" r:id="rId24"/>
    <p:sldLayoutId id="2147484256" r:id="rId25"/>
    <p:sldLayoutId id="2147484224" r:id="rId26"/>
    <p:sldLayoutId id="2147484225" r:id="rId27"/>
    <p:sldLayoutId id="2147484226" r:id="rId28"/>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4098018" y="2070560"/>
            <a:ext cx="3799587" cy="3905777"/>
            <a:chOff x="4098018" y="2070560"/>
            <a:chExt cx="3799587" cy="3905777"/>
          </a:xfrm>
        </p:grpSpPr>
        <p:sp>
          <p:nvSpPr>
            <p:cNvPr id="24" name="Hexagon 23"/>
            <p:cNvSpPr/>
            <p:nvPr/>
          </p:nvSpPr>
          <p:spPr>
            <a:xfrm>
              <a:off x="6482499" y="2182033"/>
              <a:ext cx="1414272" cy="1219200"/>
            </a:xfrm>
            <a:prstGeom prst="hexagon">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100" dirty="0"/>
            </a:p>
          </p:txBody>
        </p:sp>
        <p:sp>
          <p:nvSpPr>
            <p:cNvPr id="25" name="TextBox 24"/>
            <p:cNvSpPr txBox="1"/>
            <p:nvPr/>
          </p:nvSpPr>
          <p:spPr>
            <a:xfrm>
              <a:off x="6533959" y="2546228"/>
              <a:ext cx="1331583" cy="584775"/>
            </a:xfrm>
            <a:prstGeom prst="rect">
              <a:avLst/>
            </a:prstGeom>
            <a:noFill/>
          </p:spPr>
          <p:txBody>
            <a:bodyPr wrap="none" rtlCol="0">
              <a:spAutoFit/>
            </a:bodyPr>
            <a:lstStyle/>
            <a:p>
              <a:pPr algn="ctr"/>
              <a:r>
                <a:rPr lang="en-US" sz="1600" dirty="0" smtClean="0"/>
                <a:t>Infrastructure</a:t>
              </a:r>
            </a:p>
            <a:p>
              <a:pPr algn="ctr"/>
              <a:r>
                <a:rPr lang="en-US" sz="1600" dirty="0"/>
                <a:t>a</a:t>
              </a:r>
              <a:r>
                <a:rPr lang="en-US" sz="1600" dirty="0" smtClean="0"/>
                <a:t>s Code</a:t>
              </a:r>
              <a:endParaRPr lang="en-US" sz="1600" dirty="0"/>
            </a:p>
          </p:txBody>
        </p:sp>
        <p:sp>
          <p:nvSpPr>
            <p:cNvPr id="22" name="Hexagon 21"/>
            <p:cNvSpPr/>
            <p:nvPr/>
          </p:nvSpPr>
          <p:spPr>
            <a:xfrm>
              <a:off x="5302140" y="2829731"/>
              <a:ext cx="1414272" cy="1219200"/>
            </a:xfrm>
            <a:prstGeom prst="hexagon">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3" name="TextBox 22"/>
            <p:cNvSpPr txBox="1"/>
            <p:nvPr/>
          </p:nvSpPr>
          <p:spPr>
            <a:xfrm>
              <a:off x="5357076" y="3121260"/>
              <a:ext cx="1357188" cy="584775"/>
            </a:xfrm>
            <a:prstGeom prst="rect">
              <a:avLst/>
            </a:prstGeom>
            <a:noFill/>
          </p:spPr>
          <p:txBody>
            <a:bodyPr wrap="square" rtlCol="0">
              <a:spAutoFit/>
            </a:bodyPr>
            <a:lstStyle/>
            <a:p>
              <a:pPr algn="ctr"/>
              <a:r>
                <a:rPr lang="en-US" sz="1600" dirty="0" smtClean="0"/>
                <a:t>Continuous Integration</a:t>
              </a:r>
              <a:endParaRPr lang="en-US" sz="1600" dirty="0"/>
            </a:p>
          </p:txBody>
        </p:sp>
        <p:sp>
          <p:nvSpPr>
            <p:cNvPr id="20" name="Hexagon 19"/>
            <p:cNvSpPr/>
            <p:nvPr/>
          </p:nvSpPr>
          <p:spPr>
            <a:xfrm>
              <a:off x="6483333" y="3470706"/>
              <a:ext cx="1414272" cy="1219200"/>
            </a:xfrm>
            <a:prstGeom prst="hexagon">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TextBox 20"/>
            <p:cNvSpPr txBox="1"/>
            <p:nvPr/>
          </p:nvSpPr>
          <p:spPr>
            <a:xfrm>
              <a:off x="6499758" y="3791393"/>
              <a:ext cx="1357188" cy="584775"/>
            </a:xfrm>
            <a:prstGeom prst="rect">
              <a:avLst/>
            </a:prstGeom>
            <a:noFill/>
          </p:spPr>
          <p:txBody>
            <a:bodyPr wrap="square" rtlCol="0">
              <a:spAutoFit/>
            </a:bodyPr>
            <a:lstStyle/>
            <a:p>
              <a:pPr algn="ctr"/>
              <a:r>
                <a:rPr lang="en-US" sz="1600" dirty="0" smtClean="0"/>
                <a:t>Automated Testing</a:t>
              </a:r>
              <a:endParaRPr lang="en-US" sz="1600" dirty="0"/>
            </a:p>
          </p:txBody>
        </p:sp>
        <p:grpSp>
          <p:nvGrpSpPr>
            <p:cNvPr id="8" name="Group 7"/>
            <p:cNvGrpSpPr/>
            <p:nvPr/>
          </p:nvGrpSpPr>
          <p:grpSpPr>
            <a:xfrm>
              <a:off x="6483333" y="4757137"/>
              <a:ext cx="1414272" cy="1219200"/>
              <a:chOff x="5224275" y="3021102"/>
              <a:chExt cx="1414272" cy="1219200"/>
            </a:xfrm>
          </p:grpSpPr>
          <p:sp>
            <p:nvSpPr>
              <p:cNvPr id="18" name="Hexagon 17"/>
              <p:cNvSpPr/>
              <p:nvPr/>
            </p:nvSpPr>
            <p:spPr>
              <a:xfrm>
                <a:off x="5224275" y="3021102"/>
                <a:ext cx="1414272" cy="1219200"/>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extBox 18"/>
              <p:cNvSpPr txBox="1"/>
              <p:nvPr/>
            </p:nvSpPr>
            <p:spPr>
              <a:xfrm>
                <a:off x="5252817" y="3192794"/>
                <a:ext cx="1357188" cy="830997"/>
              </a:xfrm>
              <a:prstGeom prst="rect">
                <a:avLst/>
              </a:prstGeom>
              <a:noFill/>
            </p:spPr>
            <p:txBody>
              <a:bodyPr wrap="square" rtlCol="0">
                <a:spAutoFit/>
              </a:bodyPr>
              <a:lstStyle/>
              <a:p>
                <a:pPr algn="ctr"/>
                <a:r>
                  <a:rPr lang="en-US" sz="1600" dirty="0" smtClean="0"/>
                  <a:t>Application Performance Monitoring</a:t>
                </a:r>
                <a:endParaRPr lang="en-US" sz="1600" dirty="0"/>
              </a:p>
            </p:txBody>
          </p:sp>
        </p:grpSp>
        <p:sp>
          <p:nvSpPr>
            <p:cNvPr id="16" name="Hexagon 15"/>
            <p:cNvSpPr/>
            <p:nvPr/>
          </p:nvSpPr>
          <p:spPr>
            <a:xfrm>
              <a:off x="5301066" y="4125128"/>
              <a:ext cx="1414272" cy="1219200"/>
            </a:xfrm>
            <a:prstGeom prst="hexagon">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p:cNvSpPr txBox="1"/>
            <p:nvPr/>
          </p:nvSpPr>
          <p:spPr>
            <a:xfrm>
              <a:off x="5329608" y="4419192"/>
              <a:ext cx="1357188" cy="584775"/>
            </a:xfrm>
            <a:prstGeom prst="rect">
              <a:avLst/>
            </a:prstGeom>
            <a:noFill/>
          </p:spPr>
          <p:txBody>
            <a:bodyPr wrap="square" rtlCol="0">
              <a:spAutoFit/>
            </a:bodyPr>
            <a:lstStyle/>
            <a:p>
              <a:pPr algn="ctr"/>
              <a:r>
                <a:rPr lang="en-US" sz="1600" dirty="0" smtClean="0"/>
                <a:t>Continuous Deployment</a:t>
              </a:r>
              <a:endParaRPr lang="en-US" sz="1600" dirty="0"/>
            </a:p>
          </p:txBody>
        </p:sp>
        <p:grpSp>
          <p:nvGrpSpPr>
            <p:cNvPr id="10" name="Group 9"/>
            <p:cNvGrpSpPr/>
            <p:nvPr/>
          </p:nvGrpSpPr>
          <p:grpSpPr>
            <a:xfrm>
              <a:off x="4098018" y="2167969"/>
              <a:ext cx="1414272" cy="1219200"/>
              <a:chOff x="2859741" y="1748118"/>
              <a:chExt cx="1414272" cy="1219200"/>
            </a:xfrm>
          </p:grpSpPr>
          <p:sp>
            <p:nvSpPr>
              <p:cNvPr id="14" name="Hexagon 13"/>
              <p:cNvSpPr/>
              <p:nvPr/>
            </p:nvSpPr>
            <p:spPr>
              <a:xfrm>
                <a:off x="2859741" y="1748118"/>
                <a:ext cx="1414272" cy="1219200"/>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2888283" y="2046197"/>
                <a:ext cx="1357188" cy="523220"/>
              </a:xfrm>
              <a:prstGeom prst="rect">
                <a:avLst/>
              </a:prstGeom>
              <a:noFill/>
            </p:spPr>
            <p:txBody>
              <a:bodyPr wrap="square" rtlCol="0">
                <a:spAutoFit/>
              </a:bodyPr>
              <a:lstStyle/>
              <a:p>
                <a:pPr algn="ctr"/>
                <a:r>
                  <a:rPr lang="en-US" sz="1400" dirty="0" smtClean="0"/>
                  <a:t>Configuration Management</a:t>
                </a:r>
                <a:endParaRPr lang="en-US" sz="1400" dirty="0"/>
              </a:p>
            </p:txBody>
          </p:sp>
        </p:grpSp>
        <p:grpSp>
          <p:nvGrpSpPr>
            <p:cNvPr id="11" name="Group 10"/>
            <p:cNvGrpSpPr/>
            <p:nvPr/>
          </p:nvGrpSpPr>
          <p:grpSpPr>
            <a:xfrm>
              <a:off x="4098018" y="3463366"/>
              <a:ext cx="1414272" cy="1219200"/>
              <a:chOff x="2859741" y="3043515"/>
              <a:chExt cx="1414272" cy="1219200"/>
            </a:xfrm>
          </p:grpSpPr>
          <p:sp>
            <p:nvSpPr>
              <p:cNvPr id="12" name="Hexagon 11"/>
              <p:cNvSpPr/>
              <p:nvPr/>
            </p:nvSpPr>
            <p:spPr>
              <a:xfrm>
                <a:off x="2859741" y="3043515"/>
                <a:ext cx="1414272" cy="1219200"/>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2888283" y="3368090"/>
                <a:ext cx="1357188" cy="523220"/>
              </a:xfrm>
              <a:prstGeom prst="rect">
                <a:avLst/>
              </a:prstGeom>
              <a:noFill/>
            </p:spPr>
            <p:txBody>
              <a:bodyPr wrap="square" rtlCol="0">
                <a:spAutoFit/>
              </a:bodyPr>
              <a:lstStyle/>
              <a:p>
                <a:pPr algn="ctr"/>
                <a:r>
                  <a:rPr lang="en-US" sz="1400" dirty="0" smtClean="0"/>
                  <a:t>Release Management</a:t>
                </a:r>
                <a:endParaRPr lang="en-US" sz="1400" dirty="0"/>
              </a:p>
            </p:txBody>
          </p:sp>
        </p:grpSp>
        <p:grpSp>
          <p:nvGrpSpPr>
            <p:cNvPr id="27" name="Group 26"/>
            <p:cNvGrpSpPr/>
            <p:nvPr/>
          </p:nvGrpSpPr>
          <p:grpSpPr>
            <a:xfrm>
              <a:off x="4469044" y="5490597"/>
              <a:ext cx="1749987" cy="276999"/>
              <a:chOff x="3580731" y="3885291"/>
              <a:chExt cx="1749987" cy="276999"/>
            </a:xfrm>
          </p:grpSpPr>
          <p:sp>
            <p:nvSpPr>
              <p:cNvPr id="28" name="Rectangle 27"/>
              <p:cNvSpPr/>
              <p:nvPr/>
            </p:nvSpPr>
            <p:spPr>
              <a:xfrm>
                <a:off x="3580731" y="3928666"/>
                <a:ext cx="244842" cy="19024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dk1"/>
                  </a:solidFill>
                </a:endParaRPr>
              </a:p>
            </p:txBody>
          </p:sp>
          <p:sp>
            <p:nvSpPr>
              <p:cNvPr id="29" name="TextBox 28"/>
              <p:cNvSpPr txBox="1"/>
              <p:nvPr/>
            </p:nvSpPr>
            <p:spPr>
              <a:xfrm>
                <a:off x="3790938" y="3885291"/>
                <a:ext cx="1539780" cy="276999"/>
              </a:xfrm>
              <a:prstGeom prst="rect">
                <a:avLst/>
              </a:prstGeom>
              <a:noFill/>
            </p:spPr>
            <p:txBody>
              <a:bodyPr wrap="none" rtlCol="0">
                <a:spAutoFit/>
              </a:bodyPr>
              <a:lstStyle/>
              <a:p>
                <a:r>
                  <a:rPr lang="en-US" sz="1200" i="1" dirty="0" smtClean="0"/>
                  <a:t>Covered in this article</a:t>
                </a:r>
                <a:endParaRPr lang="en-US" sz="1200" i="1" dirty="0"/>
              </a:p>
            </p:txBody>
          </p:sp>
        </p:grpSp>
        <p:sp>
          <p:nvSpPr>
            <p:cNvPr id="30" name="TextBox 29"/>
            <p:cNvSpPr txBox="1"/>
            <p:nvPr/>
          </p:nvSpPr>
          <p:spPr>
            <a:xfrm>
              <a:off x="5318801" y="2070560"/>
              <a:ext cx="1357188" cy="584775"/>
            </a:xfrm>
            <a:prstGeom prst="rect">
              <a:avLst/>
            </a:prstGeom>
            <a:noFill/>
          </p:spPr>
          <p:txBody>
            <a:bodyPr wrap="square" rtlCol="0">
              <a:spAutoFit/>
            </a:bodyPr>
            <a:lstStyle/>
            <a:p>
              <a:pPr algn="ctr"/>
              <a:r>
                <a:rPr lang="en-US" sz="1600" b="1" i="1" dirty="0" smtClean="0"/>
                <a:t>7 DevOps</a:t>
              </a:r>
            </a:p>
            <a:p>
              <a:pPr algn="ctr"/>
              <a:r>
                <a:rPr lang="en-US" sz="1600" b="1" i="1" dirty="0" smtClean="0"/>
                <a:t>Practices</a:t>
              </a:r>
              <a:endParaRPr lang="en-US" sz="1600" b="1" i="1" dirty="0"/>
            </a:p>
          </p:txBody>
        </p:sp>
      </p:grpSp>
      <p:grpSp>
        <p:nvGrpSpPr>
          <p:cNvPr id="2048" name="Group 2047"/>
          <p:cNvGrpSpPr/>
          <p:nvPr/>
        </p:nvGrpSpPr>
        <p:grpSpPr>
          <a:xfrm>
            <a:off x="748748" y="629374"/>
            <a:ext cx="3200400" cy="1112148"/>
            <a:chOff x="748748" y="629374"/>
            <a:chExt cx="3200400" cy="1112148"/>
          </a:xfrm>
        </p:grpSpPr>
        <p:pic>
          <p:nvPicPr>
            <p:cNvPr id="2050"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748" y="629374"/>
              <a:ext cx="1126629" cy="111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logo_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248" y="1185448"/>
              <a:ext cx="19939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28176711"/>
      </p:ext>
    </p:extLst>
  </p:cSld>
  <p:clrMapOvr>
    <a:masterClrMapping/>
  </p:clrMapOvr>
  <p:transition>
    <p:fade/>
  </p:transition>
</p:sld>
</file>

<file path=ppt/theme/theme1.xml><?xml version="1.0" encoding="utf-8"?>
<a:theme xmlns:a="http://schemas.openxmlformats.org/drawingml/2006/main" name="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73F93ABABED44AADE1B37122AA94ED" ma:contentTypeVersion="4" ma:contentTypeDescription="Create a new document." ma:contentTypeScope="" ma:versionID="a81b4eee1552bb4fdcef34c5e48cca67">
  <xsd:schema xmlns:xsd="http://www.w3.org/2001/XMLSchema" xmlns:xs="http://www.w3.org/2001/XMLSchema" xmlns:p="http://schemas.microsoft.com/office/2006/metadata/properties" xmlns:ns2="8745c172-43b9-45ad-b980-705b46057cbb" xmlns:ns3="c7d759ad-c71d-4e7a-8896-957c2805ad24" xmlns:ns4="cbd1dd4f-7f1a-4b60-b24c-ce56e0497876" targetNamespace="http://schemas.microsoft.com/office/2006/metadata/properties" ma:root="true" ma:fieldsID="b22753e9010f09bb5cf6936693b7a026" ns2:_="" ns3:_="" ns4:_="">
    <xsd:import namespace="8745c172-43b9-45ad-b980-705b46057cbb"/>
    <xsd:import namespace="c7d759ad-c71d-4e7a-8896-957c2805ad24"/>
    <xsd:import namespace="cbd1dd4f-7f1a-4b60-b24c-ce56e0497876"/>
    <xsd:element name="properties">
      <xsd:complexType>
        <xsd:sequence>
          <xsd:element name="documentManagement">
            <xsd:complexType>
              <xsd:all>
                <xsd:element ref="ns2:Category" minOccurs="0"/>
                <xsd:element ref="ns3:SharedWithUsers" minOccurs="0"/>
                <xsd:element ref="ns3:SharingHintHash"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45c172-43b9-45ad-b980-705b46057cbb" elementFormDefault="qualified">
    <xsd:import namespace="http://schemas.microsoft.com/office/2006/documentManagement/types"/>
    <xsd:import namespace="http://schemas.microsoft.com/office/infopath/2007/PartnerControls"/>
    <xsd:element name="Category" ma:index="8" nillable="true" ma:displayName="Category" ma:default="Other" ma:internalName="Category" ma:requiredMultiChoice="true">
      <xsd:complexType>
        <xsd:complexContent>
          <xsd:extension base="dms:MultiChoice">
            <xsd:sequence>
              <xsd:element name="Value" maxOccurs="unbounded" minOccurs="0" nillable="true">
                <xsd:simpleType>
                  <xsd:restriction base="dms:Choice">
                    <xsd:enumeration value="Staging"/>
                    <xsd:enumeration value="General"/>
                    <xsd:enumeration value="Metrics"/>
                    <xsd:enumeration value="MSTC"/>
                    <xsd:enumeration value="Newsletter"/>
                    <xsd:enumeration value="Kits"/>
                    <xsd:enumeration value="EvalCenter"/>
                    <xsd:enumeration value="TNS"/>
                    <xsd:enumeration value="Flash"/>
                    <xsd:enumeration value="IT Camps"/>
                    <xsd:enumeration value="MVA"/>
                    <xsd:enumeration value="Other"/>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7d759ad-c71d-4e7a-8896-957c2805ad24"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d1dd4f-7f1a-4b60-b24c-ce56e0497876" elementFormDefault="qualified">
    <xsd:import namespace="http://schemas.microsoft.com/office/2006/documentManagement/types"/>
    <xsd:import namespace="http://schemas.microsoft.com/office/infopath/2007/PartnerControls"/>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8745c172-43b9-45ad-b980-705b46057cbb">
      <Value>Other</Value>
    </Category>
  </documentManagement>
</p:properties>
</file>

<file path=customXml/itemProps1.xml><?xml version="1.0" encoding="utf-8"?>
<ds:datastoreItem xmlns:ds="http://schemas.openxmlformats.org/officeDocument/2006/customXml" ds:itemID="{8CFCB322-9962-4F09-8532-ACC4585CC6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45c172-43b9-45ad-b980-705b46057cbb"/>
    <ds:schemaRef ds:uri="c7d759ad-c71d-4e7a-8896-957c2805ad24"/>
    <ds:schemaRef ds:uri="cbd1dd4f-7f1a-4b60-b24c-ce56e04978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8745c172-43b9-45ad-b980-705b46057cb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bd1dd4f-7f1a-4b60-b24c-ce56e0497876"/>
    <ds:schemaRef ds:uri="http://purl.org/dc/elements/1.1/"/>
    <ds:schemaRef ds:uri="http://schemas.microsoft.com/office/2006/metadata/properties"/>
    <ds:schemaRef ds:uri="c7d759ad-c71d-4e7a-8896-957c2805ad2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One_Marketing_Template_Purple_16x9</Template>
  <TotalTime>1198</TotalTime>
  <Words>23</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MS PGothic</vt:lpstr>
      <vt:lpstr>Segoe UI</vt:lpstr>
      <vt:lpstr>Segoe UI Light</vt:lpstr>
      <vt:lpstr>Wingdings</vt:lpstr>
      <vt:lpstr>MSVID_White_16x9_2012-08-18</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Marketing Template</dc:title>
  <dc:subject>One Marketing PowerPoint template</dc:subject>
  <dc:creator>Hannah Arusell</dc:creator>
  <cp:keywords>Marketing, Brand Guidelines, Branding, Visual Identity, grid, template</cp:keywords>
  <dc:description>Template: Aliciat_x000d_
Formatting:  _x000d_
Audience Type: Internal</dc:description>
  <cp:lastModifiedBy>Colin Dembovsky</cp:lastModifiedBy>
  <cp:revision>77</cp:revision>
  <cp:lastPrinted>2013-11-19T17:55:51Z</cp:lastPrinted>
  <dcterms:created xsi:type="dcterms:W3CDTF">2013-11-15T22:17:08Z</dcterms:created>
  <dcterms:modified xsi:type="dcterms:W3CDTF">2015-11-10T13:16:17Z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0x0101003673F93ABABED44AADE1B37122AA94ED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_dlc_DocIdItemGuid">
    <vt:lpwstr>4495f2bc-3079-438b-9d64-fbc54ff86f41</vt:lpwstr>
  </property>
</Properties>
</file>