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75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6" r:id="rId20"/>
    <p:sldId id="273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5.png"/><Relationship Id="rId3" Type="http://schemas.openxmlformats.org/officeDocument/2006/relationships/image" Target="../media/image48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6.png"/><Relationship Id="rId5" Type="http://schemas.openxmlformats.org/officeDocument/2006/relationships/image" Target="../media/image47.png"/><Relationship Id="rId10" Type="http://schemas.openxmlformats.org/officeDocument/2006/relationships/image" Target="../media/image44.png"/><Relationship Id="rId4" Type="http://schemas.openxmlformats.org/officeDocument/2006/relationships/image" Target="../media/image49.png"/><Relationship Id="rId9" Type="http://schemas.openxmlformats.org/officeDocument/2006/relationships/image" Target="../media/image55.png"/><Relationship Id="rId1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2.png"/><Relationship Id="rId16" Type="http://schemas.openxmlformats.org/officeDocument/2006/relationships/image" Target="../media/image21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4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771" y="958806"/>
            <a:ext cx="12628571" cy="5361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9618079"/>
            <a:ext cx="667635" cy="667635"/>
            <a:chOff x="0" y="9618079"/>
            <a:chExt cx="667635" cy="66763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618079"/>
              <a:ext cx="667635" cy="6676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618079" y="9618079"/>
            <a:ext cx="667635" cy="667635"/>
            <a:chOff x="17618079" y="9618079"/>
            <a:chExt cx="667635" cy="6676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18079" y="9618079"/>
              <a:ext cx="667635" cy="6676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330105" y="9330105"/>
            <a:ext cx="955609" cy="955609"/>
            <a:chOff x="17330105" y="9330105"/>
            <a:chExt cx="955609" cy="95560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30105" y="9330105"/>
              <a:ext cx="955609" cy="9556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0"/>
            <a:ext cx="667635" cy="667635"/>
            <a:chOff x="0" y="0"/>
            <a:chExt cx="667635" cy="6676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667635" cy="6676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618079" y="0"/>
            <a:ext cx="667635" cy="667635"/>
            <a:chOff x="17618079" y="0"/>
            <a:chExt cx="667635" cy="66763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18079" y="0"/>
              <a:ext cx="667635" cy="6676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0"/>
            <a:ext cx="955609" cy="955609"/>
            <a:chOff x="0" y="0"/>
            <a:chExt cx="955609" cy="95560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55609" cy="95560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423746"/>
            <a:ext cx="9485714" cy="40952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52141" y="9568416"/>
            <a:ext cx="8904762" cy="34285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82182" y="6687386"/>
            <a:ext cx="3514286" cy="53333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68128" y="958806"/>
            <a:ext cx="12628571" cy="536190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32393" y="7217041"/>
            <a:ext cx="4390476" cy="53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423746"/>
            <a:ext cx="9485714" cy="4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06221" y="4163192"/>
            <a:ext cx="847705" cy="856628"/>
            <a:chOff x="2706221" y="4163192"/>
            <a:chExt cx="847705" cy="85662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6221" y="4163192"/>
              <a:ext cx="847705" cy="8566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567031" y="4962677"/>
            <a:ext cx="1202274" cy="1214929"/>
            <a:chOff x="2567031" y="4962677"/>
            <a:chExt cx="1202274" cy="12149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7031" y="4962677"/>
              <a:ext cx="1202274" cy="12149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59588" y="5446589"/>
            <a:ext cx="2529730" cy="731017"/>
            <a:chOff x="1959588" y="5446589"/>
            <a:chExt cx="2529730" cy="73101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59588" y="5446589"/>
              <a:ext cx="2529730" cy="7310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54962" y="7644336"/>
            <a:ext cx="2341646" cy="609509"/>
            <a:chOff x="2268817" y="7716740"/>
            <a:chExt cx="2341646" cy="60950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92628" y="7640552"/>
              <a:ext cx="2180952" cy="9047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54962" y="5653980"/>
            <a:ext cx="2341646" cy="609507"/>
            <a:chOff x="2268817" y="5726384"/>
            <a:chExt cx="2341646" cy="60950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92628" y="5650195"/>
              <a:ext cx="2161905" cy="9047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639640" y="1560603"/>
            <a:ext cx="3915572" cy="3068741"/>
            <a:chOff x="3639640" y="1560603"/>
            <a:chExt cx="3915572" cy="306874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39640" y="1560603"/>
              <a:ext cx="3915572" cy="306874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46928" y="2004223"/>
            <a:ext cx="3019048" cy="207619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917439" y="732310"/>
            <a:ext cx="7479079" cy="5750479"/>
            <a:chOff x="11917439" y="732310"/>
            <a:chExt cx="7479079" cy="575047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917439" y="732310"/>
              <a:ext cx="7479079" cy="575047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119632" y="1252798"/>
            <a:ext cx="3074693" cy="4317344"/>
            <a:chOff x="14119632" y="1252798"/>
            <a:chExt cx="3074693" cy="431734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043443" y="1176610"/>
              <a:ext cx="3171429" cy="461904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52634" y="1336483"/>
            <a:ext cx="2432365" cy="516090"/>
            <a:chOff x="1052634" y="1336483"/>
            <a:chExt cx="2432365" cy="51609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8123" y="1271972"/>
              <a:ext cx="1780952" cy="7714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090412" y="4591506"/>
            <a:ext cx="847705" cy="856628"/>
            <a:chOff x="10090412" y="4591506"/>
            <a:chExt cx="847705" cy="85662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090412" y="4591506"/>
              <a:ext cx="847705" cy="85662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951223" y="5390991"/>
            <a:ext cx="1202274" cy="1214929"/>
            <a:chOff x="9951223" y="5390991"/>
            <a:chExt cx="1202274" cy="121492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51223" y="5390991"/>
              <a:ext cx="1202274" cy="12149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343779" y="5874903"/>
            <a:ext cx="2529730" cy="731017"/>
            <a:chOff x="9343779" y="5874903"/>
            <a:chExt cx="2529730" cy="73101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43779" y="5874903"/>
              <a:ext cx="2529730" cy="73101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873509" y="6809042"/>
            <a:ext cx="847705" cy="856628"/>
            <a:chOff x="11873509" y="6809042"/>
            <a:chExt cx="847705" cy="85662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873509" y="6809042"/>
              <a:ext cx="847705" cy="85662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734320" y="7608528"/>
            <a:ext cx="1202274" cy="1214929"/>
            <a:chOff x="11734320" y="7608528"/>
            <a:chExt cx="1202274" cy="121492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734320" y="7608528"/>
              <a:ext cx="1202274" cy="121492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126877" y="8092440"/>
            <a:ext cx="2529730" cy="731017"/>
            <a:chOff x="11126877" y="8092440"/>
            <a:chExt cx="2529730" cy="731017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26877" y="8092440"/>
              <a:ext cx="2529730" cy="73101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514264" y="2148777"/>
            <a:ext cx="847705" cy="856628"/>
            <a:chOff x="10514264" y="2148777"/>
            <a:chExt cx="847705" cy="85662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14264" y="2148777"/>
              <a:ext cx="847705" cy="85662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375075" y="2948263"/>
            <a:ext cx="1202274" cy="1214929"/>
            <a:chOff x="10375075" y="2948263"/>
            <a:chExt cx="1202274" cy="1214929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375075" y="2948263"/>
              <a:ext cx="1202274" cy="121492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9767632" y="3432175"/>
            <a:ext cx="2529730" cy="731017"/>
            <a:chOff x="9767632" y="3432175"/>
            <a:chExt cx="2529730" cy="731017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67632" y="3432175"/>
              <a:ext cx="2529730" cy="731017"/>
            </a:xfrm>
            <a:prstGeom prst="rect">
              <a:avLst/>
            </a:prstGeom>
          </p:spPr>
        </p:pic>
      </p:grpSp>
      <p:sp>
        <p:nvSpPr>
          <p:cNvPr id="3" name="오른쪽으로 구부러진 화살표 2"/>
          <p:cNvSpPr/>
          <p:nvPr/>
        </p:nvSpPr>
        <p:spPr>
          <a:xfrm>
            <a:off x="1433945" y="5985496"/>
            <a:ext cx="685800" cy="2013894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오른쪽으로 구부러진 화살표 41"/>
          <p:cNvSpPr/>
          <p:nvPr/>
        </p:nvSpPr>
        <p:spPr>
          <a:xfrm rot="10800000">
            <a:off x="4253346" y="5946234"/>
            <a:ext cx="685800" cy="2013894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62092" y="6743031"/>
            <a:ext cx="23273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위조하자</a:t>
            </a:r>
            <a:r>
              <a:rPr lang="en-US" altLang="ko-KR" sz="2400" dirty="0" smtClean="0">
                <a:solidFill>
                  <a:srgbClr val="FF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.!</a:t>
            </a:r>
            <a:endParaRPr lang="ko-KR" altLang="en-US" sz="2400" dirty="0">
              <a:solidFill>
                <a:srgbClr val="FF00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675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1658" y="2705100"/>
            <a:ext cx="4438095" cy="181904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04766" y="2705100"/>
            <a:ext cx="4438095" cy="18190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2385" y="2705100"/>
            <a:ext cx="4304762" cy="181904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45716" y="5141089"/>
            <a:ext cx="4190476" cy="117142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54513" y="5141089"/>
            <a:ext cx="4171429" cy="166666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007620" y="5141089"/>
            <a:ext cx="4380952" cy="16666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7935196"/>
            <a:ext cx="4266667" cy="63443"/>
            <a:chOff x="1904762" y="6037690"/>
            <a:chExt cx="4266667" cy="634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904762" y="6037690"/>
              <a:ext cx="4266667" cy="634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084262" y="7935196"/>
            <a:ext cx="4266667" cy="63443"/>
            <a:chOff x="12084262" y="6037690"/>
            <a:chExt cx="4266667" cy="634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2084262" y="6037690"/>
              <a:ext cx="4266667" cy="634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94512" y="7935196"/>
            <a:ext cx="4266667" cy="63443"/>
            <a:chOff x="6994512" y="6037690"/>
            <a:chExt cx="4266667" cy="634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6994512" y="6037690"/>
              <a:ext cx="4266667" cy="6344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946668" y="423746"/>
            <a:ext cx="9485714" cy="409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6" y="892715"/>
            <a:ext cx="10123810" cy="753333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4482" y="2614866"/>
            <a:ext cx="9923810" cy="424761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3746"/>
            <a:ext cx="9485714" cy="409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927" y="874064"/>
            <a:ext cx="10323810" cy="1361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07163" y="3355470"/>
            <a:ext cx="3469146" cy="6171429"/>
            <a:chOff x="-507163" y="3355470"/>
            <a:chExt cx="3469146" cy="61714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07163" y="3355470"/>
              <a:ext cx="3469146" cy="617142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3746"/>
            <a:ext cx="9485714" cy="4095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732562" y="2470631"/>
            <a:ext cx="12902959" cy="7741776"/>
            <a:chOff x="2732562" y="2470631"/>
            <a:chExt cx="12902959" cy="774177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2562" y="2470631"/>
              <a:ext cx="12902959" cy="774177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927" y="874064"/>
            <a:ext cx="11952381" cy="13619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3746"/>
            <a:ext cx="9485714" cy="4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81210" y="3060494"/>
            <a:ext cx="15135739" cy="6319171"/>
            <a:chOff x="1781210" y="3060494"/>
            <a:chExt cx="15135739" cy="631917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81210" y="3060494"/>
              <a:ext cx="15135739" cy="631917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927" y="874064"/>
            <a:ext cx="12647619" cy="13619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3746"/>
            <a:ext cx="9485714" cy="4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45558" y="3315127"/>
            <a:ext cx="15194599" cy="5868914"/>
            <a:chOff x="1545558" y="3315127"/>
            <a:chExt cx="15194599" cy="58689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5558" y="3315127"/>
              <a:ext cx="15194599" cy="586891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6" y="892715"/>
            <a:ext cx="10123810" cy="753333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4482" y="2614866"/>
            <a:ext cx="3714286" cy="424761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3746"/>
            <a:ext cx="9485714" cy="409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6" y="892715"/>
            <a:ext cx="10123810" cy="753333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4482" y="2614866"/>
            <a:ext cx="5228571" cy="424761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3746"/>
            <a:ext cx="9485714" cy="409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1857" y="1717618"/>
            <a:ext cx="13457143" cy="15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97548" y="4298360"/>
            <a:ext cx="12419048" cy="6000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46604" y="6738504"/>
            <a:ext cx="15190476" cy="176190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813120" y="5154433"/>
            <a:ext cx="3266667" cy="6000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6668" y="423746"/>
            <a:ext cx="9485714" cy="409524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2147455" y="7290955"/>
            <a:ext cx="3276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285510" y="7824355"/>
            <a:ext cx="3733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1602" y="4824960"/>
            <a:ext cx="4990476" cy="600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8470" y="5513165"/>
            <a:ext cx="10009524" cy="63809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48470" y="6614898"/>
            <a:ext cx="12380952" cy="229523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1857" y="1717618"/>
            <a:ext cx="15352381" cy="15904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6668" y="423746"/>
            <a:ext cx="9485714" cy="409524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4419600" y="8191500"/>
            <a:ext cx="4114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8686800" y="8191500"/>
            <a:ext cx="5105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41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618079"/>
            <a:ext cx="667635" cy="667635"/>
            <a:chOff x="0" y="9618079"/>
            <a:chExt cx="667635" cy="667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618079"/>
              <a:ext cx="667635" cy="6676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618079" y="9618079"/>
            <a:ext cx="667635" cy="667635"/>
            <a:chOff x="17618079" y="9618079"/>
            <a:chExt cx="667635" cy="6676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18079" y="9618079"/>
              <a:ext cx="667635" cy="6676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330105" y="9330105"/>
            <a:ext cx="955609" cy="955609"/>
            <a:chOff x="17330105" y="9330105"/>
            <a:chExt cx="955609" cy="95560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30105" y="9330105"/>
              <a:ext cx="955609" cy="9556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0"/>
            <a:ext cx="667635" cy="667635"/>
            <a:chOff x="0" y="0"/>
            <a:chExt cx="667635" cy="6676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67635" cy="6676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618079" y="0"/>
            <a:ext cx="667635" cy="667635"/>
            <a:chOff x="17618079" y="0"/>
            <a:chExt cx="667635" cy="66763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18079" y="0"/>
              <a:ext cx="667635" cy="6676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0"/>
            <a:ext cx="955609" cy="955609"/>
            <a:chOff x="0" y="0"/>
            <a:chExt cx="955609" cy="95560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55609" cy="95560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239" y="9583906"/>
            <a:ext cx="7819048" cy="30476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02188" y="2828190"/>
            <a:ext cx="4800000" cy="10571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27336" y="2832992"/>
            <a:ext cx="1000000" cy="100000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047579" y="3877379"/>
            <a:ext cx="5944711" cy="63443"/>
            <a:chOff x="10047579" y="3877379"/>
            <a:chExt cx="5944711" cy="634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0047579" y="3877379"/>
              <a:ext cx="5944711" cy="63443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047953" y="4079134"/>
            <a:ext cx="5161905" cy="105714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02729" y="4141559"/>
            <a:ext cx="1000000" cy="100000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005520" y="5156895"/>
            <a:ext cx="5944711" cy="63443"/>
            <a:chOff x="10005520" y="5156895"/>
            <a:chExt cx="5944711" cy="6344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0005520" y="5156895"/>
              <a:ext cx="5944711" cy="63443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445842" y="5483527"/>
            <a:ext cx="4800000" cy="105714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902729" y="5507857"/>
            <a:ext cx="1000000" cy="100000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005520" y="6523193"/>
            <a:ext cx="5944711" cy="63443"/>
            <a:chOff x="10005520" y="6523193"/>
            <a:chExt cx="5944711" cy="6344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0005520" y="6523193"/>
              <a:ext cx="5944711" cy="63443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417271" y="1579672"/>
            <a:ext cx="4800000" cy="1057143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931300" y="1594479"/>
            <a:ext cx="1000000" cy="100000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967424" y="2609814"/>
            <a:ext cx="5944711" cy="63443"/>
            <a:chOff x="9967424" y="2609814"/>
            <a:chExt cx="5944711" cy="6344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9967424" y="2609814"/>
              <a:ext cx="5944711" cy="63443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426795" y="6698640"/>
            <a:ext cx="4800000" cy="1057143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902729" y="6722970"/>
            <a:ext cx="1000000" cy="100000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0005520" y="7738306"/>
            <a:ext cx="5944711" cy="63443"/>
            <a:chOff x="10005520" y="7738306"/>
            <a:chExt cx="5944711" cy="6344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0005520" y="7738306"/>
              <a:ext cx="5944711" cy="63443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360128" y="7965307"/>
            <a:ext cx="4800000" cy="1057143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912253" y="7980113"/>
            <a:ext cx="1000000" cy="100000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9995996" y="8957354"/>
            <a:ext cx="5944711" cy="63443"/>
            <a:chOff x="9995996" y="8957354"/>
            <a:chExt cx="5944711" cy="63443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9995996" y="8957354"/>
              <a:ext cx="5944711" cy="63443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679244" y="2605342"/>
            <a:ext cx="4600000" cy="2704762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679293" y="1228642"/>
            <a:ext cx="1523810" cy="2704762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946668" y="423746"/>
            <a:ext cx="9485714" cy="409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15226" y="916190"/>
            <a:ext cx="12028571" cy="56666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726" y="3982148"/>
            <a:ext cx="8695238" cy="566666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3746"/>
            <a:ext cx="9485714" cy="409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6" y="892715"/>
            <a:ext cx="10123810" cy="753333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4482" y="2614866"/>
            <a:ext cx="4742857" cy="424761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3746"/>
            <a:ext cx="9485714" cy="409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6" y="892715"/>
            <a:ext cx="10123810" cy="753333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4482" y="2614866"/>
            <a:ext cx="7066667" cy="424761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3746"/>
            <a:ext cx="9485714" cy="409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0607" y="4718936"/>
            <a:ext cx="11228571" cy="9047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6875" y="8038857"/>
            <a:ext cx="13457143" cy="9047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79442" y="7086476"/>
            <a:ext cx="1914286" cy="90476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423746"/>
            <a:ext cx="9485714" cy="4095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7609" y="1557720"/>
            <a:ext cx="13257143" cy="159047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2576945" y="8835735"/>
            <a:ext cx="5486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7609" y="1557720"/>
            <a:ext cx="12885714" cy="15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11105" y="4023572"/>
            <a:ext cx="3457143" cy="97142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82438" y="3382713"/>
            <a:ext cx="11571429" cy="141904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23429" y="6549270"/>
            <a:ext cx="5676190" cy="103809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57393" y="5530774"/>
            <a:ext cx="2476190" cy="127619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46668" y="423746"/>
            <a:ext cx="9485714" cy="40952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28834" y="4995372"/>
            <a:ext cx="3523810" cy="1114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20261" y="4457700"/>
            <a:ext cx="8619048" cy="9047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9073" y="6905267"/>
            <a:ext cx="12266667" cy="113333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3746"/>
            <a:ext cx="9485714" cy="40952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77609" y="1557720"/>
            <a:ext cx="5390476" cy="1590476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3029073" y="7886700"/>
            <a:ext cx="87819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6" y="892715"/>
            <a:ext cx="10123810" cy="753333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4482" y="2614866"/>
            <a:ext cx="8790476" cy="433333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3746"/>
            <a:ext cx="9485714" cy="409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07"/>
          <p:cNvGrpSpPr/>
          <p:nvPr/>
        </p:nvGrpSpPr>
        <p:grpSpPr>
          <a:xfrm>
            <a:off x="11917439" y="732310"/>
            <a:ext cx="7479079" cy="5750479"/>
            <a:chOff x="11917439" y="732310"/>
            <a:chExt cx="7479079" cy="5750479"/>
          </a:xfrm>
        </p:grpSpPr>
        <p:pic>
          <p:nvPicPr>
            <p:cNvPr id="38" name="Object 2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17439" y="732310"/>
              <a:ext cx="7479079" cy="5750479"/>
            </a:xfrm>
            <a:prstGeom prst="rect">
              <a:avLst/>
            </a:prstGeom>
          </p:spPr>
        </p:pic>
      </p:grpSp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3746"/>
            <a:ext cx="9485714" cy="4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90412" y="4591506"/>
            <a:ext cx="847705" cy="856628"/>
            <a:chOff x="10090412" y="4591506"/>
            <a:chExt cx="847705" cy="85662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90412" y="4591506"/>
              <a:ext cx="847705" cy="8566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51223" y="5390991"/>
            <a:ext cx="1202274" cy="1214929"/>
            <a:chOff x="9951223" y="5390991"/>
            <a:chExt cx="1202274" cy="12149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51223" y="5390991"/>
              <a:ext cx="1202274" cy="12149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43779" y="5874903"/>
            <a:ext cx="2529730" cy="731017"/>
            <a:chOff x="9343779" y="5874903"/>
            <a:chExt cx="2529730" cy="73101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43779" y="5874903"/>
              <a:ext cx="2529730" cy="7310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73509" y="6809042"/>
            <a:ext cx="847705" cy="856628"/>
            <a:chOff x="11873509" y="6809042"/>
            <a:chExt cx="847705" cy="85662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73509" y="6809042"/>
              <a:ext cx="847705" cy="85662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34320" y="7608528"/>
            <a:ext cx="1202274" cy="1214929"/>
            <a:chOff x="11734320" y="7608528"/>
            <a:chExt cx="1202274" cy="12149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34320" y="7608528"/>
              <a:ext cx="1202274" cy="12149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126877" y="8092440"/>
            <a:ext cx="2529730" cy="731017"/>
            <a:chOff x="11126877" y="8092440"/>
            <a:chExt cx="2529730" cy="73101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26877" y="8092440"/>
              <a:ext cx="2529730" cy="7310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514264" y="2148777"/>
            <a:ext cx="847705" cy="856628"/>
            <a:chOff x="10514264" y="2148777"/>
            <a:chExt cx="847705" cy="85662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14264" y="2148777"/>
              <a:ext cx="847705" cy="85662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375075" y="2948263"/>
            <a:ext cx="1202274" cy="1214929"/>
            <a:chOff x="10375075" y="2948263"/>
            <a:chExt cx="1202274" cy="12149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75075" y="2948263"/>
              <a:ext cx="1202274" cy="12149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767632" y="3432175"/>
            <a:ext cx="2529730" cy="731017"/>
            <a:chOff x="9767632" y="3432175"/>
            <a:chExt cx="2529730" cy="73101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67632" y="3432175"/>
              <a:ext cx="2529730" cy="73101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706221" y="4163192"/>
            <a:ext cx="847705" cy="856628"/>
            <a:chOff x="2706221" y="4163192"/>
            <a:chExt cx="847705" cy="85662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06221" y="4163192"/>
              <a:ext cx="847705" cy="85662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567031" y="4962677"/>
            <a:ext cx="1202274" cy="1214929"/>
            <a:chOff x="2567031" y="4962677"/>
            <a:chExt cx="1202274" cy="121492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67031" y="4962677"/>
              <a:ext cx="1202274" cy="12149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959588" y="5446589"/>
            <a:ext cx="2529730" cy="731017"/>
            <a:chOff x="1959588" y="5446589"/>
            <a:chExt cx="2529730" cy="73101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9588" y="5446589"/>
              <a:ext cx="2529730" cy="73101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164918" y="5592322"/>
            <a:ext cx="2180952" cy="904762"/>
            <a:chOff x="-1456704" y="6596719"/>
            <a:chExt cx="2180952" cy="904762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1456704" y="6596719"/>
              <a:ext cx="2180952" cy="90476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639640" y="1560603"/>
            <a:ext cx="3915572" cy="3068741"/>
            <a:chOff x="3639640" y="1560603"/>
            <a:chExt cx="3915572" cy="306874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39640" y="1560603"/>
              <a:ext cx="3915572" cy="3068741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28138" y="2204948"/>
            <a:ext cx="2352381" cy="1561905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3716000" y="2578382"/>
            <a:ext cx="4424223" cy="1879318"/>
            <a:chOff x="13073846" y="2465261"/>
            <a:chExt cx="4424223" cy="187931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997657" y="2389073"/>
              <a:ext cx="4276190" cy="2180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250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</Words>
  <Application>Microsoft Office PowerPoint</Application>
  <PresentationFormat>사용자 지정</PresentationFormat>
  <Paragraphs>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?? ??</vt:lpstr>
      <vt:lpstr>HY울릉도M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multicampus</cp:lastModifiedBy>
  <cp:revision>6</cp:revision>
  <dcterms:created xsi:type="dcterms:W3CDTF">2020-10-08T09:35:22Z</dcterms:created>
  <dcterms:modified xsi:type="dcterms:W3CDTF">2020-10-08T02:23:53Z</dcterms:modified>
</cp:coreProperties>
</file>