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/>
            </a:r>
            <a:br>
              <a:rPr lang="es-GT" dirty="0" smtClean="0"/>
            </a:br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 rot="20755288">
            <a:off x="890531" y="2555610"/>
            <a:ext cx="103843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Empresa de practicas</a:t>
            </a:r>
            <a:endParaRPr lang="es-E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040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20646974">
            <a:off x="-374563" y="2065610"/>
            <a:ext cx="1296999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GT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Departamento de regulación y control de productos farmacéuticos y afines.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3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7629" y="97135"/>
            <a:ext cx="3802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Dirección: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7329" y="1020465"/>
            <a:ext cx="112309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12 calle 7-38  zona 9 tercer nivel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Edificio etisa 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348335"/>
            <a:ext cx="4565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No. Teléfono: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16802" y="4569260"/>
            <a:ext cx="4666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GT" sz="5400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s-GT" sz="5400" b="1" u="sng" dirty="0" smtClean="0">
                <a:solidFill>
                  <a:schemeClr val="bg2">
                    <a:lumMod val="50000"/>
                  </a:schemeClr>
                </a:solidFill>
              </a:rPr>
              <a:t>2382</a:t>
            </a:r>
            <a:r>
              <a:rPr lang="es-GT" sz="5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GT" sz="5400" b="1" dirty="0">
                <a:solidFill>
                  <a:schemeClr val="bg2">
                    <a:lumMod val="50000"/>
                  </a:schemeClr>
                </a:solidFill>
              </a:rPr>
              <a:t>4747 </a:t>
            </a:r>
          </a:p>
        </p:txBody>
      </p:sp>
    </p:spTree>
    <p:extLst>
      <p:ext uri="{BB962C8B-B14F-4D97-AF65-F5344CB8AC3E}">
        <p14:creationId xmlns:p14="http://schemas.microsoft.com/office/powerpoint/2010/main" val="36542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0685" y="503535"/>
            <a:ext cx="4758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Como llegar :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5" t="11244" r="493" b="13798"/>
          <a:stretch/>
        </p:blipFill>
        <p:spPr>
          <a:xfrm>
            <a:off x="1930400" y="1426865"/>
            <a:ext cx="8432800" cy="50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35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estudiane</dc:creator>
  <cp:lastModifiedBy>estudiane</cp:lastModifiedBy>
  <cp:revision>4</cp:revision>
  <dcterms:created xsi:type="dcterms:W3CDTF">2018-08-15T17:39:18Z</dcterms:created>
  <dcterms:modified xsi:type="dcterms:W3CDTF">2018-08-15T18:13:08Z</dcterms:modified>
</cp:coreProperties>
</file>