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7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E6BE-98A9-F14D-9D3A-900C866BE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8356E-35AB-064E-B735-AEB0F631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15CE-6E29-A046-BF28-A8C2001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B204-F3D1-EC49-AB76-4272C91D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07D3-B929-7A46-8697-0F379C95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FF02-10ED-AB4D-B42E-8C1F1BD5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9F35-40FF-4C47-9CD9-434CEEE8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A566D-9706-6B4C-AEAD-8354822E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E4CD2-EAF2-7A48-998A-BC51BB09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54A18-5587-8347-938D-81F3B39B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43456-DEAD-7C45-A50A-E33607B48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C2EC7-281A-3C4E-A0FA-7650DE03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2ABFF-6654-AA4C-B1F7-5818A95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9A4E-E913-D64D-AA2A-72BFBB7A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F6AE-0176-5A4A-B07F-CE08C15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5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321C-53D7-6944-A7D3-557AC05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7377-1AD2-0446-90CB-7FC9DB9F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72178-FB78-D64E-9513-C86309D2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B6FF-F8FE-1442-B884-9F0CCA55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DBA6-18D2-DE45-9199-62583959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6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8318-6D35-FD41-8A32-7F0BBF47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9F36-93CB-0749-8757-AA81E163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5963-CA5E-5F45-BEF7-35E58D86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DC9B6-41E5-1240-AA79-81B18B7C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78A6-B40D-FF42-BA95-32C6839F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E665-C410-4746-9476-46820FCA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A0DF-5F7A-4043-9509-CBE7A779D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0BAAC-0508-D242-8CD2-EDFF199D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76B0F-528B-F048-B5FC-09863158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2613-A080-E841-B892-6C765861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71B59-688A-E942-B13A-CB95F2E8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4C54-E8B9-B24E-99BD-BF39B6C1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9C86-9177-3F47-A7C9-5F0727D86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1356E-078D-7947-A6DF-F3E45EAE1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FE2FC-3011-744F-9485-214AFC675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6BFC7-E039-994E-9C79-53F3BCFB7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391BC-9024-FB47-B2C8-140E9354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9891C-F07C-F140-A48B-F947FCBA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850BA-5CF0-3345-901B-38CA4B11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B1E0-D3B2-BB4F-9214-54C4C18F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AE882-7306-0C4D-AD19-3B625938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E700-2C5F-D54F-8771-5FC7F52E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F3BF7-2D82-A846-837B-DAA21DD8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8D781-2A08-8F4E-9639-8650B7EA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4DC7B-A9C5-F647-9448-CCA5A6AB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7710F-A2EC-DA42-A383-8BB3531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2B41-89A7-3848-B71F-899BE112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3296-1F1C-3F43-9A37-D292BB160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2D71-8B16-564F-8EE2-A4B88B3A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6C7AD-2B3C-9941-97C6-66A41AF7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FBAD8-6D5D-B142-9943-166C05C5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73448-70EF-1E4A-A171-FC7DBE38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CC62-0732-8D4B-8E33-DCFC08B4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69451-B397-F149-A23B-A484D2C4F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DDCCF-03DF-8E41-96F1-90E197254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967B-4BE8-D54B-8F93-E6934519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269A-9833-654F-B7EF-895EDAC5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F4C-BEC8-0642-A11D-C734CBDB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F42D9-0570-6147-B959-EAF2898D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36360-3A20-4D41-8268-F3873F53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107A5-4E9F-ED4A-9BC1-8F191126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9DDD-281A-9744-BF7D-1F7BA1A42F2D}" type="datetimeFigureOut">
              <a:rPr lang="en-US" smtClean="0"/>
              <a:t>5/20/21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6C25-81FA-374E-A4C7-8E2227042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0E56-653A-BB45-A31E-E00148EE2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4989-8D9C-FC48-9F8E-1301CE70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teejmahal20/airline-passenger-satisfa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2264-0F2F-7C49-9051-4652EF71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2FEE-B442-2B4D-9EE0-1B024941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Team Name</a:t>
            </a:r>
          </a:p>
          <a:p>
            <a:pPr lvl="1"/>
            <a:r>
              <a:rPr lang="en-US" sz="1600" dirty="0"/>
              <a:t>Burn After Testing</a:t>
            </a:r>
          </a:p>
          <a:p>
            <a:r>
              <a:rPr lang="en-US" sz="2000" dirty="0"/>
              <a:t>Main thesis/Topic</a:t>
            </a:r>
          </a:p>
          <a:p>
            <a:pPr lvl="1"/>
            <a:r>
              <a:rPr lang="en-US" sz="1600" dirty="0"/>
              <a:t>Airline Passenger Satisfaction </a:t>
            </a:r>
          </a:p>
          <a:p>
            <a:r>
              <a:rPr lang="en-US" sz="2000" dirty="0"/>
              <a:t>Questions to ask</a:t>
            </a:r>
          </a:p>
          <a:p>
            <a:pPr lvl="1"/>
            <a:r>
              <a:rPr lang="en-US" sz="1600" dirty="0"/>
              <a:t>What features affect passenger satisfaction</a:t>
            </a:r>
          </a:p>
          <a:p>
            <a:pPr lvl="1"/>
            <a:r>
              <a:rPr lang="en-US" sz="1600" dirty="0"/>
              <a:t>Is there a correlation between different features</a:t>
            </a:r>
          </a:p>
          <a:p>
            <a:pPr lvl="1"/>
            <a:r>
              <a:rPr lang="en-US" sz="1600" dirty="0"/>
              <a:t>What features are irrelevant</a:t>
            </a:r>
          </a:p>
          <a:p>
            <a:r>
              <a:rPr lang="en-US" sz="2000" dirty="0"/>
              <a:t>Data sets and resources</a:t>
            </a:r>
          </a:p>
          <a:p>
            <a:pPr lvl="1"/>
            <a:r>
              <a:rPr lang="en-US" sz="1600" dirty="0">
                <a:hlinkClick r:id="rId2"/>
              </a:rPr>
              <a:t>https://www.kaggle.com/teejmahal20/airline-passenger-satisfaction</a:t>
            </a:r>
            <a:r>
              <a:rPr lang="en-US" sz="1600" dirty="0"/>
              <a:t> </a:t>
            </a:r>
          </a:p>
          <a:p>
            <a:r>
              <a:rPr lang="en-US" sz="2000" dirty="0"/>
              <a:t>Machine learning models/concepts (at least NLP, image recognition, classification, prediction)</a:t>
            </a:r>
          </a:p>
          <a:p>
            <a:pPr lvl="1"/>
            <a:r>
              <a:rPr lang="en-US" sz="1600" dirty="0"/>
              <a:t>Regression model</a:t>
            </a:r>
          </a:p>
          <a:p>
            <a:pPr lvl="1"/>
            <a:r>
              <a:rPr lang="en-US" sz="1600" dirty="0"/>
              <a:t>Prediction</a:t>
            </a:r>
          </a:p>
          <a:p>
            <a:r>
              <a:rPr lang="en-US" sz="2000" dirty="0"/>
              <a:t>Any front-end sketches if going down full-stack route</a:t>
            </a:r>
          </a:p>
          <a:p>
            <a:pPr lvl="1"/>
            <a:r>
              <a:rPr lang="en-US" sz="1600" dirty="0"/>
              <a:t>Deployment on GitHub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Guidelines</dc:title>
  <dc:creator>Jokipii Konsta</dc:creator>
  <cp:lastModifiedBy>Jokipii Konsta</cp:lastModifiedBy>
  <cp:revision>2</cp:revision>
  <dcterms:created xsi:type="dcterms:W3CDTF">2021-05-21T00:33:00Z</dcterms:created>
  <dcterms:modified xsi:type="dcterms:W3CDTF">2021-05-21T00:43:32Z</dcterms:modified>
</cp:coreProperties>
</file>