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1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9C09-697F-AA46-2952-3C8C961DA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F9ADA-C230-5143-F424-0578A2897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A1439-3A6C-23BA-11E3-616B5FCA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4E21-7921-7D44-B520-2096A3B0877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BC93B-D720-4271-2222-077B8AFF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53B54-BCF4-2C56-25E1-930E9D15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4C0-959E-1348-B92D-E70CB784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814F-2730-AFDD-74BF-7FEA1F20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8B89E-7517-3810-29D3-F6F478FBE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E6C0E-EFC7-CF4C-D658-31978FAB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4E21-7921-7D44-B520-2096A3B0877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202F6-91AB-0A07-C60B-239C37F6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AB526-BF49-7427-9586-BF215E2D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4C0-959E-1348-B92D-E70CB784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13044C-418A-BB2E-F53A-53CC372A9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AEB14-8ADF-E1D0-26FD-85461BF33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5AD3F-C7E0-4080-6ACB-23A6165D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4E21-7921-7D44-B520-2096A3B0877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79FE3-580B-DCE4-0F05-3ABEDFC2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4173B-26BA-6EF8-D2EB-58F3638F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4C0-959E-1348-B92D-E70CB784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B893-1678-3B86-3227-32FF5316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36A6-43B2-098F-2FD7-23F288FB5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ADF40-9581-5F3A-16DD-07072674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4E21-7921-7D44-B520-2096A3B0877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E4016-5602-7771-77C4-6609F593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55F8-54A9-7985-BBC3-3F98FD56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4C0-959E-1348-B92D-E70CB784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2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F3F4-C2EE-80F8-3C5D-E92C5A7F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8B9E3-8972-1EDD-FB0A-BD4CB48F9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B3A22-54F4-D895-2D25-C554D703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4E21-7921-7D44-B520-2096A3B0877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0073C-43FC-F619-7B64-6622B782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FF2E7-DAF6-3E21-F8B3-E700EA12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4C0-959E-1348-B92D-E70CB784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6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80A7-7877-2A7C-FC62-19284850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B26D1-D73F-EB98-ED26-FE64AF71C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F4BD2-7B9A-5826-E366-E84B68080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F14F2-208E-2DBB-DC1C-143B18FD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4E21-7921-7D44-B520-2096A3B0877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E9354-0E86-8066-B14E-5CA6C8B6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D415C-75CB-25EF-BB2D-69A0C659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4C0-959E-1348-B92D-E70CB784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ED98-2E4F-97C2-3E96-C6BC6962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9D09A-07DA-494A-4E6A-5B78FF5E6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3F085-0F35-D417-E728-F333EA030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3DBAC-22AE-2728-57C8-606C913F1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A0186-DDE2-0639-4419-5FB8570C9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798C2-B784-405F-7FB3-853C4DD8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4E21-7921-7D44-B520-2096A3B0877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59428-44FB-8E64-FE8C-3AE07436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75A8D-1B34-7E9B-DF3D-D893B91F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4C0-959E-1348-B92D-E70CB784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FEE7-00D2-2432-B16D-11919F18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8D5B4-FEA0-D8A3-9B28-3498E790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4E21-7921-7D44-B520-2096A3B0877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41930-8897-55E9-640E-0ADDA427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076B2-30D4-D2F3-F06D-BB8ECA2A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4C0-959E-1348-B92D-E70CB784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1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2FBDD-86DC-79D2-031E-6EAA2AEC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4E21-7921-7D44-B520-2096A3B0877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74B53-C228-200F-B6ED-E17F39B5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BB602-53F6-7E85-4C78-540C8F19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4C0-959E-1348-B92D-E70CB784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4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F0CD-F902-C310-DC0D-4C36E25A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2E63-F127-E089-731A-D3038599D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9E523-8FEF-54AF-240E-1C5B8021B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8E3CA-4FCD-DEA3-CA77-3F910613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4E21-7921-7D44-B520-2096A3B0877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2B17F-00BF-F07C-1324-AA447C57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A799B-4B6B-27AC-92E4-D7143240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4C0-959E-1348-B92D-E70CB784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0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FD2B-666B-D6B9-A3F8-0564AEFF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34957-086B-23CA-49F3-C0FA71A37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38C86-0AEB-4BF9-26AA-14AF3BEC6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B618E-5413-64CC-636A-762739AF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4E21-7921-7D44-B520-2096A3B0877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F3106-3FF8-282F-1A8B-36186E9E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8BE71-84B5-0ED6-5652-8BCDD5FC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C64C0-959E-1348-B92D-E70CB784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7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33F6E-3ACA-C378-5D7F-50B40E4F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80B72-283C-9E0A-7065-190BAA651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508A7-BFA0-66D3-D683-391211F6E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F4E21-7921-7D44-B520-2096A3B08775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16010-B6DB-21C7-7B39-035F838C9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70110-518D-846E-AE13-FE702F381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C64C0-959E-1348-B92D-E70CB784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2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9EA2-D712-B05D-BCBC-FFB3EA33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Revealed Attack / Discovered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B4F2-5660-B913-3B14-E979E3457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piece moves one piece out of the way to reveal a previously blocked attack by another piece</a:t>
            </a:r>
          </a:p>
          <a:p>
            <a:r>
              <a:rPr lang="en-US" dirty="0"/>
              <a:t>Especially powerful when the moving piece results in a check</a:t>
            </a:r>
          </a:p>
          <a:p>
            <a:r>
              <a:rPr lang="en-US" dirty="0"/>
              <a:t>Because the check forces your opponent to deal with the check, meaning they may not save the other piece</a:t>
            </a:r>
          </a:p>
        </p:txBody>
      </p:sp>
    </p:spTree>
    <p:extLst>
      <p:ext uri="{BB962C8B-B14F-4D97-AF65-F5344CB8AC3E}">
        <p14:creationId xmlns:p14="http://schemas.microsoft.com/office/powerpoint/2010/main" val="109059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8A4B37-B91C-4D1C-A354-365E9816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7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C32665-7D7A-9271-276F-3F095A653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077" y="0"/>
            <a:ext cx="6841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5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3D63D9-7DCF-94E3-6FD1-472EDA337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029" y="0"/>
            <a:ext cx="6849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0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860F42-E2E1-A390-886E-5057AF466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02" y="0"/>
            <a:ext cx="68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7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9EA2-D712-B05D-BCBC-FFB3EA33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to avoid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B4F2-5660-B913-3B14-E979E3457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Keeping our pieces defended / protected may help</a:t>
            </a:r>
          </a:p>
          <a:p>
            <a:r>
              <a:rPr lang="en-US" dirty="0"/>
              <a:t>Keeping our King safe may help</a:t>
            </a:r>
          </a:p>
          <a:p>
            <a:endParaRPr lang="en-US" dirty="0"/>
          </a:p>
          <a:p>
            <a:r>
              <a:rPr lang="en-US" dirty="0"/>
              <a:t>… we have to watch the board for </a:t>
            </a:r>
            <a:r>
              <a:rPr lang="en-US" dirty="0" err="1"/>
              <a:t>defence</a:t>
            </a:r>
            <a:r>
              <a:rPr lang="en-US" dirty="0"/>
              <a:t> as well as attack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6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89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Revealed Attack / Discovered Attack</vt:lpstr>
      <vt:lpstr>PowerPoint Presentation</vt:lpstr>
      <vt:lpstr>PowerPoint Presentation</vt:lpstr>
      <vt:lpstr>PowerPoint Presentation</vt:lpstr>
      <vt:lpstr>PowerPoint Presentation</vt:lpstr>
      <vt:lpstr>What can we do to avoid them?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Greenwood</dc:creator>
  <cp:lastModifiedBy>Colin Greenwood</cp:lastModifiedBy>
  <cp:revision>2</cp:revision>
  <dcterms:created xsi:type="dcterms:W3CDTF">2023-10-12T08:49:13Z</dcterms:created>
  <dcterms:modified xsi:type="dcterms:W3CDTF">2023-12-14T12:14:31Z</dcterms:modified>
</cp:coreProperties>
</file>