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6858000" cy="9906000" type="A4"/>
  <p:notesSz cx="9398000" cy="6934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4464">
          <p15:clr>
            <a:srgbClr val="A4A3A4"/>
          </p15:clr>
        </p15:guide>
        <p15:guide id="3" pos="1152">
          <p15:clr>
            <a:srgbClr val="A4A3A4"/>
          </p15:clr>
        </p15:guide>
        <p15:guide id="4" pos="-288">
          <p15:clr>
            <a:srgbClr val="A4A3A4"/>
          </p15:clr>
        </p15:guide>
        <p15:guide id="5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6"/>
    <p:restoredTop sz="91020"/>
  </p:normalViewPr>
  <p:slideViewPr>
    <p:cSldViewPr>
      <p:cViewPr varScale="1">
        <p:scale>
          <a:sx n="80" d="100"/>
          <a:sy n="80" d="100"/>
        </p:scale>
        <p:origin x="1608" y="200"/>
      </p:cViewPr>
      <p:guideLst>
        <p:guide orient="horz" pos="3120"/>
        <p:guide pos="4464"/>
        <p:guide pos="1152"/>
        <p:guide pos="-288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04FB7E1-D0E5-4335-0F2D-633F95268E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956506-957D-B5C2-B493-ADF0E0123E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DE0CF1-26F4-2F20-AA7C-D4A8B2E052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 altLang="en-US"/>
              <a:t>LANCASHIRE CHESS ASSOCIATION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75FF46E-0961-69CB-DF42-E3C52A7CB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9D077-54ED-3E47-8D7C-D8139EAD0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785F25-87DC-03BE-C570-8E05A569CB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0628BE-1D4C-71BA-468F-12BD12BDBD0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84600" y="506413"/>
            <a:ext cx="1828800" cy="264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BBFBF9A-D263-2BB0-47FD-D4AD43E578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17875"/>
            <a:ext cx="6918325" cy="3090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BF8ACE2-B1F9-2A05-9097-E8D99FD23C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3AA570-4C21-3A32-18EB-E02E086E96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969C410-CED9-E947-7204-1864DB00D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312EC7D-8653-DB44-9FF5-F787B46321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8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49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0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3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19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1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964B410D-6E2A-4D37-9E1D-234556A323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856413" cy="9904413"/>
            <a:chOff x="0" y="0"/>
            <a:chExt cx="5759" cy="4319"/>
          </a:xfrm>
        </p:grpSpPr>
        <p:sp>
          <p:nvSpPr>
            <p:cNvPr id="1029" name="Rectangle 46">
              <a:extLst>
                <a:ext uri="{FF2B5EF4-FFF2-40B4-BE49-F238E27FC236}">
                  <a16:creationId xmlns:a16="http://schemas.microsoft.com/office/drawing/2014/main" id="{C5D7E861-48CC-1834-E359-B7C96367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0" name="Rectangle 47">
              <a:extLst>
                <a:ext uri="{FF2B5EF4-FFF2-40B4-BE49-F238E27FC236}">
                  <a16:creationId xmlns:a16="http://schemas.microsoft.com/office/drawing/2014/main" id="{75BFDB5C-D146-094C-F935-91CFCA51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1" name="Rectangle 48">
              <a:extLst>
                <a:ext uri="{FF2B5EF4-FFF2-40B4-BE49-F238E27FC236}">
                  <a16:creationId xmlns:a16="http://schemas.microsoft.com/office/drawing/2014/main" id="{143B97F8-DC0F-1394-C903-062C0952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032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2" name="Rectangle 49">
              <a:extLst>
                <a:ext uri="{FF2B5EF4-FFF2-40B4-BE49-F238E27FC236}">
                  <a16:creationId xmlns:a16="http://schemas.microsoft.com/office/drawing/2014/main" id="{9E425B63-8306-30A1-9E7D-3FE0AC4D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3" name="Rectangle 50">
              <a:extLst>
                <a:ext uri="{FF2B5EF4-FFF2-40B4-BE49-F238E27FC236}">
                  <a16:creationId xmlns:a16="http://schemas.microsoft.com/office/drawing/2014/main" id="{94411546-85FA-FEEE-09DB-250E62F6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5184" cy="3744"/>
            </a:xfrm>
            <a:prstGeom prst="rect">
              <a:avLst/>
            </a:prstGeom>
            <a:noFill/>
            <a:ln w="57150" cap="sq" cmpd="tri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4" name="Rectangle 51">
              <a:extLst>
                <a:ext uri="{FF2B5EF4-FFF2-40B4-BE49-F238E27FC236}">
                  <a16:creationId xmlns:a16="http://schemas.microsoft.com/office/drawing/2014/main" id="{D9F1BB74-3BC0-4FD1-4DF1-BE17A1E5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"/>
              <a:ext cx="5664" cy="422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grpSp>
          <p:nvGrpSpPr>
            <p:cNvPr id="1035" name="Group 52">
              <a:extLst>
                <a:ext uri="{FF2B5EF4-FFF2-40B4-BE49-F238E27FC236}">
                  <a16:creationId xmlns:a16="http://schemas.microsoft.com/office/drawing/2014/main" id="{385EF78A-A83F-8AB9-8314-FEC531B50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4" cy="384"/>
              <a:chOff x="0" y="0"/>
              <a:chExt cx="384" cy="384"/>
            </a:xfrm>
          </p:grpSpPr>
          <p:sp>
            <p:nvSpPr>
              <p:cNvPr id="1045" name="Rectangle 53">
                <a:extLst>
                  <a:ext uri="{FF2B5EF4-FFF2-40B4-BE49-F238E27FC236}">
                    <a16:creationId xmlns:a16="http://schemas.microsoft.com/office/drawing/2014/main" id="{800FD83D-274B-1A8B-ED3A-DC96A55E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78" name="Oval 54">
                <a:extLst>
                  <a:ext uri="{FF2B5EF4-FFF2-40B4-BE49-F238E27FC236}">
                    <a16:creationId xmlns:a16="http://schemas.microsoft.com/office/drawing/2014/main" id="{903041F4-CDA0-58B0-6ACB-F161AB4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6" name="Group 55">
              <a:extLst>
                <a:ext uri="{FF2B5EF4-FFF2-40B4-BE49-F238E27FC236}">
                  <a16:creationId xmlns:a16="http://schemas.microsoft.com/office/drawing/2014/main" id="{2994AF06-5715-0F35-7C2E-316AD57D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935"/>
              <a:ext cx="384" cy="384"/>
              <a:chOff x="0" y="3935"/>
              <a:chExt cx="384" cy="384"/>
            </a:xfrm>
          </p:grpSpPr>
          <p:sp>
            <p:nvSpPr>
              <p:cNvPr id="1043" name="Rectangle 56">
                <a:extLst>
                  <a:ext uri="{FF2B5EF4-FFF2-40B4-BE49-F238E27FC236}">
                    <a16:creationId xmlns:a16="http://schemas.microsoft.com/office/drawing/2014/main" id="{0975685F-E8AF-A5CB-A888-1D3D0D45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1" name="Oval 57">
                <a:extLst>
                  <a:ext uri="{FF2B5EF4-FFF2-40B4-BE49-F238E27FC236}">
                    <a16:creationId xmlns:a16="http://schemas.microsoft.com/office/drawing/2014/main" id="{5252F9FE-A8F2-7328-E057-24F9154D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7" name="Group 58">
              <a:extLst>
                <a:ext uri="{FF2B5EF4-FFF2-40B4-BE49-F238E27FC236}">
                  <a16:creationId xmlns:a16="http://schemas.microsoft.com/office/drawing/2014/main" id="{0017BE9F-418E-1C16-0F21-47823091E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3935"/>
              <a:ext cx="384" cy="384"/>
              <a:chOff x="5375" y="3935"/>
              <a:chExt cx="384" cy="384"/>
            </a:xfrm>
          </p:grpSpPr>
          <p:sp>
            <p:nvSpPr>
              <p:cNvPr id="1041" name="Rectangle 59">
                <a:extLst>
                  <a:ext uri="{FF2B5EF4-FFF2-40B4-BE49-F238E27FC236}">
                    <a16:creationId xmlns:a16="http://schemas.microsoft.com/office/drawing/2014/main" id="{A2855ABD-D405-8F47-7C3E-48801172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4" name="Oval 60">
                <a:extLst>
                  <a:ext uri="{FF2B5EF4-FFF2-40B4-BE49-F238E27FC236}">
                    <a16:creationId xmlns:a16="http://schemas.microsoft.com/office/drawing/2014/main" id="{CD181AE3-872E-5AA9-9CCA-41D569D63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8" name="Group 61">
              <a:extLst>
                <a:ext uri="{FF2B5EF4-FFF2-40B4-BE49-F238E27FC236}">
                  <a16:creationId xmlns:a16="http://schemas.microsoft.com/office/drawing/2014/main" id="{BD6FF11A-1920-54D5-CD69-0BEEFCB90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0"/>
              <a:ext cx="384" cy="384"/>
              <a:chOff x="5375" y="0"/>
              <a:chExt cx="384" cy="384"/>
            </a:xfrm>
          </p:grpSpPr>
          <p:sp>
            <p:nvSpPr>
              <p:cNvPr id="1039" name="Rectangle 62">
                <a:extLst>
                  <a:ext uri="{FF2B5EF4-FFF2-40B4-BE49-F238E27FC236}">
                    <a16:creationId xmlns:a16="http://schemas.microsoft.com/office/drawing/2014/main" id="{38F7F599-1BB3-AC49-AB07-3F92C66E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7" name="Oval 63">
                <a:extLst>
                  <a:ext uri="{FF2B5EF4-FFF2-40B4-BE49-F238E27FC236}">
                    <a16:creationId xmlns:a16="http://schemas.microsoft.com/office/drawing/2014/main" id="{52E9D3AF-2116-FC0A-7485-3839C8D7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1027" name="Rectangle 21">
            <a:extLst>
              <a:ext uri="{FF2B5EF4-FFF2-40B4-BE49-F238E27FC236}">
                <a16:creationId xmlns:a16="http://schemas.microsoft.com/office/drawing/2014/main" id="{C258AA41-7B73-E905-2F9E-4E0929D5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22">
            <a:extLst>
              <a:ext uri="{FF2B5EF4-FFF2-40B4-BE49-F238E27FC236}">
                <a16:creationId xmlns:a16="http://schemas.microsoft.com/office/drawing/2014/main" id="{EC1E514E-76AD-65A3-B2F8-337DDDB9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8BBE0B-B02A-9A98-43FC-BB8CEE87E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 dirty="0"/>
              <a:t>Highfield Priory </a:t>
            </a:r>
            <a:br>
              <a:rPr lang="en-GB" altLang="en-US" sz="4800" dirty="0"/>
            </a:br>
            <a:r>
              <a:rPr lang="en-GB" altLang="en-US" sz="4800" dirty="0"/>
              <a:t>Chess Club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DC95B70-3B17-879A-72BC-1E817FBB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340" y="3727968"/>
            <a:ext cx="2286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 dirty="0">
                <a:latin typeface="Times New Roman" panose="02020603050405020304" pitchFamily="18" charset="0"/>
              </a:rPr>
              <a:t>MVP Award</a:t>
            </a:r>
          </a:p>
        </p:txBody>
      </p:sp>
      <p:sp>
        <p:nvSpPr>
          <p:cNvPr id="4101" name="Text Box 9">
            <a:extLst>
              <a:ext uri="{FF2B5EF4-FFF2-40B4-BE49-F238E27FC236}">
                <a16:creationId xmlns:a16="http://schemas.microsoft.com/office/drawing/2014/main" id="{FDA39D4B-DE61-17FA-810A-D06D0C05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6593830"/>
            <a:ext cx="5649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is the Most Valuable Player in a simultaneous chess match against Natalie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15494A8B-7423-DC6B-A97A-05EC69EB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8026713"/>
            <a:ext cx="56959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C. Greenwood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Lancashire Junior Coach  </a:t>
            </a:r>
          </a:p>
        </p:txBody>
      </p:sp>
      <p:sp>
        <p:nvSpPr>
          <p:cNvPr id="4103" name="Rectangle 17">
            <a:extLst>
              <a:ext uri="{FF2B5EF4-FFF2-40B4-BE49-F238E27FC236}">
                <a16:creationId xmlns:a16="http://schemas.microsoft.com/office/drawing/2014/main" id="{EE2309FD-8BB9-C356-7676-FE640FF4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104" name="Picture 1042">
            <a:extLst>
              <a:ext uri="{FF2B5EF4-FFF2-40B4-BE49-F238E27FC236}">
                <a16:creationId xmlns:a16="http://schemas.microsoft.com/office/drawing/2014/main" id="{88AC7E84-72C8-71BF-38C9-5EF48F2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441700"/>
            <a:ext cx="16224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">
            <a:extLst>
              <a:ext uri="{FF2B5EF4-FFF2-40B4-BE49-F238E27FC236}">
                <a16:creationId xmlns:a16="http://schemas.microsoft.com/office/drawing/2014/main" id="{5FE9A8F1-7DBC-B55D-E55B-05135A79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1">
            <a:extLst>
              <a:ext uri="{FF2B5EF4-FFF2-40B4-BE49-F238E27FC236}">
                <a16:creationId xmlns:a16="http://schemas.microsoft.com/office/drawing/2014/main" id="{E0E543C7-5458-CA79-8FC7-40200C74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340" y="8569223"/>
            <a:ext cx="2745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June 2024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54E84DA8-1EB8-839E-8B36-5EE1A7C3D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8026713"/>
            <a:ext cx="56959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C. Greenwood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Lancashire Junior Coach  </a:t>
            </a:r>
          </a:p>
        </p:txBody>
      </p:sp>
      <p:sp>
        <p:nvSpPr>
          <p:cNvPr id="5122" name="Rectangle 1026">
            <a:extLst>
              <a:ext uri="{FF2B5EF4-FFF2-40B4-BE49-F238E27FC236}">
                <a16:creationId xmlns:a16="http://schemas.microsoft.com/office/drawing/2014/main" id="{BBFF9A22-B063-6EBC-5366-73ABB69F6C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 dirty="0"/>
              <a:t>Highfield Priory </a:t>
            </a:r>
            <a:br>
              <a:rPr lang="en-GB" altLang="en-US" sz="4800" dirty="0"/>
            </a:br>
            <a:r>
              <a:rPr lang="en-GB" altLang="en-US" sz="4800" dirty="0"/>
              <a:t>Chess Club</a:t>
            </a:r>
          </a:p>
        </p:txBody>
      </p:sp>
      <p:sp>
        <p:nvSpPr>
          <p:cNvPr id="5124" name="Text Box 1028">
            <a:extLst>
              <a:ext uri="{FF2B5EF4-FFF2-40B4-BE49-F238E27FC236}">
                <a16:creationId xmlns:a16="http://schemas.microsoft.com/office/drawing/2014/main" id="{6FE766F3-60A2-0C13-CFD5-4BAF4BC1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522663"/>
            <a:ext cx="2286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 dirty="0">
                <a:latin typeface="Times New Roman" panose="02020603050405020304" pitchFamily="18" charset="0"/>
              </a:rPr>
              <a:t>MVP Award</a:t>
            </a:r>
          </a:p>
        </p:txBody>
      </p:sp>
      <p:sp>
        <p:nvSpPr>
          <p:cNvPr id="5127" name="Rectangle 1035">
            <a:extLst>
              <a:ext uri="{FF2B5EF4-FFF2-40B4-BE49-F238E27FC236}">
                <a16:creationId xmlns:a16="http://schemas.microsoft.com/office/drawing/2014/main" id="{5FA31126-424F-BD71-4213-859FEDE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8" name="Picture 1042">
            <a:extLst>
              <a:ext uri="{FF2B5EF4-FFF2-40B4-BE49-F238E27FC236}">
                <a16:creationId xmlns:a16="http://schemas.microsoft.com/office/drawing/2014/main" id="{6D0F4EE1-84FF-00C4-4257-FADC02C0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441700"/>
            <a:ext cx="16113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">
            <a:extLst>
              <a:ext uri="{FF2B5EF4-FFF2-40B4-BE49-F238E27FC236}">
                <a16:creationId xmlns:a16="http://schemas.microsoft.com/office/drawing/2014/main" id="{46C6D0D8-4094-E2F7-3967-352EC24D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9">
            <a:extLst>
              <a:ext uri="{FF2B5EF4-FFF2-40B4-BE49-F238E27FC236}">
                <a16:creationId xmlns:a16="http://schemas.microsoft.com/office/drawing/2014/main" id="{1B219BF4-BC45-A906-36B9-8012452C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09" y="6753052"/>
            <a:ext cx="5815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is the Most Valuable Player in a chess match against Our Ladies &amp; St Edward’s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E0454454-9974-6C98-B1BD-92C19DAE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8521481"/>
            <a:ext cx="2745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June 2024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ertificate">
  <a:themeElements>
    <a:clrScheme name="">
      <a:dk1>
        <a:srgbClr val="000000"/>
      </a:dk1>
      <a:lt1>
        <a:srgbClr val="FFFFCC"/>
      </a:lt1>
      <a:dk2>
        <a:srgbClr val="333300"/>
      </a:dk2>
      <a:lt2>
        <a:srgbClr val="808000"/>
      </a:lt2>
      <a:accent1>
        <a:srgbClr val="339933"/>
      </a:accent1>
      <a:accent2>
        <a:srgbClr val="A50021"/>
      </a:accent2>
      <a:accent3>
        <a:srgbClr val="FFFFE2"/>
      </a:accent3>
      <a:accent4>
        <a:srgbClr val="000000"/>
      </a:accent4>
      <a:accent5>
        <a:srgbClr val="ADCAAD"/>
      </a:accent5>
      <a:accent6>
        <a:srgbClr val="95001D"/>
      </a:accent6>
      <a:hlink>
        <a:srgbClr val="CC9900"/>
      </a:hlink>
      <a:folHlink>
        <a:srgbClr val="FFCC66"/>
      </a:folHlink>
    </a:clrScheme>
    <a:fontScheme name="Certificate">
      <a:majorFont>
        <a:latin typeface="Arial Narrow"/>
        <a:ea typeface=""/>
        <a:cs typeface=""/>
      </a:majorFont>
      <a:minorFont>
        <a:latin typeface="Monotype Corsi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rtificat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Office\Templates\1033\Certificate.pot</Template>
  <TotalTime>183</TotalTime>
  <Words>57</Words>
  <Application>Microsoft Macintosh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Monotype Corsiva</vt:lpstr>
      <vt:lpstr>Times New Roman</vt:lpstr>
      <vt:lpstr>Certificate</vt:lpstr>
      <vt:lpstr>Highfield Priory  Chess Club</vt:lpstr>
      <vt:lpstr>Highfield Priory  Chess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Colin Greenwood</cp:lastModifiedBy>
  <cp:revision>20</cp:revision>
  <cp:lastPrinted>2024-06-13T08:35:32Z</cp:lastPrinted>
  <dcterms:created xsi:type="dcterms:W3CDTF">1601-01-01T00:00:00Z</dcterms:created>
  <dcterms:modified xsi:type="dcterms:W3CDTF">2024-06-13T08:41:06Z</dcterms:modified>
</cp:coreProperties>
</file>