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63" r:id="rId3"/>
  </p:sldIdLst>
  <p:sldSz cx="6858000" cy="9906000" type="A4"/>
  <p:notesSz cx="9398000" cy="6934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4464">
          <p15:clr>
            <a:srgbClr val="A4A3A4"/>
          </p15:clr>
        </p15:guide>
        <p15:guide id="3" pos="1152">
          <p15:clr>
            <a:srgbClr val="A4A3A4"/>
          </p15:clr>
        </p15:guide>
        <p15:guide id="4" pos="-288">
          <p15:clr>
            <a:srgbClr val="A4A3A4"/>
          </p15:clr>
        </p15:guide>
        <p15:guide id="5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28"/>
    <p:restoredTop sz="91020"/>
  </p:normalViewPr>
  <p:slideViewPr>
    <p:cSldViewPr>
      <p:cViewPr varScale="1">
        <p:scale>
          <a:sx n="80" d="100"/>
          <a:sy n="80" d="100"/>
        </p:scale>
        <p:origin x="2816" y="200"/>
      </p:cViewPr>
      <p:guideLst>
        <p:guide orient="horz" pos="3120"/>
        <p:guide pos="4464"/>
        <p:guide pos="1152"/>
        <p:guide pos="-288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04FB7E1-D0E5-4335-0F2D-633F95268E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B956506-957D-B5C2-B493-ADF0E0123E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70513" y="0"/>
            <a:ext cx="40274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3DE0CF1-26F4-2F20-AA7C-D4A8B2E052A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78600"/>
            <a:ext cx="40274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GB" altLang="en-US"/>
              <a:t>LANCASHIRE CHESS ASSOCIATION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75FF46E-0961-69CB-DF42-E3C52A7CBF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70513" y="6578600"/>
            <a:ext cx="40274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9D077-54ED-3E47-8D7C-D8139EAD0F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C785F25-87DC-03BE-C570-8E05A569CB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80628BE-1D4C-71BA-468F-12BD12BDBD02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84600" y="506413"/>
            <a:ext cx="1828800" cy="2641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BBFBF9A-D263-2BB0-47FD-D4AD43E578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17875"/>
            <a:ext cx="6918325" cy="30908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BF8ACE2-B1F9-2A05-9097-E8D99FD23C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370513" y="0"/>
            <a:ext cx="40274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B3AA570-4C21-3A32-18EB-E02E086E96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78600"/>
            <a:ext cx="40274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969C410-CED9-E947-7204-1864DB00D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70513" y="6578600"/>
            <a:ext cx="40274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312EC7D-8653-DB44-9FF5-F787B46321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838"/>
            <a:ext cx="5143500" cy="3449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238"/>
            <a:ext cx="5143500" cy="23923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84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496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08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3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6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19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" y="3617913"/>
            <a:ext cx="2900363" cy="5322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875"/>
            <a:ext cx="2916237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913"/>
            <a:ext cx="2916237" cy="5322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501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36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30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0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46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>
            <a:extLst>
              <a:ext uri="{FF2B5EF4-FFF2-40B4-BE49-F238E27FC236}">
                <a16:creationId xmlns:a16="http://schemas.microsoft.com/office/drawing/2014/main" id="{964B410D-6E2A-4D37-9E1D-234556A3233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856413" cy="9904413"/>
            <a:chOff x="0" y="0"/>
            <a:chExt cx="5759" cy="4319"/>
          </a:xfrm>
        </p:grpSpPr>
        <p:sp>
          <p:nvSpPr>
            <p:cNvPr id="1029" name="Rectangle 46">
              <a:extLst>
                <a:ext uri="{FF2B5EF4-FFF2-40B4-BE49-F238E27FC236}">
                  <a16:creationId xmlns:a16="http://schemas.microsoft.com/office/drawing/2014/main" id="{C5D7E861-48CC-1834-E359-B7C963670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"/>
              <a:ext cx="5184" cy="240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0" name="Rectangle 47">
              <a:extLst>
                <a:ext uri="{FF2B5EF4-FFF2-40B4-BE49-F238E27FC236}">
                  <a16:creationId xmlns:a16="http://schemas.microsoft.com/office/drawing/2014/main" id="{75BFDB5C-D146-094C-F935-91CFCA51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88"/>
              <a:ext cx="240" cy="3744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1" name="Rectangle 48">
              <a:extLst>
                <a:ext uri="{FF2B5EF4-FFF2-40B4-BE49-F238E27FC236}">
                  <a16:creationId xmlns:a16="http://schemas.microsoft.com/office/drawing/2014/main" id="{143B97F8-DC0F-1394-C903-062C0952B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032"/>
              <a:ext cx="5184" cy="240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2" name="Rectangle 49">
              <a:extLst>
                <a:ext uri="{FF2B5EF4-FFF2-40B4-BE49-F238E27FC236}">
                  <a16:creationId xmlns:a16="http://schemas.microsoft.com/office/drawing/2014/main" id="{9E425B63-8306-30A1-9E7D-3FE0AC4D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288"/>
              <a:ext cx="240" cy="3744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3" name="Rectangle 50">
              <a:extLst>
                <a:ext uri="{FF2B5EF4-FFF2-40B4-BE49-F238E27FC236}">
                  <a16:creationId xmlns:a16="http://schemas.microsoft.com/office/drawing/2014/main" id="{94411546-85FA-FEEE-09DB-250E62F68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"/>
              <a:ext cx="5184" cy="3744"/>
            </a:xfrm>
            <a:prstGeom prst="rect">
              <a:avLst/>
            </a:prstGeom>
            <a:noFill/>
            <a:ln w="57150" cap="sq" cmpd="tri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4" name="Rectangle 51">
              <a:extLst>
                <a:ext uri="{FF2B5EF4-FFF2-40B4-BE49-F238E27FC236}">
                  <a16:creationId xmlns:a16="http://schemas.microsoft.com/office/drawing/2014/main" id="{D9F1BB74-3BC0-4FD1-4DF1-BE17A1E50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"/>
              <a:ext cx="5664" cy="422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grpSp>
          <p:nvGrpSpPr>
            <p:cNvPr id="1035" name="Group 52">
              <a:extLst>
                <a:ext uri="{FF2B5EF4-FFF2-40B4-BE49-F238E27FC236}">
                  <a16:creationId xmlns:a16="http://schemas.microsoft.com/office/drawing/2014/main" id="{385EF78A-A83F-8AB9-8314-FEC531B50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84" cy="384"/>
              <a:chOff x="0" y="0"/>
              <a:chExt cx="384" cy="384"/>
            </a:xfrm>
          </p:grpSpPr>
          <p:sp>
            <p:nvSpPr>
              <p:cNvPr id="1045" name="Rectangle 53">
                <a:extLst>
                  <a:ext uri="{FF2B5EF4-FFF2-40B4-BE49-F238E27FC236}">
                    <a16:creationId xmlns:a16="http://schemas.microsoft.com/office/drawing/2014/main" id="{800FD83D-274B-1A8B-ED3A-DC96A55EA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78" name="Oval 54">
                <a:extLst>
                  <a:ext uri="{FF2B5EF4-FFF2-40B4-BE49-F238E27FC236}">
                    <a16:creationId xmlns:a16="http://schemas.microsoft.com/office/drawing/2014/main" id="{903041F4-CDA0-58B0-6ACB-F161AB45D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" y="101"/>
                <a:ext cx="181" cy="18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036" name="Group 55">
              <a:extLst>
                <a:ext uri="{FF2B5EF4-FFF2-40B4-BE49-F238E27FC236}">
                  <a16:creationId xmlns:a16="http://schemas.microsoft.com/office/drawing/2014/main" id="{2994AF06-5715-0F35-7C2E-316AD57D3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935"/>
              <a:ext cx="384" cy="384"/>
              <a:chOff x="0" y="3935"/>
              <a:chExt cx="384" cy="384"/>
            </a:xfrm>
          </p:grpSpPr>
          <p:sp>
            <p:nvSpPr>
              <p:cNvPr id="1043" name="Rectangle 56">
                <a:extLst>
                  <a:ext uri="{FF2B5EF4-FFF2-40B4-BE49-F238E27FC236}">
                    <a16:creationId xmlns:a16="http://schemas.microsoft.com/office/drawing/2014/main" id="{0975685F-E8AF-A5CB-A888-1D3D0D455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935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81" name="Oval 57">
                <a:extLst>
                  <a:ext uri="{FF2B5EF4-FFF2-40B4-BE49-F238E27FC236}">
                    <a16:creationId xmlns:a16="http://schemas.microsoft.com/office/drawing/2014/main" id="{5252F9FE-A8F2-7328-E057-24F9154D2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" y="4036"/>
                <a:ext cx="181" cy="18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037" name="Group 58">
              <a:extLst>
                <a:ext uri="{FF2B5EF4-FFF2-40B4-BE49-F238E27FC236}">
                  <a16:creationId xmlns:a16="http://schemas.microsoft.com/office/drawing/2014/main" id="{0017BE9F-418E-1C16-0F21-47823091EB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5" y="3935"/>
              <a:ext cx="384" cy="384"/>
              <a:chOff x="5375" y="3935"/>
              <a:chExt cx="384" cy="384"/>
            </a:xfrm>
          </p:grpSpPr>
          <p:sp>
            <p:nvSpPr>
              <p:cNvPr id="1041" name="Rectangle 59">
                <a:extLst>
                  <a:ext uri="{FF2B5EF4-FFF2-40B4-BE49-F238E27FC236}">
                    <a16:creationId xmlns:a16="http://schemas.microsoft.com/office/drawing/2014/main" id="{A2855ABD-D405-8F47-7C3E-48801172C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3935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84" name="Oval 60">
                <a:extLst>
                  <a:ext uri="{FF2B5EF4-FFF2-40B4-BE49-F238E27FC236}">
                    <a16:creationId xmlns:a16="http://schemas.microsoft.com/office/drawing/2014/main" id="{CD181AE3-872E-5AA9-9CCA-41D569D63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" y="4036"/>
                <a:ext cx="181" cy="18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038" name="Group 61">
              <a:extLst>
                <a:ext uri="{FF2B5EF4-FFF2-40B4-BE49-F238E27FC236}">
                  <a16:creationId xmlns:a16="http://schemas.microsoft.com/office/drawing/2014/main" id="{BD6FF11A-1920-54D5-CD69-0BEEFCB90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5" y="0"/>
              <a:ext cx="384" cy="384"/>
              <a:chOff x="5375" y="0"/>
              <a:chExt cx="384" cy="384"/>
            </a:xfrm>
          </p:grpSpPr>
          <p:sp>
            <p:nvSpPr>
              <p:cNvPr id="1039" name="Rectangle 62">
                <a:extLst>
                  <a:ext uri="{FF2B5EF4-FFF2-40B4-BE49-F238E27FC236}">
                    <a16:creationId xmlns:a16="http://schemas.microsoft.com/office/drawing/2014/main" id="{38F7F599-1BB3-AC49-AB07-3F92C66E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87" name="Oval 63">
                <a:extLst>
                  <a:ext uri="{FF2B5EF4-FFF2-40B4-BE49-F238E27FC236}">
                    <a16:creationId xmlns:a16="http://schemas.microsoft.com/office/drawing/2014/main" id="{52E9D3AF-2116-FC0A-7485-3839C8D78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" y="101"/>
                <a:ext cx="181" cy="18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</p:grpSp>
      <p:sp>
        <p:nvSpPr>
          <p:cNvPr id="1027" name="Rectangle 21">
            <a:extLst>
              <a:ext uri="{FF2B5EF4-FFF2-40B4-BE49-F238E27FC236}">
                <a16:creationId xmlns:a16="http://schemas.microsoft.com/office/drawing/2014/main" id="{C258AA41-7B73-E905-2F9E-4E0929D59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22">
            <a:extLst>
              <a:ext uri="{FF2B5EF4-FFF2-40B4-BE49-F238E27FC236}">
                <a16:creationId xmlns:a16="http://schemas.microsoft.com/office/drawing/2014/main" id="{EC1E514E-76AD-65A3-B2F8-337DDDB95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78BBE0B-B02A-9A98-43FC-BB8CEE87EF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4663" y="990600"/>
            <a:ext cx="5829300" cy="1651000"/>
          </a:xfrm>
        </p:spPr>
        <p:txBody>
          <a:bodyPr anchor="ctr"/>
          <a:lstStyle/>
          <a:p>
            <a:pPr eaLnBrk="1" hangingPunct="1"/>
            <a:r>
              <a:rPr lang="en-GB" altLang="en-US" sz="4800" dirty="0"/>
              <a:t>Our Ladies &amp; St Edward’s Primary School chess club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FDC95B70-3B17-879A-72BC-1E817FBB0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3522663"/>
            <a:ext cx="2286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3600">
                <a:latin typeface="Times New Roman" panose="02020603050405020304" pitchFamily="18" charset="0"/>
              </a:rPr>
              <a:t>This is to certify that</a:t>
            </a:r>
          </a:p>
        </p:txBody>
      </p:sp>
      <p:sp>
        <p:nvSpPr>
          <p:cNvPr id="4101" name="Text Box 9">
            <a:extLst>
              <a:ext uri="{FF2B5EF4-FFF2-40B4-BE49-F238E27FC236}">
                <a16:creationId xmlns:a16="http://schemas.microsoft.com/office/drawing/2014/main" id="{FDA39D4B-DE61-17FA-810A-D06D0C053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6593830"/>
            <a:ext cx="56499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Represented school in a chess match against Highfield Priory</a:t>
            </a:r>
          </a:p>
        </p:txBody>
      </p:sp>
      <p:sp>
        <p:nvSpPr>
          <p:cNvPr id="4102" name="Text Box 11">
            <a:extLst>
              <a:ext uri="{FF2B5EF4-FFF2-40B4-BE49-F238E27FC236}">
                <a16:creationId xmlns:a16="http://schemas.microsoft.com/office/drawing/2014/main" id="{15494A8B-7423-DC6B-A97A-05EC69EB9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33" y="8492015"/>
            <a:ext cx="5695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Colin - Lancs Junior Coach  </a:t>
            </a:r>
          </a:p>
        </p:txBody>
      </p:sp>
      <p:sp>
        <p:nvSpPr>
          <p:cNvPr id="4103" name="Rectangle 17">
            <a:extLst>
              <a:ext uri="{FF2B5EF4-FFF2-40B4-BE49-F238E27FC236}">
                <a16:creationId xmlns:a16="http://schemas.microsoft.com/office/drawing/2014/main" id="{EE2309FD-8BB9-C356-7676-FE640FF44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1898650"/>
            <a:ext cx="36925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4104" name="Picture 1042">
            <a:extLst>
              <a:ext uri="{FF2B5EF4-FFF2-40B4-BE49-F238E27FC236}">
                <a16:creationId xmlns:a16="http://schemas.microsoft.com/office/drawing/2014/main" id="{88AC7E84-72C8-71BF-38C9-5EF48F202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3441700"/>
            <a:ext cx="16224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">
            <a:extLst>
              <a:ext uri="{FF2B5EF4-FFF2-40B4-BE49-F238E27FC236}">
                <a16:creationId xmlns:a16="http://schemas.microsoft.com/office/drawing/2014/main" id="{5FE9A8F1-7DBC-B55D-E55B-05135A79D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3108325"/>
            <a:ext cx="18986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1">
            <a:extLst>
              <a:ext uri="{FF2B5EF4-FFF2-40B4-BE49-F238E27FC236}">
                <a16:creationId xmlns:a16="http://schemas.microsoft.com/office/drawing/2014/main" id="{E0E543C7-5458-CA79-8FC7-40200C74C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8492014"/>
            <a:ext cx="2745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June 2024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BBFF9A22-B063-6EBC-5366-73ABB69F6C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4663" y="990600"/>
            <a:ext cx="5829300" cy="1651000"/>
          </a:xfrm>
        </p:spPr>
        <p:txBody>
          <a:bodyPr anchor="ctr"/>
          <a:lstStyle/>
          <a:p>
            <a:pPr eaLnBrk="1" hangingPunct="1"/>
            <a:r>
              <a:rPr lang="en-GB" altLang="en-US" sz="4800" dirty="0"/>
              <a:t>Our Ladies &amp; St Edward’s Primary School chess club</a:t>
            </a:r>
          </a:p>
        </p:txBody>
      </p:sp>
      <p:sp>
        <p:nvSpPr>
          <p:cNvPr id="5124" name="Text Box 1028">
            <a:extLst>
              <a:ext uri="{FF2B5EF4-FFF2-40B4-BE49-F238E27FC236}">
                <a16:creationId xmlns:a16="http://schemas.microsoft.com/office/drawing/2014/main" id="{6FE766F3-60A2-0C13-CFD5-4BAF4BC15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3522663"/>
            <a:ext cx="2286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3600">
                <a:latin typeface="Times New Roman" panose="02020603050405020304" pitchFamily="18" charset="0"/>
              </a:rPr>
              <a:t>This is to certify that</a:t>
            </a:r>
          </a:p>
        </p:txBody>
      </p:sp>
      <p:sp>
        <p:nvSpPr>
          <p:cNvPr id="5126" name="Text Box 1034">
            <a:extLst>
              <a:ext uri="{FF2B5EF4-FFF2-40B4-BE49-F238E27FC236}">
                <a16:creationId xmlns:a16="http://schemas.microsoft.com/office/drawing/2014/main" id="{8724C014-2DC8-8970-7D17-C779BFE22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8453735"/>
            <a:ext cx="5695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Colin - Lancs Junior Coach  </a:t>
            </a:r>
          </a:p>
        </p:txBody>
      </p:sp>
      <p:sp>
        <p:nvSpPr>
          <p:cNvPr id="5127" name="Rectangle 1035">
            <a:extLst>
              <a:ext uri="{FF2B5EF4-FFF2-40B4-BE49-F238E27FC236}">
                <a16:creationId xmlns:a16="http://schemas.microsoft.com/office/drawing/2014/main" id="{5FA31126-424F-BD71-4213-859FEDE1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1898650"/>
            <a:ext cx="36925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5128" name="Picture 1042">
            <a:extLst>
              <a:ext uri="{FF2B5EF4-FFF2-40B4-BE49-F238E27FC236}">
                <a16:creationId xmlns:a16="http://schemas.microsoft.com/office/drawing/2014/main" id="{6D0F4EE1-84FF-00C4-4257-FADC02C0B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3441700"/>
            <a:ext cx="1611313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">
            <a:extLst>
              <a:ext uri="{FF2B5EF4-FFF2-40B4-BE49-F238E27FC236}">
                <a16:creationId xmlns:a16="http://schemas.microsoft.com/office/drawing/2014/main" id="{46C6D0D8-4094-E2F7-3967-352EC24D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3108325"/>
            <a:ext cx="18986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9">
            <a:extLst>
              <a:ext uri="{FF2B5EF4-FFF2-40B4-BE49-F238E27FC236}">
                <a16:creationId xmlns:a16="http://schemas.microsoft.com/office/drawing/2014/main" id="{1B219BF4-BC45-A906-36B9-8012452C1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09" y="6753051"/>
            <a:ext cx="56499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Represented school in a chess match against Highfield Priory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E0454454-9974-6C98-B1BD-92C19DAE9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8447229"/>
            <a:ext cx="2745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June 2024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ertificate">
  <a:themeElements>
    <a:clrScheme name="">
      <a:dk1>
        <a:srgbClr val="000000"/>
      </a:dk1>
      <a:lt1>
        <a:srgbClr val="FFFFCC"/>
      </a:lt1>
      <a:dk2>
        <a:srgbClr val="333300"/>
      </a:dk2>
      <a:lt2>
        <a:srgbClr val="808000"/>
      </a:lt2>
      <a:accent1>
        <a:srgbClr val="339933"/>
      </a:accent1>
      <a:accent2>
        <a:srgbClr val="A50021"/>
      </a:accent2>
      <a:accent3>
        <a:srgbClr val="FFFFE2"/>
      </a:accent3>
      <a:accent4>
        <a:srgbClr val="000000"/>
      </a:accent4>
      <a:accent5>
        <a:srgbClr val="ADCAAD"/>
      </a:accent5>
      <a:accent6>
        <a:srgbClr val="95001D"/>
      </a:accent6>
      <a:hlink>
        <a:srgbClr val="CC9900"/>
      </a:hlink>
      <a:folHlink>
        <a:srgbClr val="FFCC66"/>
      </a:folHlink>
    </a:clrScheme>
    <a:fontScheme name="Certificate">
      <a:majorFont>
        <a:latin typeface="Arial Narrow"/>
        <a:ea typeface=""/>
        <a:cs typeface=""/>
      </a:majorFont>
      <a:minorFont>
        <a:latin typeface="Monotype Corsi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ertificate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DDDDDD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rtificate 1">
    <a:dk1>
      <a:srgbClr val="000000"/>
    </a:dk1>
    <a:lt1>
      <a:srgbClr val="FFFFFF"/>
    </a:lt1>
    <a:dk2>
      <a:srgbClr val="000000"/>
    </a:dk2>
    <a:lt2>
      <a:srgbClr val="B2B2B2"/>
    </a:lt2>
    <a:accent1>
      <a:srgbClr val="CBCBCB"/>
    </a:accent1>
    <a:accent2>
      <a:srgbClr val="868686"/>
    </a:accent2>
    <a:accent3>
      <a:srgbClr val="FFFFFF"/>
    </a:accent3>
    <a:accent4>
      <a:srgbClr val="000000"/>
    </a:accent4>
    <a:accent5>
      <a:srgbClr val="E2E2E2"/>
    </a:accent5>
    <a:accent6>
      <a:srgbClr val="797979"/>
    </a:accent6>
    <a:hlink>
      <a:srgbClr val="DDDDDD"/>
    </a:hlink>
    <a:folHlink>
      <a:srgbClr val="CBCBCB"/>
    </a:folHlink>
  </a:clrScheme>
</a:themeOverride>
</file>

<file path=ppt/theme/themeOverride2.xml><?xml version="1.0" encoding="utf-8"?>
<a:themeOverride xmlns:a="http://schemas.openxmlformats.org/drawingml/2006/main">
  <a:clrScheme name="Certificate 1">
    <a:dk1>
      <a:srgbClr val="000000"/>
    </a:dk1>
    <a:lt1>
      <a:srgbClr val="FFFFFF"/>
    </a:lt1>
    <a:dk2>
      <a:srgbClr val="000000"/>
    </a:dk2>
    <a:lt2>
      <a:srgbClr val="B2B2B2"/>
    </a:lt2>
    <a:accent1>
      <a:srgbClr val="CBCBCB"/>
    </a:accent1>
    <a:accent2>
      <a:srgbClr val="868686"/>
    </a:accent2>
    <a:accent3>
      <a:srgbClr val="FFFFFF"/>
    </a:accent3>
    <a:accent4>
      <a:srgbClr val="000000"/>
    </a:accent4>
    <a:accent5>
      <a:srgbClr val="E2E2E2"/>
    </a:accent5>
    <a:accent6>
      <a:srgbClr val="797979"/>
    </a:accent6>
    <a:hlink>
      <a:srgbClr val="DDDDDD"/>
    </a:hlink>
    <a:folHlink>
      <a:srgbClr val="CBCB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Office\Templates\1033\Certificate.pot</Template>
  <TotalTime>165</TotalTime>
  <Words>60</Words>
  <Application>Microsoft Macintosh PowerPoint</Application>
  <PresentationFormat>A4 Paper (210x297 mm)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Monotype Corsiva</vt:lpstr>
      <vt:lpstr>Times New Roman</vt:lpstr>
      <vt:lpstr>Certificate</vt:lpstr>
      <vt:lpstr>Our Ladies &amp; St Edward’s Primary School chess club</vt:lpstr>
      <vt:lpstr>Our Ladies &amp; St Edward’s Primary School chess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Colin Greenwood</cp:lastModifiedBy>
  <cp:revision>18</cp:revision>
  <cp:lastPrinted>2024-02-08T11:54:01Z</cp:lastPrinted>
  <dcterms:created xsi:type="dcterms:W3CDTF">1601-01-01T00:00:00Z</dcterms:created>
  <dcterms:modified xsi:type="dcterms:W3CDTF">2024-06-13T07:31:21Z</dcterms:modified>
</cp:coreProperties>
</file>