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60C6-6503-CAE0-A271-BA869D19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859A3-16DB-5DC9-871D-07798975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B61D-4EA3-A775-D9A5-C05E8071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BDBE-9A8F-CCC8-616A-331A3132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F726-DCFA-2EB0-BB15-88BB00CB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2D5F-D8A5-E159-F5DD-1F65F16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1EA7-F2B9-AD39-06D8-36CB5331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397D-BC9E-AF9C-96E9-9CA2F5CE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A7EF-2636-F1FD-860F-897B0E3A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96A3-1FD2-4901-9744-1AA4DFD0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87779-5C76-8FA7-8573-6993C24C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2BF9-2895-6A98-EDD7-A154EB326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521C-9DE4-C9F1-8314-FA20D6A0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1714-D0BD-D3EB-A7FC-9E2030F9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61F9-E161-315A-6FB4-0F63C6EF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C4BF-8A3B-7995-9FC4-67474005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E763-C29A-0371-CDF7-6A856115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1677E-A6C8-949E-FE97-A915E9D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F8AE-C1CC-9957-DD41-0B781E1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39AA-74BC-E065-F6F5-E58B61B5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4D8F-27AB-F036-0FF1-CDC3B81A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275F-46C4-0FCB-3B59-7F0B21E5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FF31-CB22-4B2B-9914-EE8F1F9D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19AF-2C4F-FC93-4635-E6C413A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D9EF-9DEA-C92A-908C-7231E45B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A413-D187-B654-AC5D-4B01678E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C15A-A789-F839-0575-C5EC9B101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57500-5174-775E-AD26-ED3E0D234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0E14-D116-D9AE-E639-5DDB0351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65F3-F056-FC61-3D95-C0A37738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8503-CDC0-3B84-70EF-32E7F9E5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2C46-7875-341F-563F-9A4F6565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DD3A3-2770-BCDD-BAE7-FBC5D1A6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1CBFD-97D6-D7DF-701A-46525BDB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6242-6AD6-787E-17F8-52F3C1781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412C5-BC2E-8F23-C315-A98AFF62A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AEA8B-845F-89CF-4F84-40A931BC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79B8B-C2D5-A38E-F167-F806EA43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1720F-B38B-A2AB-6531-9F2471E5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10A3-452A-5A6E-60E8-83676383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7B99C-7187-B103-71EE-5E6960CF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506AB-F2F7-A942-4B3E-4EDFEB00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161B0-2F9D-0FC8-8C03-23FF595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C1A5-7885-6005-1FB5-00FAB3D7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AEF39-69BF-7045-FDF6-4B1B1562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59F2E-35FE-DEA0-02A6-C765FF3E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3EE2-A847-E7FE-4DDC-003E2451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3F4C-2686-D62F-3774-8A7D0FE2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B9E61-0E73-1AE5-9715-C1AB8FE2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061D5-7B11-DA5C-8FD3-0D603C61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F3F5-2850-48F6-C889-BFDF67A7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2171-EADF-504F-6421-EABA9A9F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D525-4B4F-C6C3-A3D6-8564DBBC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39D54-FF46-773B-7C1E-62D162D0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6C599-D71A-32B1-123D-D5E71CDC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EDE72-E0E7-1D97-212A-C84285D6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286B9-0F28-DF03-A688-29A7AED5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ECE2-EAAA-B425-2079-91B0E3A5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6DD04-21F2-26C6-DE07-D72B1D8A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6F4C-FFAD-AD2D-0699-0C9FC95A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99F8-4171-DA9D-DFC5-089D76737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5BB0-9DEA-E746-8B39-4CCF87F8928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D6E8-F0A0-76C4-43EC-714A60CBF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4807-436C-FF8A-EBF4-25EBAA6B4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A1E6-6597-934F-8A6F-25CC02C4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2C5780-CF70-7F05-CBFC-4DCF7A1D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51" y="980808"/>
            <a:ext cx="5130800" cy="5130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5660C3-4B79-2FB7-AACD-3F0C0C9D50C0}"/>
              </a:ext>
            </a:extLst>
          </p:cNvPr>
          <p:cNvSpPr/>
          <p:nvPr/>
        </p:nvSpPr>
        <p:spPr>
          <a:xfrm>
            <a:off x="4976683" y="1544593"/>
            <a:ext cx="926756" cy="939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426A7-0317-8C3A-DC4A-C42DC4215D43}"/>
              </a:ext>
            </a:extLst>
          </p:cNvPr>
          <p:cNvSpPr/>
          <p:nvPr/>
        </p:nvSpPr>
        <p:spPr>
          <a:xfrm>
            <a:off x="4976683" y="4617592"/>
            <a:ext cx="926756" cy="939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D0BA2-BCBE-156A-92CB-0D29298AF166}"/>
              </a:ext>
            </a:extLst>
          </p:cNvPr>
          <p:cNvSpPr txBox="1"/>
          <p:nvPr/>
        </p:nvSpPr>
        <p:spPr>
          <a:xfrm>
            <a:off x="273269" y="278825"/>
            <a:ext cx="2541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Scholars Mate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2D644-8D83-75EA-8A5E-B132C114C6E0}"/>
              </a:ext>
            </a:extLst>
          </p:cNvPr>
          <p:cNvSpPr txBox="1"/>
          <p:nvPr/>
        </p:nvSpPr>
        <p:spPr>
          <a:xfrm>
            <a:off x="8991694" y="571212"/>
            <a:ext cx="2727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Attack the pawn that’s only defended by JUST THE 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8448B-9E5E-E56C-9FCD-CB7CE5BDEE07}"/>
              </a:ext>
            </a:extLst>
          </p:cNvPr>
          <p:cNvSpPr txBox="1"/>
          <p:nvPr/>
        </p:nvSpPr>
        <p:spPr>
          <a:xfrm>
            <a:off x="8991693" y="3253821"/>
            <a:ext cx="291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 With 2 pieces )</a:t>
            </a:r>
          </a:p>
        </p:txBody>
      </p:sp>
    </p:spTree>
    <p:extLst>
      <p:ext uri="{BB962C8B-B14F-4D97-AF65-F5344CB8AC3E}">
        <p14:creationId xmlns:p14="http://schemas.microsoft.com/office/powerpoint/2010/main" val="227053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00345B-E0DF-B68D-02FA-F0770202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99" y="746039"/>
            <a:ext cx="51435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C4111-7D65-F0F4-B496-E55F1F72AAFA}"/>
              </a:ext>
            </a:extLst>
          </p:cNvPr>
          <p:cNvSpPr txBox="1"/>
          <p:nvPr/>
        </p:nvSpPr>
        <p:spPr>
          <a:xfrm>
            <a:off x="8200861" y="608282"/>
            <a:ext cx="3303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Just 4 moves</a:t>
            </a:r>
          </a:p>
          <a:p>
            <a:pPr marL="514350" indent="-514350">
              <a:buAutoNum type="arabicPeriod"/>
            </a:pPr>
            <a:r>
              <a:rPr lang="en-US" sz="3200" dirty="0"/>
              <a:t>Kings Pawn</a:t>
            </a:r>
          </a:p>
          <a:p>
            <a:pPr marL="514350" indent="-514350">
              <a:buAutoNum type="arabicPeriod"/>
            </a:pPr>
            <a:r>
              <a:rPr lang="en-US" sz="3200" dirty="0"/>
              <a:t>Bishop</a:t>
            </a:r>
          </a:p>
          <a:p>
            <a:pPr marL="514350" indent="-514350">
              <a:buAutoNum type="arabicPeriod"/>
            </a:pPr>
            <a:r>
              <a:rPr lang="en-US" sz="3200" dirty="0"/>
              <a:t>Queen</a:t>
            </a:r>
          </a:p>
          <a:p>
            <a:pPr marL="514350" indent="-514350">
              <a:buAutoNum type="arabicPeriod"/>
            </a:pPr>
            <a:r>
              <a:rPr lang="en-US" sz="3200" dirty="0"/>
              <a:t>Queen CHECKMATE 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33D5E-9242-6A16-38A6-EBEB96FC17BE}"/>
              </a:ext>
            </a:extLst>
          </p:cNvPr>
          <p:cNvSpPr txBox="1"/>
          <p:nvPr/>
        </p:nvSpPr>
        <p:spPr>
          <a:xfrm>
            <a:off x="7895452" y="4319879"/>
            <a:ext cx="3645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Queen is “defended” or “protected” by the Bishop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9CDC7F-84F1-0D02-1C9F-8E42579E49C8}"/>
              </a:ext>
            </a:extLst>
          </p:cNvPr>
          <p:cNvSpPr/>
          <p:nvPr/>
        </p:nvSpPr>
        <p:spPr>
          <a:xfrm>
            <a:off x="4794422" y="1334528"/>
            <a:ext cx="926756" cy="939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93CA1-7F91-F06E-96CF-043FA7B76F19}"/>
              </a:ext>
            </a:extLst>
          </p:cNvPr>
          <p:cNvCxnSpPr/>
          <p:nvPr/>
        </p:nvCxnSpPr>
        <p:spPr>
          <a:xfrm flipV="1">
            <a:off x="5251622" y="1927654"/>
            <a:ext cx="0" cy="2211860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76CEED-8E4C-2707-14DD-CA20AAD11DE7}"/>
              </a:ext>
            </a:extLst>
          </p:cNvPr>
          <p:cNvCxnSpPr>
            <a:cxnSpLocks/>
          </p:cNvCxnSpPr>
          <p:nvPr/>
        </p:nvCxnSpPr>
        <p:spPr>
          <a:xfrm flipV="1">
            <a:off x="3398108" y="1717589"/>
            <a:ext cx="1729946" cy="1828800"/>
          </a:xfrm>
          <a:prstGeom prst="straightConnector1">
            <a:avLst/>
          </a:prstGeom>
          <a:ln w="508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7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8510A-89C0-F094-1FD0-8CF4C7980E63}"/>
              </a:ext>
            </a:extLst>
          </p:cNvPr>
          <p:cNvSpPr txBox="1"/>
          <p:nvPr/>
        </p:nvSpPr>
        <p:spPr>
          <a:xfrm>
            <a:off x="273269" y="278825"/>
            <a:ext cx="5908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Scholars Mate (similar / variation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B8CDA-17D9-76F2-C6D3-4AD9BFFB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0" y="1086022"/>
            <a:ext cx="5156200" cy="5130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55E64-29BF-4EBD-265A-731AAC834F48}"/>
              </a:ext>
            </a:extLst>
          </p:cNvPr>
          <p:cNvCxnSpPr/>
          <p:nvPr/>
        </p:nvCxnSpPr>
        <p:spPr>
          <a:xfrm flipV="1">
            <a:off x="4386649" y="2224216"/>
            <a:ext cx="0" cy="22118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5D932C-B31D-F2C4-07ED-C96F83C8E6FB}"/>
              </a:ext>
            </a:extLst>
          </p:cNvPr>
          <p:cNvSpPr txBox="1"/>
          <p:nvPr/>
        </p:nvSpPr>
        <p:spPr>
          <a:xfrm>
            <a:off x="6820587" y="1413063"/>
            <a:ext cx="45596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Demonstrates Good opening principles !</a:t>
            </a:r>
          </a:p>
          <a:p>
            <a:pPr marL="514350" indent="-514350">
              <a:buAutoNum type="arabicPeriod"/>
            </a:pPr>
            <a:r>
              <a:rPr lang="en-US" sz="3200" dirty="0"/>
              <a:t>Move a central pawn</a:t>
            </a:r>
          </a:p>
          <a:p>
            <a:pPr marL="514350" indent="-514350">
              <a:buAutoNum type="arabicPeriod"/>
            </a:pPr>
            <a:r>
              <a:rPr lang="en-US" sz="3200" dirty="0"/>
              <a:t>Get Knights and Bishops out</a:t>
            </a:r>
          </a:p>
          <a:p>
            <a:pPr marL="514350" indent="-514350">
              <a:buAutoNum type="arabicPeriod"/>
            </a:pPr>
            <a:r>
              <a:rPr lang="en-US" sz="3200" dirty="0"/>
              <a:t>Pieces are working together … as a TEAM or ARMY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068E4B-3A2E-DC52-D1E6-380BCE134C15}"/>
              </a:ext>
            </a:extLst>
          </p:cNvPr>
          <p:cNvCxnSpPr>
            <a:cxnSpLocks/>
          </p:cNvCxnSpPr>
          <p:nvPr/>
        </p:nvCxnSpPr>
        <p:spPr>
          <a:xfrm flipH="1" flipV="1">
            <a:off x="4565565" y="2026509"/>
            <a:ext cx="494787" cy="1303637"/>
          </a:xfrm>
          <a:prstGeom prst="straightConnector1">
            <a:avLst/>
          </a:prstGeom>
          <a:ln w="508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9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06AE8-994E-BB47-58B4-677EA4830654}"/>
              </a:ext>
            </a:extLst>
          </p:cNvPr>
          <p:cNvSpPr txBox="1"/>
          <p:nvPr/>
        </p:nvSpPr>
        <p:spPr>
          <a:xfrm>
            <a:off x="273269" y="278825"/>
            <a:ext cx="289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Bank Rank Mate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BE44B-4138-76C8-B5C2-91B98E7E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6" y="1123092"/>
            <a:ext cx="5143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C1874-44B3-D5F5-5373-9F51F674BA8A}"/>
              </a:ext>
            </a:extLst>
          </p:cNvPr>
          <p:cNvSpPr txBox="1"/>
          <p:nvPr/>
        </p:nvSpPr>
        <p:spPr>
          <a:xfrm>
            <a:off x="273269" y="278825"/>
            <a:ext cx="823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Lawnmower Mate / Rolling Rooks / Ladder Mate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FAB6B-A51F-563B-5364-0ADBBFE8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0" y="1011881"/>
            <a:ext cx="5143500" cy="51308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ABA4C5-889D-C2C6-4CC6-155E404D38A0}"/>
              </a:ext>
            </a:extLst>
          </p:cNvPr>
          <p:cNvCxnSpPr>
            <a:cxnSpLocks/>
          </p:cNvCxnSpPr>
          <p:nvPr/>
        </p:nvCxnSpPr>
        <p:spPr>
          <a:xfrm>
            <a:off x="593125" y="1977082"/>
            <a:ext cx="4633783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headEnd type="stealt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22F180-2245-6370-82F5-DABA92F95EF3}"/>
              </a:ext>
            </a:extLst>
          </p:cNvPr>
          <p:cNvSpPr txBox="1"/>
          <p:nvPr/>
        </p:nvSpPr>
        <p:spPr>
          <a:xfrm>
            <a:off x="6194512" y="1011881"/>
            <a:ext cx="514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2 Rooks ( or Rook and Queen or 2 Queens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333CA-852B-A2D8-FA31-1FB0AE2AFBC5}"/>
              </a:ext>
            </a:extLst>
          </p:cNvPr>
          <p:cNvSpPr txBox="1"/>
          <p:nvPr/>
        </p:nvSpPr>
        <p:spPr>
          <a:xfrm>
            <a:off x="6194512" y="2237380"/>
            <a:ext cx="5143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2 pieces work together to push the King to the edge of the board for an easy checkmate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0DDF5-2413-2185-F52B-C7EF52A274D6}"/>
              </a:ext>
            </a:extLst>
          </p:cNvPr>
          <p:cNvSpPr txBox="1"/>
          <p:nvPr/>
        </p:nvSpPr>
        <p:spPr>
          <a:xfrm>
            <a:off x="6128956" y="4422382"/>
            <a:ext cx="5143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gradually reduce the number of rows the King has available. Till its ZERO ! </a:t>
            </a:r>
            <a:r>
              <a:rPr lang="en-US" sz="3200" dirty="0">
                <a:sym typeface="Wingdings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21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F0F5DC-F1C4-8806-F603-AAD05C2A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6" y="1024581"/>
            <a:ext cx="5143500" cy="5118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C1874-44B3-D5F5-5373-9F51F674BA8A}"/>
              </a:ext>
            </a:extLst>
          </p:cNvPr>
          <p:cNvSpPr txBox="1"/>
          <p:nvPr/>
        </p:nvSpPr>
        <p:spPr>
          <a:xfrm>
            <a:off x="273269" y="278825"/>
            <a:ext cx="3215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Lawnmower Mate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ABA4C5-889D-C2C6-4CC6-155E404D38A0}"/>
              </a:ext>
            </a:extLst>
          </p:cNvPr>
          <p:cNvCxnSpPr>
            <a:cxnSpLocks/>
          </p:cNvCxnSpPr>
          <p:nvPr/>
        </p:nvCxnSpPr>
        <p:spPr>
          <a:xfrm>
            <a:off x="654909" y="3229789"/>
            <a:ext cx="4633783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headEnd type="stealt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15C382-569A-ED41-9804-F0C3C2F01DB6}"/>
              </a:ext>
            </a:extLst>
          </p:cNvPr>
          <p:cNvSpPr txBox="1"/>
          <p:nvPr/>
        </p:nvSpPr>
        <p:spPr>
          <a:xfrm>
            <a:off x="6194512" y="1452718"/>
            <a:ext cx="514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1) Choose a side to push the King towards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4EB9A-EBB0-2CAA-B0FB-4BFF80C19F4B}"/>
              </a:ext>
            </a:extLst>
          </p:cNvPr>
          <p:cNvSpPr txBox="1"/>
          <p:nvPr/>
        </p:nvSpPr>
        <p:spPr>
          <a:xfrm>
            <a:off x="6194512" y="2623631"/>
            <a:ext cx="544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2) Block the King ( not Check !!)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712D6-B584-7D06-EE31-E9AD39933FD1}"/>
              </a:ext>
            </a:extLst>
          </p:cNvPr>
          <p:cNvSpPr txBox="1"/>
          <p:nvPr/>
        </p:nvSpPr>
        <p:spPr>
          <a:xfrm>
            <a:off x="6194511" y="3382420"/>
            <a:ext cx="544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3) Use the other piece to Check and push the King to the side)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0FE65-6E80-822E-FC63-6CD9133612F6}"/>
              </a:ext>
            </a:extLst>
          </p:cNvPr>
          <p:cNvSpPr txBox="1"/>
          <p:nvPr/>
        </p:nvSpPr>
        <p:spPr>
          <a:xfrm>
            <a:off x="6194512" y="4633652"/>
            <a:ext cx="5143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4) Repeat till King is trapped against the edge of the board and checkmated</a:t>
            </a:r>
          </a:p>
        </p:txBody>
      </p:sp>
    </p:spTree>
    <p:extLst>
      <p:ext uri="{BB962C8B-B14F-4D97-AF65-F5344CB8AC3E}">
        <p14:creationId xmlns:p14="http://schemas.microsoft.com/office/powerpoint/2010/main" val="17013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7C4B210-CEE6-3A87-9118-888BB3AE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8" y="1039746"/>
            <a:ext cx="51435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C1874-44B3-D5F5-5373-9F51F674BA8A}"/>
              </a:ext>
            </a:extLst>
          </p:cNvPr>
          <p:cNvSpPr txBox="1"/>
          <p:nvPr/>
        </p:nvSpPr>
        <p:spPr>
          <a:xfrm>
            <a:off x="273269" y="278825"/>
            <a:ext cx="762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Lawnmower Mate – DON’T LOSE THE ROOKS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ABA4C5-889D-C2C6-4CC6-155E404D38A0}"/>
              </a:ext>
            </a:extLst>
          </p:cNvPr>
          <p:cNvCxnSpPr>
            <a:cxnSpLocks/>
          </p:cNvCxnSpPr>
          <p:nvPr/>
        </p:nvCxnSpPr>
        <p:spPr>
          <a:xfrm>
            <a:off x="702276" y="3274542"/>
            <a:ext cx="4633783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485498-7A48-4AE0-F6EF-5D763319B016}"/>
              </a:ext>
            </a:extLst>
          </p:cNvPr>
          <p:cNvSpPr txBox="1"/>
          <p:nvPr/>
        </p:nvSpPr>
        <p:spPr>
          <a:xfrm>
            <a:off x="6194512" y="939364"/>
            <a:ext cx="514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King may approach / try to attack your Rooks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3D02C-A8B0-6F1C-C12D-CE81CFF90879}"/>
              </a:ext>
            </a:extLst>
          </p:cNvPr>
          <p:cNvSpPr txBox="1"/>
          <p:nvPr/>
        </p:nvSpPr>
        <p:spPr>
          <a:xfrm>
            <a:off x="6194511" y="2151727"/>
            <a:ext cx="58038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so, leave the fence in place and move the Rook under attack away from the King </a:t>
            </a:r>
          </a:p>
          <a:p>
            <a:r>
              <a:rPr lang="en-US" sz="3200" dirty="0"/>
              <a:t>… towards the other side of board ( no Check on this move)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D5200-342E-B1C4-963D-B537CB02219C}"/>
              </a:ext>
            </a:extLst>
          </p:cNvPr>
          <p:cNvSpPr txBox="1"/>
          <p:nvPr/>
        </p:nvSpPr>
        <p:spPr>
          <a:xfrm>
            <a:off x="6194512" y="5333860"/>
            <a:ext cx="514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King still cannot escape, so no rush</a:t>
            </a:r>
          </a:p>
        </p:txBody>
      </p:sp>
    </p:spTree>
    <p:extLst>
      <p:ext uri="{BB962C8B-B14F-4D97-AF65-F5344CB8AC3E}">
        <p14:creationId xmlns:p14="http://schemas.microsoft.com/office/powerpoint/2010/main" val="102161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240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Greenwood</dc:creator>
  <cp:lastModifiedBy>Colin Greenwood</cp:lastModifiedBy>
  <cp:revision>1</cp:revision>
  <dcterms:created xsi:type="dcterms:W3CDTF">2023-11-06T09:39:53Z</dcterms:created>
  <dcterms:modified xsi:type="dcterms:W3CDTF">2023-11-06T11:21:02Z</dcterms:modified>
</cp:coreProperties>
</file>