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BF28D-1856-C44C-296C-BAFB82EA8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8BB96-0A0F-C85D-AFEC-F767ABDF1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9FE3C-03B2-AB98-976D-BAB218F5A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BFA2-08FF-AA4A-B71E-CDF4AA685A06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CDE05-4610-BE25-CC40-0C77F9837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1BC90-83BF-2B70-F2FE-325E244CD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A7FBE-4DE5-FA42-8ECC-F4F823F6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1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0B67-5B50-E147-118D-747E880F0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9083A-7B90-8D57-F0A2-D02898032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D20D3-2AB8-5120-F727-E6DF7AB9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BFA2-08FF-AA4A-B71E-CDF4AA685A06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14C99-39B5-617D-EBFC-4FF029CE9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D6CFB-C8EB-577D-B5F1-F27FB8C69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A7FBE-4DE5-FA42-8ECC-F4F823F6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9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4965E7-3BBD-C036-7EDD-D17C5C091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70732-ADAD-74C2-B0E1-0EDFF2DC4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CBA15-D3AD-7A26-6B0E-7E694F63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BFA2-08FF-AA4A-B71E-CDF4AA685A06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CBBA0-AEC4-275B-3B45-B15AB6C97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1EFA9-3FDB-FF42-1B18-2B9387D78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A7FBE-4DE5-FA42-8ECC-F4F823F6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5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87F5-4C22-B344-9C31-08D81C25F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5CF19-756E-6810-3C06-99842033D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5FC18-7559-5562-BF5B-40E670DA6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BFA2-08FF-AA4A-B71E-CDF4AA685A06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C3AE3-BEE7-4528-771F-AF21B8BE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E0CB5-86A9-22DE-A39A-A6EB1C07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A7FBE-4DE5-FA42-8ECC-F4F823F6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7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CFF32-CDF2-20ED-BB0D-AEEE4A8AB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4B549-C0FA-5619-5CD4-B8C386028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13105-E899-A395-5175-81C622DD8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BFA2-08FF-AA4A-B71E-CDF4AA685A06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BE912-B09E-445C-D96D-407BCCBD0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1AF72-7447-784A-8662-02778C73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A7FBE-4DE5-FA42-8ECC-F4F823F6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25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20B80-2EEB-DF71-CAB4-03E0B3B8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650CA-4ECA-2A50-0EAC-048D6219D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D6184-1614-ED26-B218-C7840FCC0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87E91-D7B4-5D13-3FC5-A3DE78327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BFA2-08FF-AA4A-B71E-CDF4AA685A06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3B6AC-A1E1-2582-4C3D-DDA38C70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FE4AB-A4AB-90BC-A236-FC6F23EFF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A7FBE-4DE5-FA42-8ECC-F4F823F6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1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9615-6999-0C6C-874A-7CEAE5941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5B05E-8620-806E-3B1B-93365B77E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302DF-5C27-4702-06AA-74F890C32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9C67F-5A8B-CBF9-68E2-E99BAB70C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0D69C2-B9DF-077D-A46E-CF8E7F952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597814-FB86-235C-7E73-3D2831EBA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BFA2-08FF-AA4A-B71E-CDF4AA685A06}" type="datetimeFigureOut">
              <a:rPr lang="en-US" smtClean="0"/>
              <a:t>12/4/23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CBC21A-C7D8-3DE1-7EAD-71F208751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61FE6E-69A7-6906-85E8-F39F3A38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A7FBE-4DE5-FA42-8ECC-F4F823F6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1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6BA0-0C07-921F-2A76-9A04AF97A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B9130-F43D-1006-E2F1-DD9A68D3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BFA2-08FF-AA4A-B71E-CDF4AA685A06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EA38A-6B12-EBAA-BE47-16478BD8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F794F-FC9D-C397-3B26-801BC2804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A7FBE-4DE5-FA42-8ECC-F4F823F6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2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24452A-0795-01BB-73A4-3C35D83C0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BFA2-08FF-AA4A-B71E-CDF4AA685A06}" type="datetimeFigureOut">
              <a:rPr lang="en-US" smtClean="0"/>
              <a:t>12/4/23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2090DE-3CB0-8833-33BC-28D47C9D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8FAD0-2B57-2F66-988D-F075A5FC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A7FBE-4DE5-FA42-8ECC-F4F823F6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0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E608C-E2C9-8111-DCF0-568223D42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30602-DB10-18B0-5702-6F2E20189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CB088-C8FD-36FE-9A5B-F00B056C4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227D1-E92C-056F-97D7-3A91BBAE6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BFA2-08FF-AA4A-B71E-CDF4AA685A06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DE86F-395A-614C-BEB9-244E5B003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5BF25-42E9-1A95-6A92-771B8D3DF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A7FBE-4DE5-FA42-8ECC-F4F823F6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2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A6BC-6126-2113-D5C0-A3FA2C1B0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84CB71-40C8-6738-06C6-4B1FA4E10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A7FFC-36B3-3664-E284-7D68D535F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B30B8-2F83-7003-3691-4CEFA2717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BFA2-08FF-AA4A-B71E-CDF4AA685A06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C5B17-848B-CA12-5232-F32F78C30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0F0E0-ABDB-62D8-5D67-13385E2B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A7FBE-4DE5-FA42-8ECC-F4F823F6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0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02B864-9D07-A98D-73B0-137F22423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B3329-305E-991A-D6D9-50A8D99ED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1451E-5B1E-DED8-14E6-037BD4D61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6BFA2-08FF-AA4A-B71E-CDF4AA685A06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EECA0-55D9-27AD-72A2-7687B7DC9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2B161-7A5D-CF3A-1BFD-5F58D44D7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A7FBE-4DE5-FA42-8ECC-F4F823F6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82030-1E20-9076-B129-CE39FA825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241" y="136635"/>
            <a:ext cx="9144000" cy="987480"/>
          </a:xfrm>
        </p:spPr>
        <p:txBody>
          <a:bodyPr/>
          <a:lstStyle/>
          <a:p>
            <a:r>
              <a:rPr lang="en-US" dirty="0"/>
              <a:t>Castling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88508-27FF-652D-6163-2E02DAA17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110" y="1576551"/>
            <a:ext cx="10888718" cy="431975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600" dirty="0"/>
              <a:t>King moves TWO squares left or right and Rook comes over the top into the middle</a:t>
            </a:r>
          </a:p>
          <a:p>
            <a:pPr algn="l"/>
            <a:endParaRPr lang="en-US" sz="3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Must be no pieces between them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King or Rook must not have already moved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Cannot castle out of check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Cannot castle into check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Cannot castle through check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668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9BA00-217A-316E-01DA-BFAFC2AC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Castling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F89C6-655D-0BFE-B25A-95A80CA6C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Gets the King into a safe position behind a wall of Pawns</a:t>
            </a:r>
          </a:p>
          <a:p>
            <a:pPr marL="514350" indent="-514350">
              <a:buAutoNum type="arabicParenR"/>
            </a:pPr>
            <a:r>
              <a:rPr lang="en-US" dirty="0"/>
              <a:t>Gets the Rook into the middle of the board</a:t>
            </a:r>
          </a:p>
          <a:p>
            <a:pPr marL="514350" indent="-514350">
              <a:buAutoNum type="arabicParenR"/>
            </a:pPr>
            <a:r>
              <a:rPr lang="en-US" dirty="0"/>
              <a:t>May connects the 2 Rooks together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Search “</a:t>
            </a:r>
            <a:r>
              <a:rPr lang="en-US" dirty="0" err="1"/>
              <a:t>chess.com</a:t>
            </a:r>
            <a:r>
              <a:rPr lang="en-US" dirty="0"/>
              <a:t> castling”</a:t>
            </a:r>
          </a:p>
        </p:txBody>
      </p:sp>
    </p:spTree>
    <p:extLst>
      <p:ext uri="{BB962C8B-B14F-4D97-AF65-F5344CB8AC3E}">
        <p14:creationId xmlns:p14="http://schemas.microsoft.com/office/powerpoint/2010/main" val="319589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0AE75C-CCDA-DD23-5CCB-146576FAF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606" y="282572"/>
            <a:ext cx="6324085" cy="629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06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81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Castling</vt:lpstr>
      <vt:lpstr>Benefits of Castling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Castling</dc:title>
  <dc:creator>Colin Greenwood</dc:creator>
  <cp:lastModifiedBy>Colin Greenwood</cp:lastModifiedBy>
  <cp:revision>1</cp:revision>
  <dcterms:created xsi:type="dcterms:W3CDTF">2023-12-04T10:21:54Z</dcterms:created>
  <dcterms:modified xsi:type="dcterms:W3CDTF">2023-12-04T10:52:45Z</dcterms:modified>
</cp:coreProperties>
</file>