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90C0-022C-432E-83F6-32E0F3940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CCAFC-C2D8-60A5-2431-A86D5EF65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F191-3B2D-A76C-F885-01F8DE72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8499-5449-7DB4-FBCE-317F7A69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42E5-54A5-90AF-3F8F-4E2F6537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754-0CFE-FFB1-CEAB-D6F0003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8A40-FC2F-1113-8A0C-49A030BE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06E6-3593-53BF-64CF-6D76FF92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FC5A-3114-00B0-A504-A5586C93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B246-EF4C-4221-EBFE-353AD9AE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0573F-AB6E-5AA4-2F92-D8A7B827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89FB-83EA-06B8-BA04-E83FF18BC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097E-89A0-E93D-A8BD-0DA85C76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EA9B-089B-FE41-A13B-0A0C0203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694B-AF04-A8E4-C5D5-645202B9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F6B7-C170-3740-93F5-FBA17042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AF68-670A-12A4-5092-6BF8BDF3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EAF6-6488-607F-06DD-3AB1F474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EF5E-EFA0-4F9F-0D61-96E13B8C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834C-1ABF-C155-D829-022659B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FC91-FF00-8741-A572-B5F31006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07D0-38D5-B973-2EB0-833CC9AE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CD83-E675-6398-3B94-B94831BD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2FCE-824D-1AD1-159A-81E3FC9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B3F5-3D1F-EF16-7470-B72848D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077-7127-9F24-FBB8-7076FBA8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7746-07C5-2DDA-C06E-50383D87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9DAF0-1639-8CEE-672C-0B7AD9D2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3E1B6-C356-C5D5-F005-74543F2B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A4CA-8B28-BEBA-27EA-4995D94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71EA1-BCBA-E3C4-BE6D-AEFB7D38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A52-865C-1E08-A8AB-DA6B63FB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F2B32-0CD9-79C7-66A5-8B78443E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459E-2ADB-995C-91D1-104A3863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7A126-BD29-73F4-5958-DC50B092C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FE82-87CC-C909-C010-5DCFE2547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65390-AFD7-B505-3816-7CAC16F1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4563-1F29-001A-F07B-2A618A5C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EF3F-FDB9-A475-E749-C5043727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6479-F501-8E5F-62B2-6B75A3D4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D872-160B-ED3E-A67E-3549774F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3F492-60D7-8E71-94CA-16D51A64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010BD-E558-6D5F-A492-1CF6643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565CF-027E-F734-9B4C-348585A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28990-9621-500B-ACC9-B53A0E6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763B-D798-835F-E278-5407954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5CDB-3CC8-68C6-C129-5889E994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830B-AF19-18B9-9A10-AC35DB31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67200-C6CA-7CD2-739C-7E90D95F9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D2EF-C88E-E0F5-CF70-5AD9AD9F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885E1-CECA-8565-BB5B-B66011F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F158-E6C8-3FF9-8F23-0474EAB4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AE6-C336-F92D-99B1-8FB26D4F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30FAF-377D-7069-90CE-6CEBF36C3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A76D-EFAD-7A6F-72E8-C05EAF40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AB39-F819-8479-5D12-1EF3E37E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205F-67C1-977C-20E6-B7AE2668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BCC2D-77B3-2E24-D888-7D4A26D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88D94-7A85-C146-07FB-D86FD4E8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E047-E23B-1981-3E78-BB96DA2F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C6D09-DCB0-BDD1-4013-906321669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A2AE-A5F3-4741-B96B-C84AEDA8D239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C712-D4CE-2FAA-1A81-BA748C6B2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FA4-7597-17F4-7CC0-D7D19B20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1CBC-4FE9-E38C-819F-F46DC06D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9EF1-FB78-8334-ED1F-F20CDC73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034048" cy="4486275"/>
          </a:xfrm>
        </p:spPr>
        <p:txBody>
          <a:bodyPr>
            <a:normAutofit/>
          </a:bodyPr>
          <a:lstStyle/>
          <a:p>
            <a:r>
              <a:rPr lang="en-GB" sz="3600" b="0" i="0" dirty="0">
                <a:solidFill>
                  <a:srgbClr val="202124"/>
                </a:solidFill>
                <a:effectLst/>
                <a:latin typeface="Google Sans"/>
              </a:rPr>
              <a:t>A pin in chess is a tactic that occurs when a piece is attacked, and if it moves, it exposes a more valuable piece behind 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787C5-009C-62DC-F0B8-73798CCD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98" y="0"/>
            <a:ext cx="68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9EE99-9F5C-BAA0-AC3B-9963838A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56" y="0"/>
            <a:ext cx="6841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9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E701AD-0300-AE05-26FF-FAEE87FD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00" y="47155"/>
            <a:ext cx="6780599" cy="67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9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B3440-B326-99E9-6AC1-59293459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338CA-BE5C-A898-7192-465539D3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1" y="0"/>
            <a:ext cx="686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0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09070-1C70-F5A8-8507-65D2E5F2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33" y="0"/>
            <a:ext cx="6824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69E67-A32C-2AED-4719-00D1A2E0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44" y="0"/>
            <a:ext cx="684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5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Greenwood</dc:creator>
  <cp:lastModifiedBy>Colin Greenwood</cp:lastModifiedBy>
  <cp:revision>3</cp:revision>
  <dcterms:created xsi:type="dcterms:W3CDTF">2023-10-19T10:44:54Z</dcterms:created>
  <dcterms:modified xsi:type="dcterms:W3CDTF">2023-11-23T11:45:48Z</dcterms:modified>
</cp:coreProperties>
</file>