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57" r:id="rId5"/>
    <p:sldId id="261" r:id="rId6"/>
    <p:sldId id="263" r:id="rId7"/>
    <p:sldId id="260" r:id="rId8"/>
    <p:sldId id="265" r:id="rId9"/>
    <p:sldId id="258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D15C-1C41-6A7A-E9F9-89DE01B2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79EBE-3C90-43DF-7022-11D87426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43AF-F1B2-56C7-30E2-9F8CF179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EDA1-35C6-266E-3071-435C44E1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5B93-A12D-03FB-D8CE-2E89E8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D00D-8C80-ECB1-51FA-B103CBF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76FA-CBB4-8AC9-A8C3-977F61C1B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2705-CE1C-83B6-C9C2-6CF610D1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8D16-6AA9-C125-C790-18BCF5CB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D3F5-65F9-FBCB-5267-34A6646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9F5E8-648D-01FD-E0C8-5900D039A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13C40-AE0A-3134-5619-087CA99A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55A8-E17A-B4CA-2114-5737068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A998-6664-BC72-1E70-CCF1939D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FFB3-1256-116E-C733-CD737BC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6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03F3-C5F0-6CFA-68CE-14AAC1F4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B126-4EE3-C2D5-2968-2873326A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04F1-680B-9A19-5F4F-113EE96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63CE-7D87-2B52-6E71-98300DB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5B88-A3CC-2380-3741-53CE44C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7FC4-2D28-8E87-3B6C-E8C9F22C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104A-81F8-BA45-5521-9414AE68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791D-DCD8-280A-75FB-8EFE3785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8DEB-A83A-A6FD-4D2B-96ED79D4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99E6-39C6-D061-9FC4-21B5064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023-F8E4-6645-BB9C-192CFB27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093C-5D50-2478-47DC-DD33C2193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B5784-80C2-677B-95CC-299F7432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E4EE-D0B7-3812-7A54-E01E5836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57C5-033D-7756-4830-5D948C2F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9046-3C5D-DA67-CBED-28627F7C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5FAA-0E7E-1A6A-E6B3-C8BE475C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388A-A74D-4794-99EB-0CD4424F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4DBF-9E31-416F-4790-ADAF185EE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49AB9-1CC4-DC5C-2363-6081C6B3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B7008-842C-9120-163C-8EE9E5025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70764-A45A-6220-ECCB-611AA3C6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AC6CC-68E5-5A93-85A1-6F36A3B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A85A9-E29F-3AC1-C3E4-9C014474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2CCD-17DD-D0C0-80DD-F45732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9CABD-8944-4EC4-87C0-7624C9E7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9CEF-29CC-0126-A10C-2D81DB0A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5AA3-2F70-15BB-0A76-FB8864BB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598A-2640-F4A0-4576-DAB6E5D1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1CF05-7263-AD03-491A-C23EC469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D12D-A209-F185-D5FD-A9FE0D04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D2A1-7C89-0FC3-C6F4-6ACBBBEC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CEFA-99DD-CBE9-F81B-454AABD2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5463C-F20D-AE7E-5794-248DE769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4D8E-1E2F-A1BE-B103-9E5DE1B4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4A03-CFE7-0A40-4DCE-C43DAC16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EFFD-95CC-BAC7-D037-6A31819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14BA-5A14-E04F-8C29-13011380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031D9-044C-951B-A856-9ACB7E96D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C504E-9E46-C268-D671-61B0AA6E7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D58A-8DB9-25B5-3A11-ECF0BB0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6029-2D6C-14FB-B257-C19101A3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B0A4-2345-477A-7CE8-E1683CB0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316B9-92BA-6DA2-7951-1D28B1CB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9411D-85F1-88FE-FC90-1283227A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DD7A-F44D-41FF-CDF0-C6E435627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AAE8-441D-2747-9BE8-7A6258967F1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16EF-8DBD-736B-8593-811E1303F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8ABA-FD80-60A2-3596-AC5B8AE45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4A98-06D6-B74A-A6BC-316B56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8695A-062A-667B-D6D0-29419E655476}"/>
              </a:ext>
            </a:extLst>
          </p:cNvPr>
          <p:cNvSpPr txBox="1"/>
          <p:nvPr/>
        </p:nvSpPr>
        <p:spPr>
          <a:xfrm>
            <a:off x="1103585" y="861848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1 or 2 Central P____s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B02FC-A2C4-7CF3-630E-450D9CAB27DC}"/>
              </a:ext>
            </a:extLst>
          </p:cNvPr>
          <p:cNvSpPr txBox="1"/>
          <p:nvPr/>
        </p:nvSpPr>
        <p:spPr>
          <a:xfrm>
            <a:off x="1103585" y="4761656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C_____ 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0826C-F41B-73EC-83FB-42A5C77FA398}"/>
              </a:ext>
            </a:extLst>
          </p:cNvPr>
          <p:cNvSpPr txBox="1"/>
          <p:nvPr/>
        </p:nvSpPr>
        <p:spPr>
          <a:xfrm>
            <a:off x="1103585" y="2811752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K____s and B_____s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1131E-C63F-E6AB-6ABF-FE1A2F9AC012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game</a:t>
            </a:r>
          </a:p>
        </p:txBody>
      </p:sp>
    </p:spTree>
    <p:extLst>
      <p:ext uri="{BB962C8B-B14F-4D97-AF65-F5344CB8AC3E}">
        <p14:creationId xmlns:p14="http://schemas.microsoft.com/office/powerpoint/2010/main" val="428399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ACBA-BB63-0813-9183-F296833F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CF2731-935E-A2E2-45F1-936013910B78}"/>
              </a:ext>
            </a:extLst>
          </p:cNvPr>
          <p:cNvSpPr txBox="1"/>
          <p:nvPr/>
        </p:nvSpPr>
        <p:spPr>
          <a:xfrm>
            <a:off x="504495" y="86899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a PAWN to a QUEEN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FC8C5-2618-D5E5-44DF-A9A4BBDD0F72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95C11E-A836-DC05-36C5-193600129DC9}"/>
              </a:ext>
            </a:extLst>
          </p:cNvPr>
          <p:cNvSpPr txBox="1"/>
          <p:nvPr/>
        </p:nvSpPr>
        <p:spPr>
          <a:xfrm>
            <a:off x="457762" y="2730154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your ROOKS together in “</a:t>
            </a:r>
            <a:r>
              <a:rPr lang="en-US" dirty="0" err="1"/>
              <a:t>LawnMower</a:t>
            </a:r>
            <a:r>
              <a:rPr lang="en-US" dirty="0"/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6F3F-0253-E308-950E-B567C06B45DB}"/>
              </a:ext>
            </a:extLst>
          </p:cNvPr>
          <p:cNvSpPr txBox="1"/>
          <p:nvPr/>
        </p:nvSpPr>
        <p:spPr>
          <a:xfrm>
            <a:off x="386606" y="4960644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YOUR TIME !</a:t>
            </a:r>
          </a:p>
        </p:txBody>
      </p:sp>
    </p:spTree>
    <p:extLst>
      <p:ext uri="{BB962C8B-B14F-4D97-AF65-F5344CB8AC3E}">
        <p14:creationId xmlns:p14="http://schemas.microsoft.com/office/powerpoint/2010/main" val="150453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35927-1A33-B3D8-56A9-0B3AA5E0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F6D6EA-907D-F635-D4C9-2990FEB8882F}"/>
              </a:ext>
            </a:extLst>
          </p:cNvPr>
          <p:cNvSpPr txBox="1"/>
          <p:nvPr/>
        </p:nvSpPr>
        <p:spPr>
          <a:xfrm>
            <a:off x="504495" y="86899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a Pawn to a Queen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97687-2D8E-D462-3D52-ED6D7DBBDAF8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718EF-5EC2-BAC9-B318-E77721030E3F}"/>
              </a:ext>
            </a:extLst>
          </p:cNvPr>
          <p:cNvSpPr txBox="1"/>
          <p:nvPr/>
        </p:nvSpPr>
        <p:spPr>
          <a:xfrm>
            <a:off x="386606" y="3348670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your Rooks together in “</a:t>
            </a:r>
            <a:r>
              <a:rPr lang="en-US" dirty="0" err="1"/>
              <a:t>LawnMower</a:t>
            </a:r>
            <a:r>
              <a:rPr lang="en-US" dirty="0"/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5E83C-C129-02D2-1E42-2B993A4B3A77}"/>
              </a:ext>
            </a:extLst>
          </p:cNvPr>
          <p:cNvSpPr txBox="1"/>
          <p:nvPr/>
        </p:nvSpPr>
        <p:spPr>
          <a:xfrm>
            <a:off x="386606" y="4960644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your time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784B7-FC23-6DE9-8509-DA6C04E6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832" y="2766531"/>
            <a:ext cx="3545836" cy="3558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93558A-26F3-B53E-09B5-F05ACE61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20" y="37959"/>
            <a:ext cx="3054123" cy="3061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04C62-30D3-B929-4416-471BE759C794}"/>
              </a:ext>
            </a:extLst>
          </p:cNvPr>
          <p:cNvSpPr txBox="1"/>
          <p:nvPr/>
        </p:nvSpPr>
        <p:spPr>
          <a:xfrm>
            <a:off x="7796379" y="660912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Defend the Pawn !</a:t>
            </a:r>
          </a:p>
        </p:txBody>
      </p:sp>
    </p:spTree>
    <p:extLst>
      <p:ext uri="{BB962C8B-B14F-4D97-AF65-F5344CB8AC3E}">
        <p14:creationId xmlns:p14="http://schemas.microsoft.com/office/powerpoint/2010/main" val="22760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CF29A-2E2A-A2FF-CCC3-1FB882C1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1FA40-9082-DAE3-1DDA-D0BE39262C0D}"/>
              </a:ext>
            </a:extLst>
          </p:cNvPr>
          <p:cNvSpPr txBox="1"/>
          <p:nvPr/>
        </p:nvSpPr>
        <p:spPr>
          <a:xfrm>
            <a:off x="1103585" y="861848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1 or 2 Central PAWNS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51FCF-70F7-BF2F-C163-FD83EB294749}"/>
              </a:ext>
            </a:extLst>
          </p:cNvPr>
          <p:cNvSpPr txBox="1"/>
          <p:nvPr/>
        </p:nvSpPr>
        <p:spPr>
          <a:xfrm>
            <a:off x="1103585" y="4840576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CASTLE 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47BB1-1377-B882-A0C4-BB422B44BAA6}"/>
              </a:ext>
            </a:extLst>
          </p:cNvPr>
          <p:cNvSpPr txBox="1"/>
          <p:nvPr/>
        </p:nvSpPr>
        <p:spPr>
          <a:xfrm>
            <a:off x="1103585" y="2943545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KNIGHTS and BISHOPS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74803-C7B2-DB3D-F9FC-7EB1AACDBAC8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game</a:t>
            </a:r>
          </a:p>
        </p:txBody>
      </p:sp>
    </p:spTree>
    <p:extLst>
      <p:ext uri="{BB962C8B-B14F-4D97-AF65-F5344CB8AC3E}">
        <p14:creationId xmlns:p14="http://schemas.microsoft.com/office/powerpoint/2010/main" val="18379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CAD6-23EE-C9A3-9D7C-74E3157C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E31AF-4074-335D-44E9-7800B968F783}"/>
              </a:ext>
            </a:extLst>
          </p:cNvPr>
          <p:cNvSpPr txBox="1"/>
          <p:nvPr/>
        </p:nvSpPr>
        <p:spPr>
          <a:xfrm>
            <a:off x="1103585" y="861848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1 or 2 Central Pawns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59341-6E0C-80CE-70AB-E15A6B51B408}"/>
              </a:ext>
            </a:extLst>
          </p:cNvPr>
          <p:cNvSpPr txBox="1"/>
          <p:nvPr/>
        </p:nvSpPr>
        <p:spPr>
          <a:xfrm>
            <a:off x="1103585" y="4840576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Castle 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4DB63-6554-5C7C-FB26-8036AA45B321}"/>
              </a:ext>
            </a:extLst>
          </p:cNvPr>
          <p:cNvSpPr txBox="1"/>
          <p:nvPr/>
        </p:nvSpPr>
        <p:spPr>
          <a:xfrm>
            <a:off x="1103585" y="2943545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your Knights and Bishops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CCF57-E39B-11BE-2907-499431A641AE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Opening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9C328-7AD7-70D0-8E76-81E993F1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32" y="201629"/>
            <a:ext cx="2748562" cy="27419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86A21-437B-F654-56CE-69FB9E23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64" y="1615462"/>
            <a:ext cx="3213386" cy="322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A40C72-601B-7A08-5C3A-325B5F464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966" y="3722223"/>
            <a:ext cx="2971762" cy="29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403F3-C3B7-8FB5-4FE2-9DF12BD7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AD99D7-D2EF-30BE-1777-7687CF582610}"/>
              </a:ext>
            </a:extLst>
          </p:cNvPr>
          <p:cNvSpPr txBox="1"/>
          <p:nvPr/>
        </p:nvSpPr>
        <p:spPr>
          <a:xfrm>
            <a:off x="683171" y="933639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before you m___ your m___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6B607-0081-CD35-CD87-8743827FC309}"/>
              </a:ext>
            </a:extLst>
          </p:cNvPr>
          <p:cNvSpPr txBox="1"/>
          <p:nvPr/>
        </p:nvSpPr>
        <p:spPr>
          <a:xfrm>
            <a:off x="683169" y="2600309"/>
            <a:ext cx="511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 t___ any of your opponent’s pieces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C1CA7-5C09-7DEC-9CD3-DA06FBBEEEDB}"/>
              </a:ext>
            </a:extLst>
          </p:cNvPr>
          <p:cNvSpPr txBox="1"/>
          <p:nvPr/>
        </p:nvSpPr>
        <p:spPr>
          <a:xfrm>
            <a:off x="683169" y="4073025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your opponent t____ any of your pieces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B2681-55B1-7210-7FC3-637D14DE6705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89B2F-FBF2-F571-AAE9-E6C57329B27D}"/>
              </a:ext>
            </a:extLst>
          </p:cNvPr>
          <p:cNvSpPr txBox="1"/>
          <p:nvPr/>
        </p:nvSpPr>
        <p:spPr>
          <a:xfrm>
            <a:off x="683168" y="5555029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T___ y___ t___ !</a:t>
            </a:r>
          </a:p>
        </p:txBody>
      </p:sp>
    </p:spTree>
    <p:extLst>
      <p:ext uri="{BB962C8B-B14F-4D97-AF65-F5344CB8AC3E}">
        <p14:creationId xmlns:p14="http://schemas.microsoft.com/office/powerpoint/2010/main" val="33751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446-1C37-A752-33CA-2B1B51C6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1BF3A8-8000-BE2F-F665-3F372217CC3B}"/>
              </a:ext>
            </a:extLst>
          </p:cNvPr>
          <p:cNvSpPr txBox="1"/>
          <p:nvPr/>
        </p:nvSpPr>
        <p:spPr>
          <a:xfrm>
            <a:off x="683171" y="933639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before you MAKE your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352D6-5678-5CBD-4ECF-55D4A4276B0C}"/>
              </a:ext>
            </a:extLst>
          </p:cNvPr>
          <p:cNvSpPr txBox="1"/>
          <p:nvPr/>
        </p:nvSpPr>
        <p:spPr>
          <a:xfrm>
            <a:off x="683169" y="2600309"/>
            <a:ext cx="511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 TAKE any of your opponent’s pieces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76398-EAAF-4833-8C9F-1DA3CEAA200B}"/>
              </a:ext>
            </a:extLst>
          </p:cNvPr>
          <p:cNvSpPr txBox="1"/>
          <p:nvPr/>
        </p:nvSpPr>
        <p:spPr>
          <a:xfrm>
            <a:off x="683169" y="4073025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your opponent TAKE any of your pieces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9A587-0A0F-B828-1047-CA65D5C14713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AFE69-8C04-659C-47F8-361A20A95229}"/>
              </a:ext>
            </a:extLst>
          </p:cNvPr>
          <p:cNvSpPr txBox="1"/>
          <p:nvPr/>
        </p:nvSpPr>
        <p:spPr>
          <a:xfrm>
            <a:off x="683168" y="5555029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YOUR TIME !</a:t>
            </a:r>
          </a:p>
        </p:txBody>
      </p:sp>
    </p:spTree>
    <p:extLst>
      <p:ext uri="{BB962C8B-B14F-4D97-AF65-F5344CB8AC3E}">
        <p14:creationId xmlns:p14="http://schemas.microsoft.com/office/powerpoint/2010/main" val="191555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6854-1DA2-7438-E3C1-543FD894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91E03D-5A40-632B-70D1-43E7FDC6A73F}"/>
              </a:ext>
            </a:extLst>
          </p:cNvPr>
          <p:cNvSpPr txBox="1"/>
          <p:nvPr/>
        </p:nvSpPr>
        <p:spPr>
          <a:xfrm>
            <a:off x="683171" y="933639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before you make your move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5AB55-07B3-9806-DBF6-350FB9F8E436}"/>
              </a:ext>
            </a:extLst>
          </p:cNvPr>
          <p:cNvSpPr txBox="1"/>
          <p:nvPr/>
        </p:nvSpPr>
        <p:spPr>
          <a:xfrm>
            <a:off x="683169" y="2600309"/>
            <a:ext cx="511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 take any of your opponent’s pieces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EBD01-835B-B83A-C99F-A1676B0162C4}"/>
              </a:ext>
            </a:extLst>
          </p:cNvPr>
          <p:cNvSpPr txBox="1"/>
          <p:nvPr/>
        </p:nvSpPr>
        <p:spPr>
          <a:xfrm>
            <a:off x="683169" y="4073025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- Can your opponent take any of your pieces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F5379-C530-85F1-CE04-85F15883759F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CA75-A82D-967B-0387-89BA0956C087}"/>
              </a:ext>
            </a:extLst>
          </p:cNvPr>
          <p:cNvSpPr txBox="1"/>
          <p:nvPr/>
        </p:nvSpPr>
        <p:spPr>
          <a:xfrm>
            <a:off x="683168" y="5555029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your time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96705-3F45-F0A5-0945-1C2DB478E0A2}"/>
              </a:ext>
            </a:extLst>
          </p:cNvPr>
          <p:cNvSpPr txBox="1"/>
          <p:nvPr/>
        </p:nvSpPr>
        <p:spPr>
          <a:xfrm>
            <a:off x="6507320" y="2600309"/>
            <a:ext cx="38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Attack Attack 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8D56D-D4CF-362A-BE05-E86D1390B96B}"/>
              </a:ext>
            </a:extLst>
          </p:cNvPr>
          <p:cNvSpPr txBox="1"/>
          <p:nvPr/>
        </p:nvSpPr>
        <p:spPr>
          <a:xfrm>
            <a:off x="6507319" y="4073025"/>
            <a:ext cx="38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6761E-FCAF-DDB2-B2CA-7E203AED5475}"/>
              </a:ext>
            </a:extLst>
          </p:cNvPr>
          <p:cNvSpPr txBox="1"/>
          <p:nvPr/>
        </p:nvSpPr>
        <p:spPr>
          <a:xfrm>
            <a:off x="6507319" y="933639"/>
            <a:ext cx="4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free pieces .. Don’t give your pieces away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2D8B4-22BE-C408-C0B1-8ED979BCB5E1}"/>
              </a:ext>
            </a:extLst>
          </p:cNvPr>
          <p:cNvSpPr txBox="1"/>
          <p:nvPr/>
        </p:nvSpPr>
        <p:spPr>
          <a:xfrm>
            <a:off x="6535448" y="5545741"/>
            <a:ext cx="48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whilst your opponent thinks</a:t>
            </a:r>
          </a:p>
        </p:txBody>
      </p:sp>
    </p:spTree>
    <p:extLst>
      <p:ext uri="{BB962C8B-B14F-4D97-AF65-F5344CB8AC3E}">
        <p14:creationId xmlns:p14="http://schemas.microsoft.com/office/powerpoint/2010/main" val="36741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DBFD-86D7-EE65-B157-7ADB2CB3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252800-CC87-E305-ACF7-C849219BBD17}"/>
              </a:ext>
            </a:extLst>
          </p:cNvPr>
          <p:cNvSpPr txBox="1"/>
          <p:nvPr/>
        </p:nvSpPr>
        <p:spPr>
          <a:xfrm>
            <a:off x="683171" y="933639"/>
            <a:ext cx="524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F___ to attack 2 pieces at the same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354C9-87D7-C30F-D9DB-0529AC2E5C8B}"/>
              </a:ext>
            </a:extLst>
          </p:cNvPr>
          <p:cNvSpPr txBox="1"/>
          <p:nvPr/>
        </p:nvSpPr>
        <p:spPr>
          <a:xfrm>
            <a:off x="683168" y="2600309"/>
            <a:ext cx="657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P__ to attack a piece with a bigger piece behind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2B289-B8F4-C11E-F1DE-18D16F3BA15C}"/>
              </a:ext>
            </a:extLst>
          </p:cNvPr>
          <p:cNvSpPr txBox="1"/>
          <p:nvPr/>
        </p:nvSpPr>
        <p:spPr>
          <a:xfrm>
            <a:off x="683169" y="4073025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A____ A_____ A_____ 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89B4C-9E04-6203-F88E-58F70D3F3077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FEEC8-459E-C323-98A0-5A69B901AFE8}"/>
              </a:ext>
            </a:extLst>
          </p:cNvPr>
          <p:cNvSpPr txBox="1"/>
          <p:nvPr/>
        </p:nvSpPr>
        <p:spPr>
          <a:xfrm>
            <a:off x="683168" y="5555029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! But don’t forget to d_____</a:t>
            </a:r>
          </a:p>
        </p:txBody>
      </p:sp>
    </p:spTree>
    <p:extLst>
      <p:ext uri="{BB962C8B-B14F-4D97-AF65-F5344CB8AC3E}">
        <p14:creationId xmlns:p14="http://schemas.microsoft.com/office/powerpoint/2010/main" val="61500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A0A43-FAB1-D9CC-1C24-23B41E78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3AB3E1-615D-E2F5-49FB-FC6BCC1B1153}"/>
              </a:ext>
            </a:extLst>
          </p:cNvPr>
          <p:cNvSpPr txBox="1"/>
          <p:nvPr/>
        </p:nvSpPr>
        <p:spPr>
          <a:xfrm>
            <a:off x="683171" y="933639"/>
            <a:ext cx="524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FORK to attack 2 pieces at the same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85698-7ED4-12F7-79AB-773D00C2A2BA}"/>
              </a:ext>
            </a:extLst>
          </p:cNvPr>
          <p:cNvSpPr txBox="1"/>
          <p:nvPr/>
        </p:nvSpPr>
        <p:spPr>
          <a:xfrm>
            <a:off x="683168" y="2600309"/>
            <a:ext cx="657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PIN to attack a piece with a bigger piece behind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212C1-9398-EF70-83E0-33C21DB6581F}"/>
              </a:ext>
            </a:extLst>
          </p:cNvPr>
          <p:cNvSpPr txBox="1"/>
          <p:nvPr/>
        </p:nvSpPr>
        <p:spPr>
          <a:xfrm>
            <a:off x="683169" y="4073025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  ATTACK  ATTACK!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E4938-2F9A-48F2-D2DE-5AC2E3EB3A8E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Tactics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9E86B-5C86-9011-61D5-60C372602C01}"/>
              </a:ext>
            </a:extLst>
          </p:cNvPr>
          <p:cNvSpPr txBox="1"/>
          <p:nvPr/>
        </p:nvSpPr>
        <p:spPr>
          <a:xfrm>
            <a:off x="683168" y="5555029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 ! But don’t forget to DEFEND </a:t>
            </a:r>
          </a:p>
        </p:txBody>
      </p:sp>
    </p:spTree>
    <p:extLst>
      <p:ext uri="{BB962C8B-B14F-4D97-AF65-F5344CB8AC3E}">
        <p14:creationId xmlns:p14="http://schemas.microsoft.com/office/powerpoint/2010/main" val="42864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66CF-327D-69A4-7121-3B3A69AD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65662E-52D5-EC04-9C1A-4FA0CAC4063B}"/>
              </a:ext>
            </a:extLst>
          </p:cNvPr>
          <p:cNvSpPr txBox="1"/>
          <p:nvPr/>
        </p:nvSpPr>
        <p:spPr>
          <a:xfrm>
            <a:off x="504495" y="868996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a P___ to a Q____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1EC4B-BD8A-455F-9073-CA9261681590}"/>
              </a:ext>
            </a:extLst>
          </p:cNvPr>
          <p:cNvSpPr txBox="1"/>
          <p:nvPr/>
        </p:nvSpPr>
        <p:spPr>
          <a:xfrm>
            <a:off x="278522" y="340383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BD83E-F0A1-CA0F-D127-EA7450639FBF}"/>
              </a:ext>
            </a:extLst>
          </p:cNvPr>
          <p:cNvSpPr txBox="1"/>
          <p:nvPr/>
        </p:nvSpPr>
        <p:spPr>
          <a:xfrm>
            <a:off x="457762" y="2730154"/>
            <a:ext cx="47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your R____s together in a “</a:t>
            </a:r>
            <a:r>
              <a:rPr lang="en-US" dirty="0" err="1"/>
              <a:t>LawnMower</a:t>
            </a:r>
            <a:r>
              <a:rPr lang="en-US" dirty="0"/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C3E52-CE4C-171A-1409-CDBB52E583E9}"/>
              </a:ext>
            </a:extLst>
          </p:cNvPr>
          <p:cNvSpPr txBox="1"/>
          <p:nvPr/>
        </p:nvSpPr>
        <p:spPr>
          <a:xfrm>
            <a:off x="386606" y="4960644"/>
            <a:ext cx="52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T___  y____  t____ !</a:t>
            </a:r>
          </a:p>
        </p:txBody>
      </p:sp>
    </p:spTree>
    <p:extLst>
      <p:ext uri="{BB962C8B-B14F-4D97-AF65-F5344CB8AC3E}">
        <p14:creationId xmlns:p14="http://schemas.microsoft.com/office/powerpoint/2010/main" val="16136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333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Greenwood</dc:creator>
  <cp:lastModifiedBy>Colin Greenwood</cp:lastModifiedBy>
  <cp:revision>3</cp:revision>
  <dcterms:created xsi:type="dcterms:W3CDTF">2024-01-22T10:31:35Z</dcterms:created>
  <dcterms:modified xsi:type="dcterms:W3CDTF">2024-01-22T11:48:26Z</dcterms:modified>
</cp:coreProperties>
</file>