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9C09-697F-AA46-2952-3C8C961D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F9ADA-C230-5143-F424-0578A289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1439-3A6C-23BA-11E3-616B5FCA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C93B-D720-4271-2222-077B8AF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B54-BCF4-2C56-25E1-930E9D15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814F-2730-AFDD-74BF-7FEA1F20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B89E-7517-3810-29D3-F6F478FB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6C0E-EFC7-CF4C-D658-31978FAB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02F6-91AB-0A07-C60B-239C37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B526-BF49-7427-9586-BF215E2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3044C-418A-BB2E-F53A-53CC372A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AEB14-8ADF-E1D0-26FD-85461BF3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AD3F-C7E0-4080-6ACB-23A6165D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9FE3-580B-DCE4-0F05-3ABEDFC2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173B-26BA-6EF8-D2EB-58F3638F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893-1678-3B86-3227-32FF531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36A6-43B2-098F-2FD7-23F288FB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DF40-9581-5F3A-16DD-0707267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4016-5602-7771-77C4-6609F593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55F8-54A9-7985-BBC3-3F98FD56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F3F4-C2EE-80F8-3C5D-E92C5A7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8B9E3-8972-1EDD-FB0A-BD4CB48F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3A22-54F4-D895-2D25-C554D70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073C-43FC-F619-7B64-6622B782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F2E7-DAF6-3E21-F8B3-E700EA1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80A7-7877-2A7C-FC62-19284850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26D1-D73F-EB98-ED26-FE64AF71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BD2-7B9A-5826-E366-E84B6808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F14F2-208E-2DBB-DC1C-143B18F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9354-0E86-8066-B14E-5CA6C8B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415C-75CB-25EF-BB2D-69A0C659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ED98-2E4F-97C2-3E96-C6BC6962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D09A-07DA-494A-4E6A-5B78FF5E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3F085-0F35-D417-E728-F333EA03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3DBAC-22AE-2728-57C8-606C913F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A0186-DDE2-0639-4419-5FB8570C9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798C2-B784-405F-7FB3-853C4DD8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59428-44FB-8E64-FE8C-3AE07436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75A8D-1B34-7E9B-DF3D-D893B91F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FEE7-00D2-2432-B16D-11919F18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8D5B4-FEA0-D8A3-9B28-3498E790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41930-8897-55E9-640E-0ADDA42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076B2-30D4-D2F3-F06D-BB8ECA2A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2FBDD-86DC-79D2-031E-6EAA2AEC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74B53-C228-200F-B6ED-E17F39B5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B602-53F6-7E85-4C78-540C8F19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0CD-F902-C310-DC0D-4C36E25A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2E63-F127-E089-731A-D3038599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9E523-8FEF-54AF-240E-1C5B8021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8E3CA-4FCD-DEA3-CA77-3F910613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B17F-00BF-F07C-1324-AA447C5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99B-4B6B-27AC-92E4-D714324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FD2B-666B-D6B9-A3F8-0564AEFF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4957-086B-23CA-49F3-C0FA71A37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38C86-0AEB-4BF9-26AA-14AF3BEC6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18E-5413-64CC-636A-762739AF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3106-3FF8-282F-1A8B-36186E9E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BE71-84B5-0ED6-5652-8BCDD5F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33F6E-3ACA-C378-5D7F-50B40E4F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0B72-283C-9E0A-7065-190BAA65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08A7-BFA0-66D3-D683-391211F6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4E21-7921-7D44-B520-2096A3B0877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6010-B6DB-21C7-7B39-035F838C9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0110-518D-846E-AE13-FE702F381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B5592-3EFE-D87C-5D41-904BAB4A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1" y="0"/>
            <a:ext cx="68658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50497-54F9-63F9-E4E5-CC34AB90D23E}"/>
              </a:ext>
            </a:extLst>
          </p:cNvPr>
          <p:cNvSpPr txBox="1"/>
          <p:nvPr/>
        </p:nvSpPr>
        <p:spPr>
          <a:xfrm>
            <a:off x="7581072" y="222279"/>
            <a:ext cx="4311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White to move</a:t>
            </a:r>
          </a:p>
          <a:p>
            <a:endParaRPr lang="en-US" sz="2400" dirty="0"/>
          </a:p>
          <a:p>
            <a:r>
              <a:rPr lang="en-US" sz="2400" dirty="0" err="1"/>
              <a:t>Whos</a:t>
            </a:r>
            <a:r>
              <a:rPr lang="en-US" sz="2400" dirty="0"/>
              <a:t> winning ?</a:t>
            </a:r>
          </a:p>
          <a:p>
            <a:endParaRPr lang="en-US" sz="2400" dirty="0"/>
          </a:p>
          <a:p>
            <a:r>
              <a:rPr lang="en-US" sz="2400" dirty="0" err="1"/>
              <a:t>Whats</a:t>
            </a:r>
            <a:r>
              <a:rPr lang="en-US" sz="2400" dirty="0"/>
              <a:t> the best move for White ?</a:t>
            </a:r>
          </a:p>
          <a:p>
            <a:endParaRPr lang="en-US" sz="2400" dirty="0"/>
          </a:p>
          <a:p>
            <a:r>
              <a:rPr lang="en-US" sz="2400" dirty="0"/>
              <a:t>What do we call this tactic ?</a:t>
            </a:r>
          </a:p>
          <a:p>
            <a:endParaRPr lang="en-US" sz="2400" dirty="0"/>
          </a:p>
          <a:p>
            <a:r>
              <a:rPr lang="en-US" sz="2400" dirty="0"/>
              <a:t>Who has the best King position 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61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0F51-3309-BAEA-FA0E-C32DE265F7C9}"/>
              </a:ext>
            </a:extLst>
          </p:cNvPr>
          <p:cNvSpPr txBox="1"/>
          <p:nvPr/>
        </p:nvSpPr>
        <p:spPr>
          <a:xfrm>
            <a:off x="7581072" y="222279"/>
            <a:ext cx="4311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White to move</a:t>
            </a:r>
          </a:p>
          <a:p>
            <a:endParaRPr lang="en-US" sz="2400" dirty="0"/>
          </a:p>
          <a:p>
            <a:r>
              <a:rPr lang="en-US" sz="2400" dirty="0" err="1"/>
              <a:t>Whos</a:t>
            </a:r>
            <a:r>
              <a:rPr lang="en-US" sz="2400" dirty="0"/>
              <a:t> winning ?</a:t>
            </a:r>
          </a:p>
          <a:p>
            <a:endParaRPr lang="en-US" sz="2400" dirty="0"/>
          </a:p>
          <a:p>
            <a:r>
              <a:rPr lang="en-US" sz="2400" dirty="0" err="1"/>
              <a:t>Whats</a:t>
            </a:r>
            <a:r>
              <a:rPr lang="en-US" sz="2400" dirty="0"/>
              <a:t> the best move for White ?</a:t>
            </a:r>
          </a:p>
          <a:p>
            <a:endParaRPr lang="en-US" sz="2400" dirty="0"/>
          </a:p>
          <a:p>
            <a:r>
              <a:rPr lang="en-US" sz="2400" dirty="0"/>
              <a:t>What do we call this tactic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0A13A-1564-0539-CC51-82E1F6AA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1" y="10510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0F51-3309-BAEA-FA0E-C32DE265F7C9}"/>
              </a:ext>
            </a:extLst>
          </p:cNvPr>
          <p:cNvSpPr txBox="1"/>
          <p:nvPr/>
        </p:nvSpPr>
        <p:spPr>
          <a:xfrm>
            <a:off x="7581072" y="222279"/>
            <a:ext cx="4311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White to move</a:t>
            </a:r>
          </a:p>
          <a:p>
            <a:endParaRPr lang="en-US" sz="2400" dirty="0"/>
          </a:p>
          <a:p>
            <a:r>
              <a:rPr lang="en-US" sz="2400" dirty="0" err="1"/>
              <a:t>Whos</a:t>
            </a:r>
            <a:r>
              <a:rPr lang="en-US" sz="2400" dirty="0"/>
              <a:t> winning ?</a:t>
            </a:r>
          </a:p>
          <a:p>
            <a:endParaRPr lang="en-US" sz="2400" dirty="0"/>
          </a:p>
          <a:p>
            <a:r>
              <a:rPr lang="en-US" sz="2400" dirty="0" err="1"/>
              <a:t>Whats</a:t>
            </a:r>
            <a:r>
              <a:rPr lang="en-US" sz="2400" dirty="0"/>
              <a:t> the best move for White ?</a:t>
            </a:r>
          </a:p>
          <a:p>
            <a:endParaRPr lang="en-US" sz="2400" dirty="0"/>
          </a:p>
          <a:p>
            <a:r>
              <a:rPr lang="en-US" sz="2400" dirty="0"/>
              <a:t>What do we call this tactic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B8946-9CF2-2696-8D28-263711B2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7" y="37107"/>
            <a:ext cx="6865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5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0F51-3309-BAEA-FA0E-C32DE265F7C9}"/>
              </a:ext>
            </a:extLst>
          </p:cNvPr>
          <p:cNvSpPr txBox="1"/>
          <p:nvPr/>
        </p:nvSpPr>
        <p:spPr>
          <a:xfrm>
            <a:off x="7581072" y="222279"/>
            <a:ext cx="4311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White to move</a:t>
            </a:r>
          </a:p>
          <a:p>
            <a:endParaRPr lang="en-US" sz="2400" dirty="0"/>
          </a:p>
          <a:p>
            <a:r>
              <a:rPr lang="en-US" sz="2400" dirty="0" err="1"/>
              <a:t>Whos</a:t>
            </a:r>
            <a:r>
              <a:rPr lang="en-US" sz="2400" dirty="0"/>
              <a:t> winning ?</a:t>
            </a:r>
          </a:p>
          <a:p>
            <a:endParaRPr lang="en-US" sz="2400" dirty="0"/>
          </a:p>
          <a:p>
            <a:r>
              <a:rPr lang="en-US" sz="2400" dirty="0" err="1"/>
              <a:t>Whats</a:t>
            </a:r>
            <a:r>
              <a:rPr lang="en-US" sz="2400" dirty="0"/>
              <a:t> the best move for White ?</a:t>
            </a:r>
          </a:p>
          <a:p>
            <a:endParaRPr lang="en-US" sz="2400" dirty="0"/>
          </a:p>
          <a:p>
            <a:r>
              <a:rPr lang="en-US" sz="2400" dirty="0"/>
              <a:t>What do we call this tactic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4A9BE7-CC6E-2774-55C0-70EAF444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4" y="0"/>
            <a:ext cx="687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0F51-3309-BAEA-FA0E-C32DE265F7C9}"/>
              </a:ext>
            </a:extLst>
          </p:cNvPr>
          <p:cNvSpPr txBox="1"/>
          <p:nvPr/>
        </p:nvSpPr>
        <p:spPr>
          <a:xfrm>
            <a:off x="7581072" y="222279"/>
            <a:ext cx="4311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White to move</a:t>
            </a:r>
          </a:p>
          <a:p>
            <a:endParaRPr lang="en-US" sz="2400" dirty="0"/>
          </a:p>
          <a:p>
            <a:r>
              <a:rPr lang="en-US" sz="2400" dirty="0" err="1"/>
              <a:t>Whos</a:t>
            </a:r>
            <a:r>
              <a:rPr lang="en-US" sz="2400" dirty="0"/>
              <a:t> winning ?</a:t>
            </a:r>
          </a:p>
          <a:p>
            <a:endParaRPr lang="en-US" sz="2400" dirty="0"/>
          </a:p>
          <a:p>
            <a:r>
              <a:rPr lang="en-US" sz="2400" dirty="0" err="1"/>
              <a:t>Whats</a:t>
            </a:r>
            <a:r>
              <a:rPr lang="en-US" sz="2400" dirty="0"/>
              <a:t> the best move for White ?</a:t>
            </a:r>
          </a:p>
          <a:p>
            <a:endParaRPr lang="en-US" sz="2400" dirty="0"/>
          </a:p>
          <a:p>
            <a:r>
              <a:rPr lang="en-US" sz="2400" dirty="0"/>
              <a:t>What do we call this tactic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BD67A9-312B-C19E-AC47-A0FF5E98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0" y="94593"/>
            <a:ext cx="6842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0F51-3309-BAEA-FA0E-C32DE265F7C9}"/>
              </a:ext>
            </a:extLst>
          </p:cNvPr>
          <p:cNvSpPr txBox="1"/>
          <p:nvPr/>
        </p:nvSpPr>
        <p:spPr>
          <a:xfrm>
            <a:off x="7581072" y="222279"/>
            <a:ext cx="4311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White to move</a:t>
            </a:r>
          </a:p>
          <a:p>
            <a:endParaRPr lang="en-US" sz="2400" dirty="0"/>
          </a:p>
          <a:p>
            <a:r>
              <a:rPr lang="en-US" sz="2400" dirty="0" err="1"/>
              <a:t>Whos</a:t>
            </a:r>
            <a:r>
              <a:rPr lang="en-US" sz="2400" dirty="0"/>
              <a:t> winning ?</a:t>
            </a:r>
          </a:p>
          <a:p>
            <a:endParaRPr lang="en-US" sz="2400" dirty="0"/>
          </a:p>
          <a:p>
            <a:r>
              <a:rPr lang="en-US" sz="2400" dirty="0" err="1"/>
              <a:t>Whats</a:t>
            </a:r>
            <a:r>
              <a:rPr lang="en-US" sz="2400" dirty="0"/>
              <a:t> the best move for White ?</a:t>
            </a:r>
          </a:p>
          <a:p>
            <a:endParaRPr lang="en-US" sz="2400" dirty="0"/>
          </a:p>
          <a:p>
            <a:r>
              <a:rPr lang="en-US" sz="2400" dirty="0"/>
              <a:t>What do we call this tactic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96AD02-F6E3-DD72-1832-E39145D6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1" y="0"/>
            <a:ext cx="687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127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1</cp:revision>
  <dcterms:created xsi:type="dcterms:W3CDTF">2023-10-12T08:49:13Z</dcterms:created>
  <dcterms:modified xsi:type="dcterms:W3CDTF">2023-10-12T09:24:19Z</dcterms:modified>
</cp:coreProperties>
</file>