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C38D-253C-B196-E12D-72CDC6CFE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18C2D-BB79-9296-9806-574C3EA4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23E3-9828-4D4E-391D-CF374D73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A0FD-30D1-8E6B-A93D-342FF2A8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6192-C05B-3C12-23D7-B75C4030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8278-0DF2-30C3-732F-EEDCB892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125-113C-1567-A892-21C3489C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89FF-C920-4195-FE91-01659E11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D209-FC53-220B-77BE-8FD05726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9803-9017-CA53-F01E-2C92D16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EC244-5C89-D55D-A526-5EE96DF9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1CB8-5E88-5B9A-A1BA-529AF074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82A5-65B8-E342-E0D1-BB36A195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878E-9A62-BF6B-C5F9-343050C5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703B-6B78-EA2F-DEAC-CAFEFBF5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9D9C-1A28-58FD-F4F1-76E39718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67F7-EF91-9BBB-EDE1-D294FDD2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FD4A-3C82-D39A-EC9E-A2EA09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3B45-3D9B-871A-9359-1D1843F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B9451-82FC-3467-9879-A4ADE587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A709-5153-6CE8-D77A-227EDD46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B52E-AF11-A029-9DC1-E31A7553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8A8D-E747-7FD4-1875-61E61460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0697-AE97-9301-0546-466B4F28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91F9-5BCD-60FD-9051-4BD41F4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8939-548F-35EF-CAA7-76665944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60F3-E029-E740-2342-F0CD3F4D3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CE7F-939B-0277-7E82-E2AFA8A44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F4BE-1AD9-2F16-1B41-AE44E5FC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4C31-17CE-D8A3-202C-907A61CF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8FA76-CD5B-492E-4DC6-6A12C646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8877-ED6F-C8C1-8802-1210995C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64E0-3100-814C-3606-342693B4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AC08C-C0B3-1F58-EF15-77CDC8DA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C49FE-754B-F36F-7728-B58F881B6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F9296-A16E-358B-1FD3-0D6D3DADE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94C5D-1777-D9B3-B9C3-C8A51A9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A89D3-EEEA-D77D-B15A-58A18689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BEA19-7C8A-BEA8-D559-43015B26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8D8F-76E6-A832-A598-4BF3AA20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15742-9BAE-AAE1-1E89-6FBBBD0C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31454-0DF4-2771-1018-B87EB55C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26C1E-5722-6DDA-0C83-1D0544C3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DDD45-ED97-4358-E251-F450DE39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3F778-9172-873A-D708-C5D59CDB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79603-78AB-281C-1B7D-B19DE88F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2D0D-9132-1971-F8F2-25BA22E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6A97-3A96-A8F7-D1F3-206AA951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DDECE-C648-0EFF-3C2D-7A1D7EA3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FE66-CDEB-7B22-55F0-88F6A7B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BAAAB-6E1F-4F16-A03B-4F155C5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D83D-C6AF-91AA-3DEE-002FB93F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19F5-DBEB-D329-F2B5-464BDFD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0764D-0390-F426-A081-945B0F73A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B9EE1-87B7-E36B-5182-1CF14981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9F2B-B2A3-F5C3-F642-D53E8EEB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8578-FB9B-215D-51C9-06A0520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0C6B-8A99-838D-6648-4558567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914F5-098F-6B0B-31BA-9BB8463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051A9-D187-EE5D-4704-797E172A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C0C2-8ADB-46B3-F810-784D879DE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B09D-B405-E543-A727-8A3665A4BEBF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7866-8C63-38D9-E1AE-C3E16B449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4DCA-55D1-F7AE-A0C6-B4B9E2AD7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74EB-49B1-3440-AB88-2D627F5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ss.com/terms/skewer-ches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2A40E-5BED-7307-7958-C0ABA99521E2}"/>
              </a:ext>
            </a:extLst>
          </p:cNvPr>
          <p:cNvSpPr txBox="1"/>
          <p:nvPr/>
        </p:nvSpPr>
        <p:spPr>
          <a:xfrm>
            <a:off x="966951" y="672663"/>
            <a:ext cx="183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Skewer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EE0F0-E9BE-A9BD-6B1C-05CF59B3F5CE}"/>
              </a:ext>
            </a:extLst>
          </p:cNvPr>
          <p:cNvSpPr txBox="1"/>
          <p:nvPr/>
        </p:nvSpPr>
        <p:spPr>
          <a:xfrm>
            <a:off x="966951" y="1424152"/>
            <a:ext cx="76830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a “Skewer” a valuable piece sits in front of a less valuable piece</a:t>
            </a:r>
          </a:p>
          <a:p>
            <a:endParaRPr lang="en-US" sz="2800" dirty="0"/>
          </a:p>
          <a:p>
            <a:r>
              <a:rPr lang="en-US" sz="2800" dirty="0"/>
              <a:t>When the valuable piece is attacked, it must move out of the way, meaning we may win the piece behind</a:t>
            </a:r>
          </a:p>
          <a:p>
            <a:endParaRPr lang="en-US" sz="2800" dirty="0"/>
          </a:p>
          <a:p>
            <a:r>
              <a:rPr lang="en-US" sz="2800" dirty="0"/>
              <a:t>Its like a pin, but the pieces are reversed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https://www.chess.com/terms/skewer-chess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5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81670-3FD6-EAF0-4958-9FC80550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0D4A31-2167-3A71-8273-A2C9CF26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4D156-ED61-D881-75D1-7CB8DB82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13" y="0"/>
            <a:ext cx="6866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6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Greenwood</dc:creator>
  <cp:lastModifiedBy>Colin Greenwood</cp:lastModifiedBy>
  <cp:revision>2</cp:revision>
  <dcterms:created xsi:type="dcterms:W3CDTF">2023-11-16T12:07:19Z</dcterms:created>
  <dcterms:modified xsi:type="dcterms:W3CDTF">2023-11-16T12:23:36Z</dcterms:modified>
</cp:coreProperties>
</file>