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72" r:id="rId5"/>
    <p:sldId id="259" r:id="rId6"/>
    <p:sldId id="263" r:id="rId7"/>
    <p:sldId id="260" r:id="rId8"/>
    <p:sldId id="261" r:id="rId9"/>
    <p:sldId id="262" r:id="rId10"/>
    <p:sldId id="268" r:id="rId11"/>
    <p:sldId id="270" r:id="rId12"/>
    <p:sldId id="264" r:id="rId13"/>
    <p:sldId id="265" r:id="rId14"/>
    <p:sldId id="266" r:id="rId15"/>
    <p:sldId id="267" r:id="rId16"/>
    <p:sldId id="269" r:id="rId17"/>
    <p:sldId id="271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reen\Documents\GitHub\job_posting_analysis\indeed_scraping\Model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Weighted F1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Sheet2!$A$2:$A$10</c:f>
              <c:strCache>
                <c:ptCount val="9"/>
                <c:pt idx="0">
                  <c:v>CBOW - Logistic Regression</c:v>
                </c:pt>
                <c:pt idx="1">
                  <c:v>NGRAMS - Decision Tree</c:v>
                </c:pt>
                <c:pt idx="2">
                  <c:v>NGRAMS - Logistic Regression</c:v>
                </c:pt>
                <c:pt idx="3">
                  <c:v>CBOW - Decision Tree</c:v>
                </c:pt>
                <c:pt idx="4">
                  <c:v>NGRAMS - Random Forest</c:v>
                </c:pt>
                <c:pt idx="5">
                  <c:v>TFIDF - Decision Tree</c:v>
                </c:pt>
                <c:pt idx="6">
                  <c:v>TFIDF - Random Forest</c:v>
                </c:pt>
                <c:pt idx="7">
                  <c:v>TFIDF - Logistic Regression</c:v>
                </c:pt>
                <c:pt idx="8">
                  <c:v>CBOW - Random Forest</c:v>
                </c:pt>
              </c:strCache>
            </c:strRef>
          </c:cat>
          <c:val>
            <c:numRef>
              <c:f>Sheet2!$B$2:$B$10</c:f>
              <c:numCache>
                <c:formatCode>General</c:formatCode>
                <c:ptCount val="9"/>
                <c:pt idx="0">
                  <c:v>0.76</c:v>
                </c:pt>
                <c:pt idx="1">
                  <c:v>0.74</c:v>
                </c:pt>
                <c:pt idx="2">
                  <c:v>0.71</c:v>
                </c:pt>
                <c:pt idx="3">
                  <c:v>0.69</c:v>
                </c:pt>
                <c:pt idx="4">
                  <c:v>0.68</c:v>
                </c:pt>
                <c:pt idx="5">
                  <c:v>0.64</c:v>
                </c:pt>
                <c:pt idx="6">
                  <c:v>0.64</c:v>
                </c:pt>
                <c:pt idx="7">
                  <c:v>0.64</c:v>
                </c:pt>
                <c:pt idx="8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39-4A3F-8C8B-E763D10822B0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Weighted 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Sheet2!$A$2:$A$10</c:f>
              <c:strCache>
                <c:ptCount val="9"/>
                <c:pt idx="0">
                  <c:v>CBOW - Logistic Regression</c:v>
                </c:pt>
                <c:pt idx="1">
                  <c:v>NGRAMS - Decision Tree</c:v>
                </c:pt>
                <c:pt idx="2">
                  <c:v>NGRAMS - Logistic Regression</c:v>
                </c:pt>
                <c:pt idx="3">
                  <c:v>CBOW - Decision Tree</c:v>
                </c:pt>
                <c:pt idx="4">
                  <c:v>NGRAMS - Random Forest</c:v>
                </c:pt>
                <c:pt idx="5">
                  <c:v>TFIDF - Decision Tree</c:v>
                </c:pt>
                <c:pt idx="6">
                  <c:v>TFIDF - Random Forest</c:v>
                </c:pt>
                <c:pt idx="7">
                  <c:v>TFIDF - Logistic Regression</c:v>
                </c:pt>
                <c:pt idx="8">
                  <c:v>CBOW - Random Forest</c:v>
                </c:pt>
              </c:strCache>
            </c:strRef>
          </c:cat>
          <c:val>
            <c:numRef>
              <c:f>Sheet2!$C$2:$C$10</c:f>
              <c:numCache>
                <c:formatCode>General</c:formatCode>
                <c:ptCount val="9"/>
                <c:pt idx="0">
                  <c:v>0.78</c:v>
                </c:pt>
                <c:pt idx="1">
                  <c:v>0.75</c:v>
                </c:pt>
                <c:pt idx="2">
                  <c:v>0.76</c:v>
                </c:pt>
                <c:pt idx="3">
                  <c:v>0.68</c:v>
                </c:pt>
                <c:pt idx="4">
                  <c:v>0.75</c:v>
                </c:pt>
                <c:pt idx="5">
                  <c:v>0.75</c:v>
                </c:pt>
                <c:pt idx="6">
                  <c:v>0.75</c:v>
                </c:pt>
                <c:pt idx="7">
                  <c:v>0.75</c:v>
                </c:pt>
                <c:pt idx="8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39-4A3F-8C8B-E763D1082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670464"/>
        <c:axId val="468670792"/>
      </c:barChart>
      <c:catAx>
        <c:axId val="46867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670792"/>
        <c:crosses val="autoZero"/>
        <c:auto val="1"/>
        <c:lblAlgn val="ctr"/>
        <c:lblOffset val="100"/>
        <c:noMultiLvlLbl val="0"/>
      </c:catAx>
      <c:valAx>
        <c:axId val="468670792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670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2D6FE-36B1-48FC-9AE1-BDDA94DBF7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A26F784-4CAF-4258-A855-7D5675FA590F}">
      <dgm:prSet/>
      <dgm:spPr/>
      <dgm:t>
        <a:bodyPr/>
        <a:lstStyle/>
        <a:p>
          <a:r>
            <a:rPr lang="en-CA"/>
            <a:t>Job hunting is tedious and time consuming</a:t>
          </a:r>
          <a:endParaRPr lang="en-US"/>
        </a:p>
      </dgm:t>
    </dgm:pt>
    <dgm:pt modelId="{D949777F-7842-4C69-91BB-4C6AD11D4722}" type="parTrans" cxnId="{9C6FBD5A-65CD-49B4-A159-65405A174931}">
      <dgm:prSet/>
      <dgm:spPr/>
      <dgm:t>
        <a:bodyPr/>
        <a:lstStyle/>
        <a:p>
          <a:endParaRPr lang="en-US"/>
        </a:p>
      </dgm:t>
    </dgm:pt>
    <dgm:pt modelId="{90AEE3B3-6804-4772-9735-A90FF97C1380}" type="sibTrans" cxnId="{9C6FBD5A-65CD-49B4-A159-65405A174931}">
      <dgm:prSet/>
      <dgm:spPr/>
      <dgm:t>
        <a:bodyPr/>
        <a:lstStyle/>
        <a:p>
          <a:endParaRPr lang="en-US"/>
        </a:p>
      </dgm:t>
    </dgm:pt>
    <dgm:pt modelId="{E95F684C-65DB-4AE6-9CD7-CB8FF84C07C7}">
      <dgm:prSet/>
      <dgm:spPr/>
      <dgm:t>
        <a:bodyPr/>
        <a:lstStyle/>
        <a:p>
          <a:r>
            <a:rPr lang="en-CA"/>
            <a:t>Job descriptions are ads meant to attract as many applicants as possible</a:t>
          </a:r>
          <a:endParaRPr lang="en-US"/>
        </a:p>
      </dgm:t>
    </dgm:pt>
    <dgm:pt modelId="{A03FF30F-A18E-4669-858D-583D8B6699E2}" type="parTrans" cxnId="{4483B3D3-7CD1-40CE-8264-D23BF1BA36E2}">
      <dgm:prSet/>
      <dgm:spPr/>
      <dgm:t>
        <a:bodyPr/>
        <a:lstStyle/>
        <a:p>
          <a:endParaRPr lang="en-US"/>
        </a:p>
      </dgm:t>
    </dgm:pt>
    <dgm:pt modelId="{0A1C962E-E6D6-4D54-B728-E542B24C3FBC}" type="sibTrans" cxnId="{4483B3D3-7CD1-40CE-8264-D23BF1BA36E2}">
      <dgm:prSet/>
      <dgm:spPr/>
      <dgm:t>
        <a:bodyPr/>
        <a:lstStyle/>
        <a:p>
          <a:endParaRPr lang="en-US"/>
        </a:p>
      </dgm:t>
    </dgm:pt>
    <dgm:pt modelId="{1B5D712D-3C76-4A39-ACEB-3799A67AF070}">
      <dgm:prSet/>
      <dgm:spPr/>
      <dgm:t>
        <a:bodyPr/>
        <a:lstStyle/>
        <a:p>
          <a:r>
            <a:rPr lang="en-CA"/>
            <a:t>Search algorithms struggle to find key differences between similar jobs</a:t>
          </a:r>
          <a:endParaRPr lang="en-US"/>
        </a:p>
      </dgm:t>
    </dgm:pt>
    <dgm:pt modelId="{AF00982F-4E90-4034-A7FD-D4C201AEAB71}" type="parTrans" cxnId="{E1E97492-669C-4FBE-B18D-A3125E4AC1E2}">
      <dgm:prSet/>
      <dgm:spPr/>
      <dgm:t>
        <a:bodyPr/>
        <a:lstStyle/>
        <a:p>
          <a:endParaRPr lang="en-US"/>
        </a:p>
      </dgm:t>
    </dgm:pt>
    <dgm:pt modelId="{4A767D3E-D3F4-4B61-9480-5A560567911C}" type="sibTrans" cxnId="{E1E97492-669C-4FBE-B18D-A3125E4AC1E2}">
      <dgm:prSet/>
      <dgm:spPr/>
      <dgm:t>
        <a:bodyPr/>
        <a:lstStyle/>
        <a:p>
          <a:endParaRPr lang="en-US"/>
        </a:p>
      </dgm:t>
    </dgm:pt>
    <dgm:pt modelId="{7281347C-00A4-49F3-B976-27576BBD8321}">
      <dgm:prSet/>
      <dgm:spPr/>
      <dgm:t>
        <a:bodyPr/>
        <a:lstStyle/>
        <a:p>
          <a:r>
            <a:rPr lang="en-CA"/>
            <a:t>I am looking for entry level jobs focused on data science, machine learning, and/or data analytics</a:t>
          </a:r>
          <a:endParaRPr lang="en-US"/>
        </a:p>
      </dgm:t>
    </dgm:pt>
    <dgm:pt modelId="{47FEB3ED-839E-4ED3-9A1C-3145F6E1C507}" type="parTrans" cxnId="{1C6158AC-0470-4CB9-A578-5B9A742AFC6B}">
      <dgm:prSet/>
      <dgm:spPr/>
      <dgm:t>
        <a:bodyPr/>
        <a:lstStyle/>
        <a:p>
          <a:endParaRPr lang="en-US"/>
        </a:p>
      </dgm:t>
    </dgm:pt>
    <dgm:pt modelId="{67BF89ED-C260-463F-8D44-FD99A2843621}" type="sibTrans" cxnId="{1C6158AC-0470-4CB9-A578-5B9A742AFC6B}">
      <dgm:prSet/>
      <dgm:spPr/>
      <dgm:t>
        <a:bodyPr/>
        <a:lstStyle/>
        <a:p>
          <a:endParaRPr lang="en-US"/>
        </a:p>
      </dgm:t>
    </dgm:pt>
    <dgm:pt modelId="{AED685CA-4919-4E15-BE9D-9300509987B5}">
      <dgm:prSet/>
      <dgm:spPr/>
      <dgm:t>
        <a:bodyPr/>
        <a:lstStyle/>
        <a:p>
          <a:r>
            <a:rPr lang="en-CA"/>
            <a:t>Many of the job postings I see are Business Analyst positions with a focus on sales, management, or marketing</a:t>
          </a:r>
          <a:endParaRPr lang="en-US"/>
        </a:p>
      </dgm:t>
    </dgm:pt>
    <dgm:pt modelId="{18030FE2-E075-495C-B431-68B939F4687F}" type="parTrans" cxnId="{D6BCE78E-0868-40C7-A797-E795B1BF49AC}">
      <dgm:prSet/>
      <dgm:spPr/>
      <dgm:t>
        <a:bodyPr/>
        <a:lstStyle/>
        <a:p>
          <a:endParaRPr lang="en-US"/>
        </a:p>
      </dgm:t>
    </dgm:pt>
    <dgm:pt modelId="{657E32B3-9FEF-4375-9E1B-AB46494B2691}" type="sibTrans" cxnId="{D6BCE78E-0868-40C7-A797-E795B1BF49AC}">
      <dgm:prSet/>
      <dgm:spPr/>
      <dgm:t>
        <a:bodyPr/>
        <a:lstStyle/>
        <a:p>
          <a:endParaRPr lang="en-US"/>
        </a:p>
      </dgm:t>
    </dgm:pt>
    <dgm:pt modelId="{CB6235B6-81D2-4228-B759-36DC24A5C85F}" type="pres">
      <dgm:prSet presAssocID="{FA52D6FE-36B1-48FC-9AE1-BDDA94DBF727}" presName="root" presStyleCnt="0">
        <dgm:presLayoutVars>
          <dgm:dir/>
          <dgm:resizeHandles val="exact"/>
        </dgm:presLayoutVars>
      </dgm:prSet>
      <dgm:spPr/>
    </dgm:pt>
    <dgm:pt modelId="{2F023B81-1232-4E59-BDD3-546FC85EBFD5}" type="pres">
      <dgm:prSet presAssocID="{DA26F784-4CAF-4258-A855-7D5675FA590F}" presName="compNode" presStyleCnt="0"/>
      <dgm:spPr/>
    </dgm:pt>
    <dgm:pt modelId="{2E48981B-4A9E-492A-95F9-7FE0870BABD9}" type="pres">
      <dgm:prSet presAssocID="{DA26F784-4CAF-4258-A855-7D5675FA590F}" presName="bgRect" presStyleLbl="bgShp" presStyleIdx="0" presStyleCnt="5"/>
      <dgm:spPr/>
    </dgm:pt>
    <dgm:pt modelId="{D3778743-3E2B-46A3-BB0F-FA7EA640E8F9}" type="pres">
      <dgm:prSet presAssocID="{DA26F784-4CAF-4258-A855-7D5675FA590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9C245315-D1C8-485A-95E2-8CF7D10277E8}" type="pres">
      <dgm:prSet presAssocID="{DA26F784-4CAF-4258-A855-7D5675FA590F}" presName="spaceRect" presStyleCnt="0"/>
      <dgm:spPr/>
    </dgm:pt>
    <dgm:pt modelId="{75AF1C2E-6776-4FDC-A6B8-093496567BCC}" type="pres">
      <dgm:prSet presAssocID="{DA26F784-4CAF-4258-A855-7D5675FA590F}" presName="parTx" presStyleLbl="revTx" presStyleIdx="0" presStyleCnt="5">
        <dgm:presLayoutVars>
          <dgm:chMax val="0"/>
          <dgm:chPref val="0"/>
        </dgm:presLayoutVars>
      </dgm:prSet>
      <dgm:spPr/>
    </dgm:pt>
    <dgm:pt modelId="{0BED82D7-EE20-4152-A39B-20AFB67407EB}" type="pres">
      <dgm:prSet presAssocID="{90AEE3B3-6804-4772-9735-A90FF97C1380}" presName="sibTrans" presStyleCnt="0"/>
      <dgm:spPr/>
    </dgm:pt>
    <dgm:pt modelId="{37B97C91-6216-4C09-9A4F-4D88169F409D}" type="pres">
      <dgm:prSet presAssocID="{E95F684C-65DB-4AE6-9CD7-CB8FF84C07C7}" presName="compNode" presStyleCnt="0"/>
      <dgm:spPr/>
    </dgm:pt>
    <dgm:pt modelId="{BDAF9AFF-0D1C-4937-B686-6729B4CC9F06}" type="pres">
      <dgm:prSet presAssocID="{E95F684C-65DB-4AE6-9CD7-CB8FF84C07C7}" presName="bgRect" presStyleLbl="bgShp" presStyleIdx="1" presStyleCnt="5"/>
      <dgm:spPr/>
    </dgm:pt>
    <dgm:pt modelId="{F37050C7-FE16-4E95-B408-D5B4D08A5772}" type="pres">
      <dgm:prSet presAssocID="{E95F684C-65DB-4AE6-9CD7-CB8FF84C07C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57B9019-9CAA-459B-A5F6-DD8EA15E5BC5}" type="pres">
      <dgm:prSet presAssocID="{E95F684C-65DB-4AE6-9CD7-CB8FF84C07C7}" presName="spaceRect" presStyleCnt="0"/>
      <dgm:spPr/>
    </dgm:pt>
    <dgm:pt modelId="{258B2C06-224D-4E2E-A374-CE7F1B37CC29}" type="pres">
      <dgm:prSet presAssocID="{E95F684C-65DB-4AE6-9CD7-CB8FF84C07C7}" presName="parTx" presStyleLbl="revTx" presStyleIdx="1" presStyleCnt="5">
        <dgm:presLayoutVars>
          <dgm:chMax val="0"/>
          <dgm:chPref val="0"/>
        </dgm:presLayoutVars>
      </dgm:prSet>
      <dgm:spPr/>
    </dgm:pt>
    <dgm:pt modelId="{23B4C948-6E60-43CA-A597-1BA3FE6816A1}" type="pres">
      <dgm:prSet presAssocID="{0A1C962E-E6D6-4D54-B728-E542B24C3FBC}" presName="sibTrans" presStyleCnt="0"/>
      <dgm:spPr/>
    </dgm:pt>
    <dgm:pt modelId="{4DFD0CCD-49C0-4325-A853-3AC58B26F24A}" type="pres">
      <dgm:prSet presAssocID="{1B5D712D-3C76-4A39-ACEB-3799A67AF070}" presName="compNode" presStyleCnt="0"/>
      <dgm:spPr/>
    </dgm:pt>
    <dgm:pt modelId="{ED61B63E-53A3-4231-8497-9C7BB59EAA8B}" type="pres">
      <dgm:prSet presAssocID="{1B5D712D-3C76-4A39-ACEB-3799A67AF070}" presName="bgRect" presStyleLbl="bgShp" presStyleIdx="2" presStyleCnt="5"/>
      <dgm:spPr/>
    </dgm:pt>
    <dgm:pt modelId="{E1D056E0-83A1-44FC-BD16-17D37B004079}" type="pres">
      <dgm:prSet presAssocID="{1B5D712D-3C76-4A39-ACEB-3799A67AF07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7929412-6B4D-4968-A86D-C64F4CC5E4B3}" type="pres">
      <dgm:prSet presAssocID="{1B5D712D-3C76-4A39-ACEB-3799A67AF070}" presName="spaceRect" presStyleCnt="0"/>
      <dgm:spPr/>
    </dgm:pt>
    <dgm:pt modelId="{24D9BA5A-4237-4E1F-BA2F-A3B1A8FDC4F0}" type="pres">
      <dgm:prSet presAssocID="{1B5D712D-3C76-4A39-ACEB-3799A67AF070}" presName="parTx" presStyleLbl="revTx" presStyleIdx="2" presStyleCnt="5">
        <dgm:presLayoutVars>
          <dgm:chMax val="0"/>
          <dgm:chPref val="0"/>
        </dgm:presLayoutVars>
      </dgm:prSet>
      <dgm:spPr/>
    </dgm:pt>
    <dgm:pt modelId="{0793E2A2-DFC4-4C9C-96C4-73BC94EBF8C5}" type="pres">
      <dgm:prSet presAssocID="{4A767D3E-D3F4-4B61-9480-5A560567911C}" presName="sibTrans" presStyleCnt="0"/>
      <dgm:spPr/>
    </dgm:pt>
    <dgm:pt modelId="{82B5C58A-E7DF-4095-8C97-24320C250E4D}" type="pres">
      <dgm:prSet presAssocID="{7281347C-00A4-49F3-B976-27576BBD8321}" presName="compNode" presStyleCnt="0"/>
      <dgm:spPr/>
    </dgm:pt>
    <dgm:pt modelId="{5325E6A4-5F30-4705-A160-3900A37DCD77}" type="pres">
      <dgm:prSet presAssocID="{7281347C-00A4-49F3-B976-27576BBD8321}" presName="bgRect" presStyleLbl="bgShp" presStyleIdx="3" presStyleCnt="5"/>
      <dgm:spPr/>
    </dgm:pt>
    <dgm:pt modelId="{95CA51ED-8615-47A7-8386-B2E2068A105C}" type="pres">
      <dgm:prSet presAssocID="{7281347C-00A4-49F3-B976-27576BBD832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0E92B63-CCCF-41ED-9FF7-16DBE7CB63F6}" type="pres">
      <dgm:prSet presAssocID="{7281347C-00A4-49F3-B976-27576BBD8321}" presName="spaceRect" presStyleCnt="0"/>
      <dgm:spPr/>
    </dgm:pt>
    <dgm:pt modelId="{6B99A76C-6347-4857-9485-6B27FCC025FF}" type="pres">
      <dgm:prSet presAssocID="{7281347C-00A4-49F3-B976-27576BBD8321}" presName="parTx" presStyleLbl="revTx" presStyleIdx="3" presStyleCnt="5">
        <dgm:presLayoutVars>
          <dgm:chMax val="0"/>
          <dgm:chPref val="0"/>
        </dgm:presLayoutVars>
      </dgm:prSet>
      <dgm:spPr/>
    </dgm:pt>
    <dgm:pt modelId="{678BFD69-F975-4913-867D-9B2100857025}" type="pres">
      <dgm:prSet presAssocID="{67BF89ED-C260-463F-8D44-FD99A2843621}" presName="sibTrans" presStyleCnt="0"/>
      <dgm:spPr/>
    </dgm:pt>
    <dgm:pt modelId="{F78654DD-AD79-40A0-B17D-18FB579C714E}" type="pres">
      <dgm:prSet presAssocID="{AED685CA-4919-4E15-BE9D-9300509987B5}" presName="compNode" presStyleCnt="0"/>
      <dgm:spPr/>
    </dgm:pt>
    <dgm:pt modelId="{62026863-F7CF-4B2D-9165-6F9EA64A151F}" type="pres">
      <dgm:prSet presAssocID="{AED685CA-4919-4E15-BE9D-9300509987B5}" presName="bgRect" presStyleLbl="bgShp" presStyleIdx="4" presStyleCnt="5"/>
      <dgm:spPr/>
    </dgm:pt>
    <dgm:pt modelId="{9358B622-E331-4F92-A820-DBED742ECA9F}" type="pres">
      <dgm:prSet presAssocID="{AED685CA-4919-4E15-BE9D-9300509987B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760A68CA-B932-4F38-A5BE-403C0A0344A8}" type="pres">
      <dgm:prSet presAssocID="{AED685CA-4919-4E15-BE9D-9300509987B5}" presName="spaceRect" presStyleCnt="0"/>
      <dgm:spPr/>
    </dgm:pt>
    <dgm:pt modelId="{B49235C2-3499-4916-8573-F5AB0C3CC917}" type="pres">
      <dgm:prSet presAssocID="{AED685CA-4919-4E15-BE9D-9300509987B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483EE39-41A7-473F-B913-F824E8B46C61}" type="presOf" srcId="{7281347C-00A4-49F3-B976-27576BBD8321}" destId="{6B99A76C-6347-4857-9485-6B27FCC025FF}" srcOrd="0" destOrd="0" presId="urn:microsoft.com/office/officeart/2018/2/layout/IconVerticalSolidList"/>
    <dgm:cxn modelId="{8415A63A-1A76-4E2C-88BF-D6947D87D12A}" type="presOf" srcId="{DA26F784-4CAF-4258-A855-7D5675FA590F}" destId="{75AF1C2E-6776-4FDC-A6B8-093496567BCC}" srcOrd="0" destOrd="0" presId="urn:microsoft.com/office/officeart/2018/2/layout/IconVerticalSolidList"/>
    <dgm:cxn modelId="{B163316F-4690-4A56-8502-A6B46E3194B1}" type="presOf" srcId="{AED685CA-4919-4E15-BE9D-9300509987B5}" destId="{B49235C2-3499-4916-8573-F5AB0C3CC917}" srcOrd="0" destOrd="0" presId="urn:microsoft.com/office/officeart/2018/2/layout/IconVerticalSolidList"/>
    <dgm:cxn modelId="{43455A77-4D69-4EEF-8DCF-F517F5080E5A}" type="presOf" srcId="{FA52D6FE-36B1-48FC-9AE1-BDDA94DBF727}" destId="{CB6235B6-81D2-4228-B759-36DC24A5C85F}" srcOrd="0" destOrd="0" presId="urn:microsoft.com/office/officeart/2018/2/layout/IconVerticalSolidList"/>
    <dgm:cxn modelId="{9C6FBD5A-65CD-49B4-A159-65405A174931}" srcId="{FA52D6FE-36B1-48FC-9AE1-BDDA94DBF727}" destId="{DA26F784-4CAF-4258-A855-7D5675FA590F}" srcOrd="0" destOrd="0" parTransId="{D949777F-7842-4C69-91BB-4C6AD11D4722}" sibTransId="{90AEE3B3-6804-4772-9735-A90FF97C1380}"/>
    <dgm:cxn modelId="{D6BCE78E-0868-40C7-A797-E795B1BF49AC}" srcId="{FA52D6FE-36B1-48FC-9AE1-BDDA94DBF727}" destId="{AED685CA-4919-4E15-BE9D-9300509987B5}" srcOrd="4" destOrd="0" parTransId="{18030FE2-E075-495C-B431-68B939F4687F}" sibTransId="{657E32B3-9FEF-4375-9E1B-AB46494B2691}"/>
    <dgm:cxn modelId="{E1E97492-669C-4FBE-B18D-A3125E4AC1E2}" srcId="{FA52D6FE-36B1-48FC-9AE1-BDDA94DBF727}" destId="{1B5D712D-3C76-4A39-ACEB-3799A67AF070}" srcOrd="2" destOrd="0" parTransId="{AF00982F-4E90-4034-A7FD-D4C201AEAB71}" sibTransId="{4A767D3E-D3F4-4B61-9480-5A560567911C}"/>
    <dgm:cxn modelId="{1C6158AC-0470-4CB9-A578-5B9A742AFC6B}" srcId="{FA52D6FE-36B1-48FC-9AE1-BDDA94DBF727}" destId="{7281347C-00A4-49F3-B976-27576BBD8321}" srcOrd="3" destOrd="0" parTransId="{47FEB3ED-839E-4ED3-9A1C-3145F6E1C507}" sibTransId="{67BF89ED-C260-463F-8D44-FD99A2843621}"/>
    <dgm:cxn modelId="{4483B3D3-7CD1-40CE-8264-D23BF1BA36E2}" srcId="{FA52D6FE-36B1-48FC-9AE1-BDDA94DBF727}" destId="{E95F684C-65DB-4AE6-9CD7-CB8FF84C07C7}" srcOrd="1" destOrd="0" parTransId="{A03FF30F-A18E-4669-858D-583D8B6699E2}" sibTransId="{0A1C962E-E6D6-4D54-B728-E542B24C3FBC}"/>
    <dgm:cxn modelId="{288FD1F3-81AD-49BB-A3B9-B50F7CD88F8F}" type="presOf" srcId="{E95F684C-65DB-4AE6-9CD7-CB8FF84C07C7}" destId="{258B2C06-224D-4E2E-A374-CE7F1B37CC29}" srcOrd="0" destOrd="0" presId="urn:microsoft.com/office/officeart/2018/2/layout/IconVerticalSolidList"/>
    <dgm:cxn modelId="{40A7CCFC-CE7A-4029-9E16-7403040C030E}" type="presOf" srcId="{1B5D712D-3C76-4A39-ACEB-3799A67AF070}" destId="{24D9BA5A-4237-4E1F-BA2F-A3B1A8FDC4F0}" srcOrd="0" destOrd="0" presId="urn:microsoft.com/office/officeart/2018/2/layout/IconVerticalSolidList"/>
    <dgm:cxn modelId="{94902FFE-0914-4B0D-909D-F125BE69BFAC}" type="presParOf" srcId="{CB6235B6-81D2-4228-B759-36DC24A5C85F}" destId="{2F023B81-1232-4E59-BDD3-546FC85EBFD5}" srcOrd="0" destOrd="0" presId="urn:microsoft.com/office/officeart/2018/2/layout/IconVerticalSolidList"/>
    <dgm:cxn modelId="{691B000E-092F-448B-9D73-F07FCDE23588}" type="presParOf" srcId="{2F023B81-1232-4E59-BDD3-546FC85EBFD5}" destId="{2E48981B-4A9E-492A-95F9-7FE0870BABD9}" srcOrd="0" destOrd="0" presId="urn:microsoft.com/office/officeart/2018/2/layout/IconVerticalSolidList"/>
    <dgm:cxn modelId="{7FD05B9F-6901-4341-B822-6727208882E4}" type="presParOf" srcId="{2F023B81-1232-4E59-BDD3-546FC85EBFD5}" destId="{D3778743-3E2B-46A3-BB0F-FA7EA640E8F9}" srcOrd="1" destOrd="0" presId="urn:microsoft.com/office/officeart/2018/2/layout/IconVerticalSolidList"/>
    <dgm:cxn modelId="{B5E634C6-369B-44B4-A52D-199D8ECD4ABB}" type="presParOf" srcId="{2F023B81-1232-4E59-BDD3-546FC85EBFD5}" destId="{9C245315-D1C8-485A-95E2-8CF7D10277E8}" srcOrd="2" destOrd="0" presId="urn:microsoft.com/office/officeart/2018/2/layout/IconVerticalSolidList"/>
    <dgm:cxn modelId="{B9FBC31B-212E-4034-8B79-0491118EF161}" type="presParOf" srcId="{2F023B81-1232-4E59-BDD3-546FC85EBFD5}" destId="{75AF1C2E-6776-4FDC-A6B8-093496567BCC}" srcOrd="3" destOrd="0" presId="urn:microsoft.com/office/officeart/2018/2/layout/IconVerticalSolidList"/>
    <dgm:cxn modelId="{DFC4B470-FA8B-47ED-B25C-06037BCCA214}" type="presParOf" srcId="{CB6235B6-81D2-4228-B759-36DC24A5C85F}" destId="{0BED82D7-EE20-4152-A39B-20AFB67407EB}" srcOrd="1" destOrd="0" presId="urn:microsoft.com/office/officeart/2018/2/layout/IconVerticalSolidList"/>
    <dgm:cxn modelId="{12195A48-8661-4718-9F48-5FFA1C13A63B}" type="presParOf" srcId="{CB6235B6-81D2-4228-B759-36DC24A5C85F}" destId="{37B97C91-6216-4C09-9A4F-4D88169F409D}" srcOrd="2" destOrd="0" presId="urn:microsoft.com/office/officeart/2018/2/layout/IconVerticalSolidList"/>
    <dgm:cxn modelId="{CE8FA60E-D835-4A30-81B3-897D85E388EE}" type="presParOf" srcId="{37B97C91-6216-4C09-9A4F-4D88169F409D}" destId="{BDAF9AFF-0D1C-4937-B686-6729B4CC9F06}" srcOrd="0" destOrd="0" presId="urn:microsoft.com/office/officeart/2018/2/layout/IconVerticalSolidList"/>
    <dgm:cxn modelId="{C635E484-034B-4332-98F4-EC251F73E36B}" type="presParOf" srcId="{37B97C91-6216-4C09-9A4F-4D88169F409D}" destId="{F37050C7-FE16-4E95-B408-D5B4D08A5772}" srcOrd="1" destOrd="0" presId="urn:microsoft.com/office/officeart/2018/2/layout/IconVerticalSolidList"/>
    <dgm:cxn modelId="{CF538E45-E293-40F0-85F4-10861CA5D908}" type="presParOf" srcId="{37B97C91-6216-4C09-9A4F-4D88169F409D}" destId="{057B9019-9CAA-459B-A5F6-DD8EA15E5BC5}" srcOrd="2" destOrd="0" presId="urn:microsoft.com/office/officeart/2018/2/layout/IconVerticalSolidList"/>
    <dgm:cxn modelId="{F03EB93E-14FE-4FD1-B02B-35B1445C96AF}" type="presParOf" srcId="{37B97C91-6216-4C09-9A4F-4D88169F409D}" destId="{258B2C06-224D-4E2E-A374-CE7F1B37CC29}" srcOrd="3" destOrd="0" presId="urn:microsoft.com/office/officeart/2018/2/layout/IconVerticalSolidList"/>
    <dgm:cxn modelId="{E0814F73-9B7B-4E1F-93E9-A7AE54C43E4E}" type="presParOf" srcId="{CB6235B6-81D2-4228-B759-36DC24A5C85F}" destId="{23B4C948-6E60-43CA-A597-1BA3FE6816A1}" srcOrd="3" destOrd="0" presId="urn:microsoft.com/office/officeart/2018/2/layout/IconVerticalSolidList"/>
    <dgm:cxn modelId="{5939938B-87DF-4CB8-BBF0-5465BE870CA0}" type="presParOf" srcId="{CB6235B6-81D2-4228-B759-36DC24A5C85F}" destId="{4DFD0CCD-49C0-4325-A853-3AC58B26F24A}" srcOrd="4" destOrd="0" presId="urn:microsoft.com/office/officeart/2018/2/layout/IconVerticalSolidList"/>
    <dgm:cxn modelId="{5B10A340-EE51-4A6A-A39F-E5294975B3D0}" type="presParOf" srcId="{4DFD0CCD-49C0-4325-A853-3AC58B26F24A}" destId="{ED61B63E-53A3-4231-8497-9C7BB59EAA8B}" srcOrd="0" destOrd="0" presId="urn:microsoft.com/office/officeart/2018/2/layout/IconVerticalSolidList"/>
    <dgm:cxn modelId="{A707919B-C48A-4315-8980-04C81BB13A57}" type="presParOf" srcId="{4DFD0CCD-49C0-4325-A853-3AC58B26F24A}" destId="{E1D056E0-83A1-44FC-BD16-17D37B004079}" srcOrd="1" destOrd="0" presId="urn:microsoft.com/office/officeart/2018/2/layout/IconVerticalSolidList"/>
    <dgm:cxn modelId="{E4EF810D-E846-4B80-907A-3E41D72BFF11}" type="presParOf" srcId="{4DFD0CCD-49C0-4325-A853-3AC58B26F24A}" destId="{17929412-6B4D-4968-A86D-C64F4CC5E4B3}" srcOrd="2" destOrd="0" presId="urn:microsoft.com/office/officeart/2018/2/layout/IconVerticalSolidList"/>
    <dgm:cxn modelId="{C56A06FE-AE1F-4F3C-BD41-D443F83CB3F6}" type="presParOf" srcId="{4DFD0CCD-49C0-4325-A853-3AC58B26F24A}" destId="{24D9BA5A-4237-4E1F-BA2F-A3B1A8FDC4F0}" srcOrd="3" destOrd="0" presId="urn:microsoft.com/office/officeart/2018/2/layout/IconVerticalSolidList"/>
    <dgm:cxn modelId="{6212F46C-164D-474F-B714-C6F1622472B8}" type="presParOf" srcId="{CB6235B6-81D2-4228-B759-36DC24A5C85F}" destId="{0793E2A2-DFC4-4C9C-96C4-73BC94EBF8C5}" srcOrd="5" destOrd="0" presId="urn:microsoft.com/office/officeart/2018/2/layout/IconVerticalSolidList"/>
    <dgm:cxn modelId="{014FC319-3465-4793-9F5B-2B9B32FE3CB9}" type="presParOf" srcId="{CB6235B6-81D2-4228-B759-36DC24A5C85F}" destId="{82B5C58A-E7DF-4095-8C97-24320C250E4D}" srcOrd="6" destOrd="0" presId="urn:microsoft.com/office/officeart/2018/2/layout/IconVerticalSolidList"/>
    <dgm:cxn modelId="{963E07DE-28DB-476F-9D0B-76A7DA935619}" type="presParOf" srcId="{82B5C58A-E7DF-4095-8C97-24320C250E4D}" destId="{5325E6A4-5F30-4705-A160-3900A37DCD77}" srcOrd="0" destOrd="0" presId="urn:microsoft.com/office/officeart/2018/2/layout/IconVerticalSolidList"/>
    <dgm:cxn modelId="{A61D3FD5-AB44-49CB-BA51-B4FC071B6D57}" type="presParOf" srcId="{82B5C58A-E7DF-4095-8C97-24320C250E4D}" destId="{95CA51ED-8615-47A7-8386-B2E2068A105C}" srcOrd="1" destOrd="0" presId="urn:microsoft.com/office/officeart/2018/2/layout/IconVerticalSolidList"/>
    <dgm:cxn modelId="{A841821D-86AA-4B40-BEF1-4A4FEE5AD0D2}" type="presParOf" srcId="{82B5C58A-E7DF-4095-8C97-24320C250E4D}" destId="{10E92B63-CCCF-41ED-9FF7-16DBE7CB63F6}" srcOrd="2" destOrd="0" presId="urn:microsoft.com/office/officeart/2018/2/layout/IconVerticalSolidList"/>
    <dgm:cxn modelId="{AD4794B6-0C1A-4573-B54C-A6D9FE5B0718}" type="presParOf" srcId="{82B5C58A-E7DF-4095-8C97-24320C250E4D}" destId="{6B99A76C-6347-4857-9485-6B27FCC025FF}" srcOrd="3" destOrd="0" presId="urn:microsoft.com/office/officeart/2018/2/layout/IconVerticalSolidList"/>
    <dgm:cxn modelId="{7C23E9EF-445E-4A00-A746-0E4004262A6D}" type="presParOf" srcId="{CB6235B6-81D2-4228-B759-36DC24A5C85F}" destId="{678BFD69-F975-4913-867D-9B2100857025}" srcOrd="7" destOrd="0" presId="urn:microsoft.com/office/officeart/2018/2/layout/IconVerticalSolidList"/>
    <dgm:cxn modelId="{428FC1BF-E1D0-49BE-B9B8-EB0E0AC80A36}" type="presParOf" srcId="{CB6235B6-81D2-4228-B759-36DC24A5C85F}" destId="{F78654DD-AD79-40A0-B17D-18FB579C714E}" srcOrd="8" destOrd="0" presId="urn:microsoft.com/office/officeart/2018/2/layout/IconVerticalSolidList"/>
    <dgm:cxn modelId="{0110342F-D0CB-46A5-8DEE-D8C617B50D78}" type="presParOf" srcId="{F78654DD-AD79-40A0-B17D-18FB579C714E}" destId="{62026863-F7CF-4B2D-9165-6F9EA64A151F}" srcOrd="0" destOrd="0" presId="urn:microsoft.com/office/officeart/2018/2/layout/IconVerticalSolidList"/>
    <dgm:cxn modelId="{9259C4F4-B982-4C73-B4FC-88E5EE9E2DB0}" type="presParOf" srcId="{F78654DD-AD79-40A0-B17D-18FB579C714E}" destId="{9358B622-E331-4F92-A820-DBED742ECA9F}" srcOrd="1" destOrd="0" presId="urn:microsoft.com/office/officeart/2018/2/layout/IconVerticalSolidList"/>
    <dgm:cxn modelId="{C84385A8-1B03-468F-95E4-587931514D65}" type="presParOf" srcId="{F78654DD-AD79-40A0-B17D-18FB579C714E}" destId="{760A68CA-B932-4F38-A5BE-403C0A0344A8}" srcOrd="2" destOrd="0" presId="urn:microsoft.com/office/officeart/2018/2/layout/IconVerticalSolidList"/>
    <dgm:cxn modelId="{FA5B1C8B-E741-45A9-ABC0-73C117F00FBF}" type="presParOf" srcId="{F78654DD-AD79-40A0-B17D-18FB579C714E}" destId="{B49235C2-3499-4916-8573-F5AB0C3CC9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2D7850-EEFA-4196-8560-F3A1392A7BF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7FAD8CA-32DC-4667-8EF7-4778AC9CD002}">
      <dgm:prSet/>
      <dgm:spPr/>
      <dgm:t>
        <a:bodyPr/>
        <a:lstStyle/>
        <a:p>
          <a:r>
            <a:rPr lang="en-CA" dirty="0"/>
            <a:t>Streamline my job search while reducing the number of unrelated posts that I must sift through</a:t>
          </a:r>
          <a:endParaRPr lang="en-US" dirty="0"/>
        </a:p>
      </dgm:t>
    </dgm:pt>
    <dgm:pt modelId="{78F54E4D-B388-4C81-B686-3FBA22061C15}" type="parTrans" cxnId="{232A7A99-64D4-4F88-A804-FB89897F1E62}">
      <dgm:prSet/>
      <dgm:spPr/>
      <dgm:t>
        <a:bodyPr/>
        <a:lstStyle/>
        <a:p>
          <a:endParaRPr lang="en-US"/>
        </a:p>
      </dgm:t>
    </dgm:pt>
    <dgm:pt modelId="{22A8D7D5-2BD8-475F-A61E-363936D3C833}" type="sibTrans" cxnId="{232A7A99-64D4-4F88-A804-FB89897F1E62}">
      <dgm:prSet/>
      <dgm:spPr/>
      <dgm:t>
        <a:bodyPr/>
        <a:lstStyle/>
        <a:p>
          <a:endParaRPr lang="en-US"/>
        </a:p>
      </dgm:t>
    </dgm:pt>
    <dgm:pt modelId="{C23B929C-A5DD-4584-A143-06BF96137235}">
      <dgm:prSet/>
      <dgm:spPr/>
      <dgm:t>
        <a:bodyPr/>
        <a:lstStyle/>
        <a:p>
          <a:r>
            <a:rPr lang="en-CA" dirty="0"/>
            <a:t>Rank the job postings based on their similarity to jobs that I have applied to in the past</a:t>
          </a:r>
          <a:endParaRPr lang="en-US" dirty="0"/>
        </a:p>
      </dgm:t>
    </dgm:pt>
    <dgm:pt modelId="{A70B45D3-E1D2-45EE-86BE-9DC605D0FB90}" type="parTrans" cxnId="{F70AD74D-F7EB-4397-B3CE-496C5E17026F}">
      <dgm:prSet/>
      <dgm:spPr/>
      <dgm:t>
        <a:bodyPr/>
        <a:lstStyle/>
        <a:p>
          <a:endParaRPr lang="en-US"/>
        </a:p>
      </dgm:t>
    </dgm:pt>
    <dgm:pt modelId="{2E2E4432-8098-41FF-8894-D528F016675E}" type="sibTrans" cxnId="{F70AD74D-F7EB-4397-B3CE-496C5E17026F}">
      <dgm:prSet/>
      <dgm:spPr/>
      <dgm:t>
        <a:bodyPr/>
        <a:lstStyle/>
        <a:p>
          <a:endParaRPr lang="en-US"/>
        </a:p>
      </dgm:t>
    </dgm:pt>
    <dgm:pt modelId="{3CC66780-F196-4BAC-9BDE-642D5B5FF889}" type="pres">
      <dgm:prSet presAssocID="{112D7850-EEFA-4196-8560-F3A1392A7BF8}" presName="root" presStyleCnt="0">
        <dgm:presLayoutVars>
          <dgm:dir/>
          <dgm:resizeHandles val="exact"/>
        </dgm:presLayoutVars>
      </dgm:prSet>
      <dgm:spPr/>
    </dgm:pt>
    <dgm:pt modelId="{66F0B5E2-5ECF-48D0-BB74-52D655577A18}" type="pres">
      <dgm:prSet presAssocID="{57FAD8CA-32DC-4667-8EF7-4778AC9CD002}" presName="compNode" presStyleCnt="0"/>
      <dgm:spPr/>
    </dgm:pt>
    <dgm:pt modelId="{143EA30D-5C8F-4114-9A82-E9F08D3CC47D}" type="pres">
      <dgm:prSet presAssocID="{57FAD8CA-32DC-4667-8EF7-4778AC9CD00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1869B2AB-58D2-436A-ACFE-DB7F745FD40D}" type="pres">
      <dgm:prSet presAssocID="{57FAD8CA-32DC-4667-8EF7-4778AC9CD002}" presName="spaceRect" presStyleCnt="0"/>
      <dgm:spPr/>
    </dgm:pt>
    <dgm:pt modelId="{656753B9-AA28-46BC-A733-6E3E4C53985E}" type="pres">
      <dgm:prSet presAssocID="{57FAD8CA-32DC-4667-8EF7-4778AC9CD002}" presName="textRect" presStyleLbl="revTx" presStyleIdx="0" presStyleCnt="2">
        <dgm:presLayoutVars>
          <dgm:chMax val="1"/>
          <dgm:chPref val="1"/>
        </dgm:presLayoutVars>
      </dgm:prSet>
      <dgm:spPr/>
    </dgm:pt>
    <dgm:pt modelId="{00C782E8-B54F-488A-83A9-5AD5EA40BD70}" type="pres">
      <dgm:prSet presAssocID="{22A8D7D5-2BD8-475F-A61E-363936D3C833}" presName="sibTrans" presStyleCnt="0"/>
      <dgm:spPr/>
    </dgm:pt>
    <dgm:pt modelId="{46E1321A-F588-464F-857F-0350CBE0C788}" type="pres">
      <dgm:prSet presAssocID="{C23B929C-A5DD-4584-A143-06BF96137235}" presName="compNode" presStyleCnt="0"/>
      <dgm:spPr/>
    </dgm:pt>
    <dgm:pt modelId="{54CFEE9B-0190-4C23-A72D-CC58D0BCC656}" type="pres">
      <dgm:prSet presAssocID="{C23B929C-A5DD-4584-A143-06BF9613723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l outline"/>
        </a:ext>
      </dgm:extLst>
    </dgm:pt>
    <dgm:pt modelId="{C192503D-C898-4AEE-B2EF-9D431B9FB301}" type="pres">
      <dgm:prSet presAssocID="{C23B929C-A5DD-4584-A143-06BF96137235}" presName="spaceRect" presStyleCnt="0"/>
      <dgm:spPr/>
    </dgm:pt>
    <dgm:pt modelId="{8B7331E4-C034-45CA-93D1-250ED16B63AD}" type="pres">
      <dgm:prSet presAssocID="{C23B929C-A5DD-4584-A143-06BF9613723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47C4046-8342-4479-9D39-F3E74D4D0875}" type="presOf" srcId="{57FAD8CA-32DC-4667-8EF7-4778AC9CD002}" destId="{656753B9-AA28-46BC-A733-6E3E4C53985E}" srcOrd="0" destOrd="0" presId="urn:microsoft.com/office/officeart/2018/2/layout/IconLabelList"/>
    <dgm:cxn modelId="{F70AD74D-F7EB-4397-B3CE-496C5E17026F}" srcId="{112D7850-EEFA-4196-8560-F3A1392A7BF8}" destId="{C23B929C-A5DD-4584-A143-06BF96137235}" srcOrd="1" destOrd="0" parTransId="{A70B45D3-E1D2-45EE-86BE-9DC605D0FB90}" sibTransId="{2E2E4432-8098-41FF-8894-D528F016675E}"/>
    <dgm:cxn modelId="{232A7A99-64D4-4F88-A804-FB89897F1E62}" srcId="{112D7850-EEFA-4196-8560-F3A1392A7BF8}" destId="{57FAD8CA-32DC-4667-8EF7-4778AC9CD002}" srcOrd="0" destOrd="0" parTransId="{78F54E4D-B388-4C81-B686-3FBA22061C15}" sibTransId="{22A8D7D5-2BD8-475F-A61E-363936D3C833}"/>
    <dgm:cxn modelId="{E51149B7-D7BC-4762-87AF-496700A38D61}" type="presOf" srcId="{C23B929C-A5DD-4584-A143-06BF96137235}" destId="{8B7331E4-C034-45CA-93D1-250ED16B63AD}" srcOrd="0" destOrd="0" presId="urn:microsoft.com/office/officeart/2018/2/layout/IconLabelList"/>
    <dgm:cxn modelId="{5A8DDFDA-6854-4DF4-A544-3E9CD8BA924D}" type="presOf" srcId="{112D7850-EEFA-4196-8560-F3A1392A7BF8}" destId="{3CC66780-F196-4BAC-9BDE-642D5B5FF889}" srcOrd="0" destOrd="0" presId="urn:microsoft.com/office/officeart/2018/2/layout/IconLabelList"/>
    <dgm:cxn modelId="{859E6600-B3F1-4C15-BDF8-F202E4643B75}" type="presParOf" srcId="{3CC66780-F196-4BAC-9BDE-642D5B5FF889}" destId="{66F0B5E2-5ECF-48D0-BB74-52D655577A18}" srcOrd="0" destOrd="0" presId="urn:microsoft.com/office/officeart/2018/2/layout/IconLabelList"/>
    <dgm:cxn modelId="{E5017552-8405-4C9D-AA7F-033514313A02}" type="presParOf" srcId="{66F0B5E2-5ECF-48D0-BB74-52D655577A18}" destId="{143EA30D-5C8F-4114-9A82-E9F08D3CC47D}" srcOrd="0" destOrd="0" presId="urn:microsoft.com/office/officeart/2018/2/layout/IconLabelList"/>
    <dgm:cxn modelId="{E7121AFF-900B-4F8A-8AED-F11B313FC12D}" type="presParOf" srcId="{66F0B5E2-5ECF-48D0-BB74-52D655577A18}" destId="{1869B2AB-58D2-436A-ACFE-DB7F745FD40D}" srcOrd="1" destOrd="0" presId="urn:microsoft.com/office/officeart/2018/2/layout/IconLabelList"/>
    <dgm:cxn modelId="{260FB87F-F2F7-4461-98B3-9837B80E9235}" type="presParOf" srcId="{66F0B5E2-5ECF-48D0-BB74-52D655577A18}" destId="{656753B9-AA28-46BC-A733-6E3E4C53985E}" srcOrd="2" destOrd="0" presId="urn:microsoft.com/office/officeart/2018/2/layout/IconLabelList"/>
    <dgm:cxn modelId="{B4914A3C-D419-4850-96D9-EEDD5CAF8586}" type="presParOf" srcId="{3CC66780-F196-4BAC-9BDE-642D5B5FF889}" destId="{00C782E8-B54F-488A-83A9-5AD5EA40BD70}" srcOrd="1" destOrd="0" presId="urn:microsoft.com/office/officeart/2018/2/layout/IconLabelList"/>
    <dgm:cxn modelId="{1065BB4E-92A2-4C0F-BC31-41EFFA0A2747}" type="presParOf" srcId="{3CC66780-F196-4BAC-9BDE-642D5B5FF889}" destId="{46E1321A-F588-464F-857F-0350CBE0C788}" srcOrd="2" destOrd="0" presId="urn:microsoft.com/office/officeart/2018/2/layout/IconLabelList"/>
    <dgm:cxn modelId="{9E9C93B6-EA85-4C60-A5F5-98B7CF3186CE}" type="presParOf" srcId="{46E1321A-F588-464F-857F-0350CBE0C788}" destId="{54CFEE9B-0190-4C23-A72D-CC58D0BCC656}" srcOrd="0" destOrd="0" presId="urn:microsoft.com/office/officeart/2018/2/layout/IconLabelList"/>
    <dgm:cxn modelId="{F377101B-9067-4A48-803C-FBC73E32E1C0}" type="presParOf" srcId="{46E1321A-F588-464F-857F-0350CBE0C788}" destId="{C192503D-C898-4AEE-B2EF-9D431B9FB301}" srcOrd="1" destOrd="0" presId="urn:microsoft.com/office/officeart/2018/2/layout/IconLabelList"/>
    <dgm:cxn modelId="{A9231735-C98A-4E6F-AA0A-FB7C6B0DD4E4}" type="presParOf" srcId="{46E1321A-F588-464F-857F-0350CBE0C788}" destId="{8B7331E4-C034-45CA-93D1-250ED16B63A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F377C1-EE2F-4DA0-90DE-B747EBCD7D0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632D92E-E81D-452A-A224-791DFE8A781B}">
      <dgm:prSet/>
      <dgm:spPr/>
      <dgm:t>
        <a:bodyPr/>
        <a:lstStyle/>
        <a:p>
          <a:pPr>
            <a:defRPr b="1"/>
          </a:pPr>
          <a:r>
            <a:rPr lang="en-CA"/>
            <a:t>Jobs I will apply to</a:t>
          </a:r>
          <a:endParaRPr lang="en-US"/>
        </a:p>
      </dgm:t>
    </dgm:pt>
    <dgm:pt modelId="{E1C0B005-8CE8-430C-94AD-1CD742256E55}" type="parTrans" cxnId="{1B6298A8-23C0-4EBA-9428-90F1D28F985B}">
      <dgm:prSet/>
      <dgm:spPr/>
      <dgm:t>
        <a:bodyPr/>
        <a:lstStyle/>
        <a:p>
          <a:endParaRPr lang="en-US"/>
        </a:p>
      </dgm:t>
    </dgm:pt>
    <dgm:pt modelId="{FB18A125-F494-4B74-AB3D-7072EC2DC097}" type="sibTrans" cxnId="{1B6298A8-23C0-4EBA-9428-90F1D28F985B}">
      <dgm:prSet/>
      <dgm:spPr/>
      <dgm:t>
        <a:bodyPr/>
        <a:lstStyle/>
        <a:p>
          <a:endParaRPr lang="en-US"/>
        </a:p>
      </dgm:t>
    </dgm:pt>
    <dgm:pt modelId="{BF60E3D4-6FA9-4880-968B-9AC00F862F32}">
      <dgm:prSet/>
      <dgm:spPr/>
      <dgm:t>
        <a:bodyPr/>
        <a:lstStyle/>
        <a:p>
          <a:r>
            <a:rPr lang="en-CA"/>
            <a:t>Python</a:t>
          </a:r>
          <a:endParaRPr lang="en-US"/>
        </a:p>
      </dgm:t>
    </dgm:pt>
    <dgm:pt modelId="{CF1DDBAE-2A12-4064-B395-C209FDDBCBEA}" type="parTrans" cxnId="{DACB2A6F-7388-4BD7-A11D-B9973ECC05ED}">
      <dgm:prSet/>
      <dgm:spPr/>
      <dgm:t>
        <a:bodyPr/>
        <a:lstStyle/>
        <a:p>
          <a:endParaRPr lang="en-US"/>
        </a:p>
      </dgm:t>
    </dgm:pt>
    <dgm:pt modelId="{0BD2FED7-E859-4FBE-8881-1E9EEB39D9FE}" type="sibTrans" cxnId="{DACB2A6F-7388-4BD7-A11D-B9973ECC05ED}">
      <dgm:prSet/>
      <dgm:spPr/>
      <dgm:t>
        <a:bodyPr/>
        <a:lstStyle/>
        <a:p>
          <a:endParaRPr lang="en-US"/>
        </a:p>
      </dgm:t>
    </dgm:pt>
    <dgm:pt modelId="{C140D45A-3DEB-4E7D-A920-B40AA4059594}">
      <dgm:prSet/>
      <dgm:spPr/>
      <dgm:t>
        <a:bodyPr/>
        <a:lstStyle/>
        <a:p>
          <a:r>
            <a:rPr lang="en-CA"/>
            <a:t>R</a:t>
          </a:r>
          <a:endParaRPr lang="en-US"/>
        </a:p>
      </dgm:t>
    </dgm:pt>
    <dgm:pt modelId="{9018A64E-4DA1-4AB1-9086-F55F65CA62BE}" type="parTrans" cxnId="{C2998191-95B7-4BE7-97E9-8D12C3509F7E}">
      <dgm:prSet/>
      <dgm:spPr/>
      <dgm:t>
        <a:bodyPr/>
        <a:lstStyle/>
        <a:p>
          <a:endParaRPr lang="en-US"/>
        </a:p>
      </dgm:t>
    </dgm:pt>
    <dgm:pt modelId="{C99A6FCD-B573-45FA-85DD-7178B7C62F14}" type="sibTrans" cxnId="{C2998191-95B7-4BE7-97E9-8D12C3509F7E}">
      <dgm:prSet/>
      <dgm:spPr/>
      <dgm:t>
        <a:bodyPr/>
        <a:lstStyle/>
        <a:p>
          <a:endParaRPr lang="en-US"/>
        </a:p>
      </dgm:t>
    </dgm:pt>
    <dgm:pt modelId="{A1474AA5-2972-4B6A-98FD-EA78D2AA9DFE}">
      <dgm:prSet/>
      <dgm:spPr/>
      <dgm:t>
        <a:bodyPr/>
        <a:lstStyle/>
        <a:p>
          <a:r>
            <a:rPr lang="en-CA"/>
            <a:t>SQL</a:t>
          </a:r>
          <a:endParaRPr lang="en-US"/>
        </a:p>
      </dgm:t>
    </dgm:pt>
    <dgm:pt modelId="{AAD012E9-F222-4908-AAEF-B92931D7FE03}" type="parTrans" cxnId="{EB858E01-6FFF-4DCE-BC4C-69039E342DB6}">
      <dgm:prSet/>
      <dgm:spPr/>
      <dgm:t>
        <a:bodyPr/>
        <a:lstStyle/>
        <a:p>
          <a:endParaRPr lang="en-US"/>
        </a:p>
      </dgm:t>
    </dgm:pt>
    <dgm:pt modelId="{BA646DE4-CE48-4DD2-BDB7-6B629FAF67E3}" type="sibTrans" cxnId="{EB858E01-6FFF-4DCE-BC4C-69039E342DB6}">
      <dgm:prSet/>
      <dgm:spPr/>
      <dgm:t>
        <a:bodyPr/>
        <a:lstStyle/>
        <a:p>
          <a:endParaRPr lang="en-US"/>
        </a:p>
      </dgm:t>
    </dgm:pt>
    <dgm:pt modelId="{421B400E-0A3A-4FA1-8F30-7EBF994D8D13}">
      <dgm:prSet/>
      <dgm:spPr/>
      <dgm:t>
        <a:bodyPr/>
        <a:lstStyle/>
        <a:p>
          <a:r>
            <a:rPr lang="en-CA"/>
            <a:t>Machine Learning</a:t>
          </a:r>
          <a:endParaRPr lang="en-US"/>
        </a:p>
      </dgm:t>
    </dgm:pt>
    <dgm:pt modelId="{73F206D5-351D-4E45-BAF0-322C69F40309}" type="parTrans" cxnId="{325CEC3C-DB0D-4570-BCC8-59E3C68370CA}">
      <dgm:prSet/>
      <dgm:spPr/>
      <dgm:t>
        <a:bodyPr/>
        <a:lstStyle/>
        <a:p>
          <a:endParaRPr lang="en-US"/>
        </a:p>
      </dgm:t>
    </dgm:pt>
    <dgm:pt modelId="{690CBBD4-E6FC-4B27-8C00-F14D63A996AF}" type="sibTrans" cxnId="{325CEC3C-DB0D-4570-BCC8-59E3C68370CA}">
      <dgm:prSet/>
      <dgm:spPr/>
      <dgm:t>
        <a:bodyPr/>
        <a:lstStyle/>
        <a:p>
          <a:endParaRPr lang="en-US"/>
        </a:p>
      </dgm:t>
    </dgm:pt>
    <dgm:pt modelId="{1001D74B-F341-4F55-9305-691FFEA93CBD}">
      <dgm:prSet/>
      <dgm:spPr/>
      <dgm:t>
        <a:bodyPr/>
        <a:lstStyle/>
        <a:p>
          <a:r>
            <a:rPr lang="en-CA"/>
            <a:t>Data Science</a:t>
          </a:r>
          <a:endParaRPr lang="en-US"/>
        </a:p>
      </dgm:t>
    </dgm:pt>
    <dgm:pt modelId="{EC589578-27A6-4115-863A-515AFD62BDDB}" type="parTrans" cxnId="{3197D457-060E-4853-B50E-8D2312EA29AE}">
      <dgm:prSet/>
      <dgm:spPr/>
      <dgm:t>
        <a:bodyPr/>
        <a:lstStyle/>
        <a:p>
          <a:endParaRPr lang="en-US"/>
        </a:p>
      </dgm:t>
    </dgm:pt>
    <dgm:pt modelId="{00C9296E-8D8D-45ED-87E6-E7FFD8978C24}" type="sibTrans" cxnId="{3197D457-060E-4853-B50E-8D2312EA29AE}">
      <dgm:prSet/>
      <dgm:spPr/>
      <dgm:t>
        <a:bodyPr/>
        <a:lstStyle/>
        <a:p>
          <a:endParaRPr lang="en-US"/>
        </a:p>
      </dgm:t>
    </dgm:pt>
    <dgm:pt modelId="{AD71BEEF-7772-4DEF-912B-F36F9415D080}">
      <dgm:prSet/>
      <dgm:spPr/>
      <dgm:t>
        <a:bodyPr/>
        <a:lstStyle/>
        <a:p>
          <a:r>
            <a:rPr lang="en-CA"/>
            <a:t>Math/Physics</a:t>
          </a:r>
          <a:endParaRPr lang="en-US"/>
        </a:p>
      </dgm:t>
    </dgm:pt>
    <dgm:pt modelId="{A456AB99-590C-4AFF-8765-44E7B71BDE75}" type="parTrans" cxnId="{573C71A5-4FC7-4D9D-A641-68833684A68A}">
      <dgm:prSet/>
      <dgm:spPr/>
      <dgm:t>
        <a:bodyPr/>
        <a:lstStyle/>
        <a:p>
          <a:endParaRPr lang="en-US"/>
        </a:p>
      </dgm:t>
    </dgm:pt>
    <dgm:pt modelId="{5DC10B16-4E6D-4F94-9DED-55F51BD6B849}" type="sibTrans" cxnId="{573C71A5-4FC7-4D9D-A641-68833684A68A}">
      <dgm:prSet/>
      <dgm:spPr/>
      <dgm:t>
        <a:bodyPr/>
        <a:lstStyle/>
        <a:p>
          <a:endParaRPr lang="en-US"/>
        </a:p>
      </dgm:t>
    </dgm:pt>
    <dgm:pt modelId="{3B6D7C14-C6C4-43A4-9D38-CDB09E39EC00}">
      <dgm:prSet/>
      <dgm:spPr/>
      <dgm:t>
        <a:bodyPr/>
        <a:lstStyle/>
        <a:p>
          <a:r>
            <a:rPr lang="en-CA"/>
            <a:t>Entry-Level/Intern</a:t>
          </a:r>
          <a:endParaRPr lang="en-US"/>
        </a:p>
      </dgm:t>
    </dgm:pt>
    <dgm:pt modelId="{A8792711-2FB7-4514-A289-0E764465CCF3}" type="parTrans" cxnId="{2E570AE0-4C7A-46B1-A788-F45E0912CC0F}">
      <dgm:prSet/>
      <dgm:spPr/>
      <dgm:t>
        <a:bodyPr/>
        <a:lstStyle/>
        <a:p>
          <a:endParaRPr lang="en-US"/>
        </a:p>
      </dgm:t>
    </dgm:pt>
    <dgm:pt modelId="{51BC9A45-A2B5-4A14-9161-B56409A7140E}" type="sibTrans" cxnId="{2E570AE0-4C7A-46B1-A788-F45E0912CC0F}">
      <dgm:prSet/>
      <dgm:spPr/>
      <dgm:t>
        <a:bodyPr/>
        <a:lstStyle/>
        <a:p>
          <a:endParaRPr lang="en-US"/>
        </a:p>
      </dgm:t>
    </dgm:pt>
    <dgm:pt modelId="{7146CB15-58B7-4BA6-A51D-3A79A993885A}">
      <dgm:prSet/>
      <dgm:spPr/>
      <dgm:t>
        <a:bodyPr/>
        <a:lstStyle/>
        <a:p>
          <a:pPr>
            <a:defRPr b="1"/>
          </a:pPr>
          <a:r>
            <a:rPr lang="en-CA"/>
            <a:t>Jobs I won’t apply to</a:t>
          </a:r>
          <a:endParaRPr lang="en-US"/>
        </a:p>
      </dgm:t>
    </dgm:pt>
    <dgm:pt modelId="{1DE62C2C-3B9E-48DE-AA1D-552AB48807D6}" type="parTrans" cxnId="{6AD73A2F-34AA-408C-886C-7329D9077138}">
      <dgm:prSet/>
      <dgm:spPr/>
      <dgm:t>
        <a:bodyPr/>
        <a:lstStyle/>
        <a:p>
          <a:endParaRPr lang="en-US"/>
        </a:p>
      </dgm:t>
    </dgm:pt>
    <dgm:pt modelId="{825F2212-CB4E-4EC5-84F2-0068D095F457}" type="sibTrans" cxnId="{6AD73A2F-34AA-408C-886C-7329D9077138}">
      <dgm:prSet/>
      <dgm:spPr/>
      <dgm:t>
        <a:bodyPr/>
        <a:lstStyle/>
        <a:p>
          <a:endParaRPr lang="en-US"/>
        </a:p>
      </dgm:t>
    </dgm:pt>
    <dgm:pt modelId="{AE56292A-DB4B-46A0-98AA-D0137A9E1E12}">
      <dgm:prSet/>
      <dgm:spPr/>
      <dgm:t>
        <a:bodyPr/>
        <a:lstStyle/>
        <a:p>
          <a:r>
            <a:rPr lang="en-CA"/>
            <a:t>Manager</a:t>
          </a:r>
          <a:endParaRPr lang="en-US"/>
        </a:p>
      </dgm:t>
    </dgm:pt>
    <dgm:pt modelId="{388A3265-D909-4058-A836-6085C0421B25}" type="parTrans" cxnId="{EEE8415C-E37D-4FB3-ABCC-AB7C2AAACA2E}">
      <dgm:prSet/>
      <dgm:spPr/>
      <dgm:t>
        <a:bodyPr/>
        <a:lstStyle/>
        <a:p>
          <a:endParaRPr lang="en-US"/>
        </a:p>
      </dgm:t>
    </dgm:pt>
    <dgm:pt modelId="{6BE23CC4-2242-4D29-8EC9-54A5D277858E}" type="sibTrans" cxnId="{EEE8415C-E37D-4FB3-ABCC-AB7C2AAACA2E}">
      <dgm:prSet/>
      <dgm:spPr/>
      <dgm:t>
        <a:bodyPr/>
        <a:lstStyle/>
        <a:p>
          <a:endParaRPr lang="en-US"/>
        </a:p>
      </dgm:t>
    </dgm:pt>
    <dgm:pt modelId="{8130CB89-8B67-43C4-9E37-FA92019E8056}">
      <dgm:prSet/>
      <dgm:spPr/>
      <dgm:t>
        <a:bodyPr/>
        <a:lstStyle/>
        <a:p>
          <a:r>
            <a:rPr lang="en-CA"/>
            <a:t>Director</a:t>
          </a:r>
          <a:endParaRPr lang="en-US"/>
        </a:p>
      </dgm:t>
    </dgm:pt>
    <dgm:pt modelId="{D2470EE7-AE47-4CC1-85AF-D490E4107081}" type="parTrans" cxnId="{FE7BFD91-BD91-4FB1-BFD4-46B6CA8FFEA5}">
      <dgm:prSet/>
      <dgm:spPr/>
      <dgm:t>
        <a:bodyPr/>
        <a:lstStyle/>
        <a:p>
          <a:endParaRPr lang="en-US"/>
        </a:p>
      </dgm:t>
    </dgm:pt>
    <dgm:pt modelId="{47CF5AA9-08B1-42F4-AC2B-6B10CE25D0FC}" type="sibTrans" cxnId="{FE7BFD91-BD91-4FB1-BFD4-46B6CA8FFEA5}">
      <dgm:prSet/>
      <dgm:spPr/>
      <dgm:t>
        <a:bodyPr/>
        <a:lstStyle/>
        <a:p>
          <a:endParaRPr lang="en-US"/>
        </a:p>
      </dgm:t>
    </dgm:pt>
    <dgm:pt modelId="{7E1CEE5B-6EB0-4EF4-8A30-69144AD09C4F}">
      <dgm:prSet/>
      <dgm:spPr/>
      <dgm:t>
        <a:bodyPr/>
        <a:lstStyle/>
        <a:p>
          <a:r>
            <a:rPr lang="en-CA"/>
            <a:t>Sales</a:t>
          </a:r>
          <a:endParaRPr lang="en-US"/>
        </a:p>
      </dgm:t>
    </dgm:pt>
    <dgm:pt modelId="{405430EA-D5C1-4F46-A664-DB2AAD573BE8}" type="parTrans" cxnId="{C56E1C1F-ADBB-48C9-9238-52342F1F6D33}">
      <dgm:prSet/>
      <dgm:spPr/>
      <dgm:t>
        <a:bodyPr/>
        <a:lstStyle/>
        <a:p>
          <a:endParaRPr lang="en-US"/>
        </a:p>
      </dgm:t>
    </dgm:pt>
    <dgm:pt modelId="{0F6BD73D-E1E5-4A5B-8C66-155662D9A718}" type="sibTrans" cxnId="{C56E1C1F-ADBB-48C9-9238-52342F1F6D33}">
      <dgm:prSet/>
      <dgm:spPr/>
      <dgm:t>
        <a:bodyPr/>
        <a:lstStyle/>
        <a:p>
          <a:endParaRPr lang="en-US"/>
        </a:p>
      </dgm:t>
    </dgm:pt>
    <dgm:pt modelId="{BED969D8-EB80-4B83-B601-A773023ED052}">
      <dgm:prSet/>
      <dgm:spPr/>
      <dgm:t>
        <a:bodyPr/>
        <a:lstStyle/>
        <a:p>
          <a:r>
            <a:rPr lang="en-CA" dirty="0"/>
            <a:t>Web</a:t>
          </a:r>
          <a:endParaRPr lang="en-US" dirty="0"/>
        </a:p>
      </dgm:t>
    </dgm:pt>
    <dgm:pt modelId="{093F0897-7CC3-4259-B7F8-7FD5E416C16D}" type="parTrans" cxnId="{226109AD-4C03-45BB-8DCB-F7DA269566B5}">
      <dgm:prSet/>
      <dgm:spPr/>
      <dgm:t>
        <a:bodyPr/>
        <a:lstStyle/>
        <a:p>
          <a:endParaRPr lang="en-US"/>
        </a:p>
      </dgm:t>
    </dgm:pt>
    <dgm:pt modelId="{35BCA948-10B5-4DDE-B2F7-B8B44BFDCC88}" type="sibTrans" cxnId="{226109AD-4C03-45BB-8DCB-F7DA269566B5}">
      <dgm:prSet/>
      <dgm:spPr/>
      <dgm:t>
        <a:bodyPr/>
        <a:lstStyle/>
        <a:p>
          <a:endParaRPr lang="en-US"/>
        </a:p>
      </dgm:t>
    </dgm:pt>
    <dgm:pt modelId="{1C262648-514A-4930-9DDB-7C3FC5CBF44C}">
      <dgm:prSet/>
      <dgm:spPr/>
      <dgm:t>
        <a:bodyPr/>
        <a:lstStyle/>
        <a:p>
          <a:r>
            <a:rPr lang="en-CA"/>
            <a:t>PhD</a:t>
          </a:r>
          <a:endParaRPr lang="en-US"/>
        </a:p>
      </dgm:t>
    </dgm:pt>
    <dgm:pt modelId="{CCBE4D48-8928-4F3E-A40A-574CBF63FEF8}" type="parTrans" cxnId="{543756EF-CBBA-4F22-B148-4FBE272689A0}">
      <dgm:prSet/>
      <dgm:spPr/>
      <dgm:t>
        <a:bodyPr/>
        <a:lstStyle/>
        <a:p>
          <a:endParaRPr lang="en-US"/>
        </a:p>
      </dgm:t>
    </dgm:pt>
    <dgm:pt modelId="{AE985217-13DA-4A1D-9EFF-FD2FD14C4C5B}" type="sibTrans" cxnId="{543756EF-CBBA-4F22-B148-4FBE272689A0}">
      <dgm:prSet/>
      <dgm:spPr/>
      <dgm:t>
        <a:bodyPr/>
        <a:lstStyle/>
        <a:p>
          <a:endParaRPr lang="en-US"/>
        </a:p>
      </dgm:t>
    </dgm:pt>
    <dgm:pt modelId="{D5870305-838C-4700-9FAC-BFF37223871E}">
      <dgm:prSet/>
      <dgm:spPr/>
      <dgm:t>
        <a:bodyPr/>
        <a:lstStyle/>
        <a:p>
          <a:r>
            <a:rPr lang="en-CA"/>
            <a:t>Machining</a:t>
          </a:r>
          <a:endParaRPr lang="en-US"/>
        </a:p>
      </dgm:t>
    </dgm:pt>
    <dgm:pt modelId="{683A3F08-3F82-4421-B75A-EDD6A555C683}" type="parTrans" cxnId="{9FDDF439-AAA5-4D55-BFF2-DC9A362D5DF5}">
      <dgm:prSet/>
      <dgm:spPr/>
      <dgm:t>
        <a:bodyPr/>
        <a:lstStyle/>
        <a:p>
          <a:endParaRPr lang="en-US"/>
        </a:p>
      </dgm:t>
    </dgm:pt>
    <dgm:pt modelId="{A0D353CA-6467-4A14-8A3D-6B52A28D47A2}" type="sibTrans" cxnId="{9FDDF439-AAA5-4D55-BFF2-DC9A362D5DF5}">
      <dgm:prSet/>
      <dgm:spPr/>
      <dgm:t>
        <a:bodyPr/>
        <a:lstStyle/>
        <a:p>
          <a:endParaRPr lang="en-US"/>
        </a:p>
      </dgm:t>
    </dgm:pt>
    <dgm:pt modelId="{65528B6F-E055-427A-839B-AF7F6832F7FA}">
      <dgm:prSet/>
      <dgm:spPr/>
      <dgm:t>
        <a:bodyPr/>
        <a:lstStyle/>
        <a:p>
          <a:r>
            <a:rPr lang="en-CA"/>
            <a:t>Full Stack</a:t>
          </a:r>
          <a:endParaRPr lang="en-US"/>
        </a:p>
      </dgm:t>
    </dgm:pt>
    <dgm:pt modelId="{A5B52050-F7FD-4BB2-BDD1-2416690DF8B4}" type="parTrans" cxnId="{77F2AE76-251E-458D-A8A0-0AD4FEC48709}">
      <dgm:prSet/>
      <dgm:spPr/>
      <dgm:t>
        <a:bodyPr/>
        <a:lstStyle/>
        <a:p>
          <a:endParaRPr lang="en-US"/>
        </a:p>
      </dgm:t>
    </dgm:pt>
    <dgm:pt modelId="{D77D8DE2-B14C-47C3-BF64-020E3E4269DB}" type="sibTrans" cxnId="{77F2AE76-251E-458D-A8A0-0AD4FEC48709}">
      <dgm:prSet/>
      <dgm:spPr/>
      <dgm:t>
        <a:bodyPr/>
        <a:lstStyle/>
        <a:p>
          <a:endParaRPr lang="en-US"/>
        </a:p>
      </dgm:t>
    </dgm:pt>
    <dgm:pt modelId="{7A0A1444-F1AB-4E74-8F71-12E63E576E13}" type="pres">
      <dgm:prSet presAssocID="{5BF377C1-EE2F-4DA0-90DE-B747EBCD7D07}" presName="root" presStyleCnt="0">
        <dgm:presLayoutVars>
          <dgm:dir/>
          <dgm:resizeHandles val="exact"/>
        </dgm:presLayoutVars>
      </dgm:prSet>
      <dgm:spPr/>
    </dgm:pt>
    <dgm:pt modelId="{7DA84222-FA5F-4F56-A083-68D046522833}" type="pres">
      <dgm:prSet presAssocID="{A632D92E-E81D-452A-A224-791DFE8A781B}" presName="compNode" presStyleCnt="0"/>
      <dgm:spPr/>
    </dgm:pt>
    <dgm:pt modelId="{A78745A1-EF7C-47B5-A3D0-E12F211771FC}" type="pres">
      <dgm:prSet presAssocID="{A632D92E-E81D-452A-A224-791DFE8A781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C8F8448-D617-4E56-99FA-26A77BAFE4E3}" type="pres">
      <dgm:prSet presAssocID="{A632D92E-E81D-452A-A224-791DFE8A781B}" presName="iconSpace" presStyleCnt="0"/>
      <dgm:spPr/>
    </dgm:pt>
    <dgm:pt modelId="{06343284-4767-4269-9AA5-17CD167F251F}" type="pres">
      <dgm:prSet presAssocID="{A632D92E-E81D-452A-A224-791DFE8A781B}" presName="parTx" presStyleLbl="revTx" presStyleIdx="0" presStyleCnt="4">
        <dgm:presLayoutVars>
          <dgm:chMax val="0"/>
          <dgm:chPref val="0"/>
        </dgm:presLayoutVars>
      </dgm:prSet>
      <dgm:spPr/>
    </dgm:pt>
    <dgm:pt modelId="{0695E726-C55F-4C49-BD26-0FC6BF061D3F}" type="pres">
      <dgm:prSet presAssocID="{A632D92E-E81D-452A-A224-791DFE8A781B}" presName="txSpace" presStyleCnt="0"/>
      <dgm:spPr/>
    </dgm:pt>
    <dgm:pt modelId="{B2734975-7758-4BCC-8D6D-0B5843186BAF}" type="pres">
      <dgm:prSet presAssocID="{A632D92E-E81D-452A-A224-791DFE8A781B}" presName="desTx" presStyleLbl="revTx" presStyleIdx="1" presStyleCnt="4">
        <dgm:presLayoutVars/>
      </dgm:prSet>
      <dgm:spPr/>
    </dgm:pt>
    <dgm:pt modelId="{5F3E521A-3BDC-4444-AA58-98E463DEC5AE}" type="pres">
      <dgm:prSet presAssocID="{FB18A125-F494-4B74-AB3D-7072EC2DC097}" presName="sibTrans" presStyleCnt="0"/>
      <dgm:spPr/>
    </dgm:pt>
    <dgm:pt modelId="{CC9526F4-D0FD-4A9E-B652-51EC8FFD7179}" type="pres">
      <dgm:prSet presAssocID="{7146CB15-58B7-4BA6-A51D-3A79A993885A}" presName="compNode" presStyleCnt="0"/>
      <dgm:spPr/>
    </dgm:pt>
    <dgm:pt modelId="{BFFAAD67-97F4-476D-997A-B78B3910BCA9}" type="pres">
      <dgm:prSet presAssocID="{7146CB15-58B7-4BA6-A51D-3A79A993885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B32DB1ED-6690-4F37-ACFE-28D6FFC3A5FF}" type="pres">
      <dgm:prSet presAssocID="{7146CB15-58B7-4BA6-A51D-3A79A993885A}" presName="iconSpace" presStyleCnt="0"/>
      <dgm:spPr/>
    </dgm:pt>
    <dgm:pt modelId="{E5868670-825E-4BF7-9408-727F9CDC9218}" type="pres">
      <dgm:prSet presAssocID="{7146CB15-58B7-4BA6-A51D-3A79A993885A}" presName="parTx" presStyleLbl="revTx" presStyleIdx="2" presStyleCnt="4">
        <dgm:presLayoutVars>
          <dgm:chMax val="0"/>
          <dgm:chPref val="0"/>
        </dgm:presLayoutVars>
      </dgm:prSet>
      <dgm:spPr/>
    </dgm:pt>
    <dgm:pt modelId="{D8B1F7B2-2629-4B48-9E39-2D9CFF3209FE}" type="pres">
      <dgm:prSet presAssocID="{7146CB15-58B7-4BA6-A51D-3A79A993885A}" presName="txSpace" presStyleCnt="0"/>
      <dgm:spPr/>
    </dgm:pt>
    <dgm:pt modelId="{DC76330E-916A-4024-A3CF-3AF3C677F531}" type="pres">
      <dgm:prSet presAssocID="{7146CB15-58B7-4BA6-A51D-3A79A993885A}" presName="desTx" presStyleLbl="revTx" presStyleIdx="3" presStyleCnt="4">
        <dgm:presLayoutVars/>
      </dgm:prSet>
      <dgm:spPr/>
    </dgm:pt>
  </dgm:ptLst>
  <dgm:cxnLst>
    <dgm:cxn modelId="{EB858E01-6FFF-4DCE-BC4C-69039E342DB6}" srcId="{A632D92E-E81D-452A-A224-791DFE8A781B}" destId="{A1474AA5-2972-4B6A-98FD-EA78D2AA9DFE}" srcOrd="2" destOrd="0" parTransId="{AAD012E9-F222-4908-AAEF-B92931D7FE03}" sibTransId="{BA646DE4-CE48-4DD2-BDB7-6B629FAF67E3}"/>
    <dgm:cxn modelId="{9E490C05-40D0-4799-9FD0-A49386141738}" type="presOf" srcId="{AD71BEEF-7772-4DEF-912B-F36F9415D080}" destId="{B2734975-7758-4BCC-8D6D-0B5843186BAF}" srcOrd="0" destOrd="5" presId="urn:microsoft.com/office/officeart/2018/5/layout/CenteredIconLabelDescriptionList"/>
    <dgm:cxn modelId="{6E0F0508-DADA-4D1D-8C44-3739BBF0539A}" type="presOf" srcId="{5BF377C1-EE2F-4DA0-90DE-B747EBCD7D07}" destId="{7A0A1444-F1AB-4E74-8F71-12E63E576E13}" srcOrd="0" destOrd="0" presId="urn:microsoft.com/office/officeart/2018/5/layout/CenteredIconLabelDescriptionList"/>
    <dgm:cxn modelId="{5E678917-F967-4D6B-A00F-2541E788D51A}" type="presOf" srcId="{8130CB89-8B67-43C4-9E37-FA92019E8056}" destId="{DC76330E-916A-4024-A3CF-3AF3C677F531}" srcOrd="0" destOrd="1" presId="urn:microsoft.com/office/officeart/2018/5/layout/CenteredIconLabelDescriptionList"/>
    <dgm:cxn modelId="{C56E1C1F-ADBB-48C9-9238-52342F1F6D33}" srcId="{7146CB15-58B7-4BA6-A51D-3A79A993885A}" destId="{7E1CEE5B-6EB0-4EF4-8A30-69144AD09C4F}" srcOrd="2" destOrd="0" parTransId="{405430EA-D5C1-4F46-A664-DB2AAD573BE8}" sibTransId="{0F6BD73D-E1E5-4A5B-8C66-155662D9A718}"/>
    <dgm:cxn modelId="{6AD73A2F-34AA-408C-886C-7329D9077138}" srcId="{5BF377C1-EE2F-4DA0-90DE-B747EBCD7D07}" destId="{7146CB15-58B7-4BA6-A51D-3A79A993885A}" srcOrd="1" destOrd="0" parTransId="{1DE62C2C-3B9E-48DE-AA1D-552AB48807D6}" sibTransId="{825F2212-CB4E-4EC5-84F2-0068D095F457}"/>
    <dgm:cxn modelId="{C403F834-29EA-45C3-95B7-959A0FD11D21}" type="presOf" srcId="{A632D92E-E81D-452A-A224-791DFE8A781B}" destId="{06343284-4767-4269-9AA5-17CD167F251F}" srcOrd="0" destOrd="0" presId="urn:microsoft.com/office/officeart/2018/5/layout/CenteredIconLabelDescriptionList"/>
    <dgm:cxn modelId="{E16F0436-EA31-4FCA-BAF6-D36D0E2198A0}" type="presOf" srcId="{BF60E3D4-6FA9-4880-968B-9AC00F862F32}" destId="{B2734975-7758-4BCC-8D6D-0B5843186BAF}" srcOrd="0" destOrd="0" presId="urn:microsoft.com/office/officeart/2018/5/layout/CenteredIconLabelDescriptionList"/>
    <dgm:cxn modelId="{9FDDF439-AAA5-4D55-BFF2-DC9A362D5DF5}" srcId="{7146CB15-58B7-4BA6-A51D-3A79A993885A}" destId="{D5870305-838C-4700-9FAC-BFF37223871E}" srcOrd="5" destOrd="0" parTransId="{683A3F08-3F82-4421-B75A-EDD6A555C683}" sibTransId="{A0D353CA-6467-4A14-8A3D-6B52A28D47A2}"/>
    <dgm:cxn modelId="{325CEC3C-DB0D-4570-BCC8-59E3C68370CA}" srcId="{A632D92E-E81D-452A-A224-791DFE8A781B}" destId="{421B400E-0A3A-4FA1-8F30-7EBF994D8D13}" srcOrd="3" destOrd="0" parTransId="{73F206D5-351D-4E45-BAF0-322C69F40309}" sibTransId="{690CBBD4-E6FC-4B27-8C00-F14D63A996AF}"/>
    <dgm:cxn modelId="{AF96623F-970B-451B-8976-C1C878E9BC96}" type="presOf" srcId="{D5870305-838C-4700-9FAC-BFF37223871E}" destId="{DC76330E-916A-4024-A3CF-3AF3C677F531}" srcOrd="0" destOrd="5" presId="urn:microsoft.com/office/officeart/2018/5/layout/CenteredIconLabelDescriptionList"/>
    <dgm:cxn modelId="{EEE8415C-E37D-4FB3-ABCC-AB7C2AAACA2E}" srcId="{7146CB15-58B7-4BA6-A51D-3A79A993885A}" destId="{AE56292A-DB4B-46A0-98AA-D0137A9E1E12}" srcOrd="0" destOrd="0" parTransId="{388A3265-D909-4058-A836-6085C0421B25}" sibTransId="{6BE23CC4-2242-4D29-8EC9-54A5D277858E}"/>
    <dgm:cxn modelId="{DD60E048-45DC-49B1-A357-4B0F34E1B4DB}" type="presOf" srcId="{7E1CEE5B-6EB0-4EF4-8A30-69144AD09C4F}" destId="{DC76330E-916A-4024-A3CF-3AF3C677F531}" srcOrd="0" destOrd="2" presId="urn:microsoft.com/office/officeart/2018/5/layout/CenteredIconLabelDescriptionList"/>
    <dgm:cxn modelId="{C4A3C24D-8178-4069-88B8-05BD720699BF}" type="presOf" srcId="{3B6D7C14-C6C4-43A4-9D38-CDB09E39EC00}" destId="{B2734975-7758-4BCC-8D6D-0B5843186BAF}" srcOrd="0" destOrd="6" presId="urn:microsoft.com/office/officeart/2018/5/layout/CenteredIconLabelDescriptionList"/>
    <dgm:cxn modelId="{DACB2A6F-7388-4BD7-A11D-B9973ECC05ED}" srcId="{A632D92E-E81D-452A-A224-791DFE8A781B}" destId="{BF60E3D4-6FA9-4880-968B-9AC00F862F32}" srcOrd="0" destOrd="0" parTransId="{CF1DDBAE-2A12-4064-B395-C209FDDBCBEA}" sibTransId="{0BD2FED7-E859-4FBE-8881-1E9EEB39D9FE}"/>
    <dgm:cxn modelId="{69863250-1D20-44DE-8717-421B14D47477}" type="presOf" srcId="{AE56292A-DB4B-46A0-98AA-D0137A9E1E12}" destId="{DC76330E-916A-4024-A3CF-3AF3C677F531}" srcOrd="0" destOrd="0" presId="urn:microsoft.com/office/officeart/2018/5/layout/CenteredIconLabelDescriptionList"/>
    <dgm:cxn modelId="{96876151-9F65-4498-81F1-9938F90F0C3A}" type="presOf" srcId="{C140D45A-3DEB-4E7D-A920-B40AA4059594}" destId="{B2734975-7758-4BCC-8D6D-0B5843186BAF}" srcOrd="0" destOrd="1" presId="urn:microsoft.com/office/officeart/2018/5/layout/CenteredIconLabelDescriptionList"/>
    <dgm:cxn modelId="{77F2AE76-251E-458D-A8A0-0AD4FEC48709}" srcId="{7146CB15-58B7-4BA6-A51D-3A79A993885A}" destId="{65528B6F-E055-427A-839B-AF7F6832F7FA}" srcOrd="6" destOrd="0" parTransId="{A5B52050-F7FD-4BB2-BDD1-2416690DF8B4}" sibTransId="{D77D8DE2-B14C-47C3-BF64-020E3E4269DB}"/>
    <dgm:cxn modelId="{3197D457-060E-4853-B50E-8D2312EA29AE}" srcId="{A632D92E-E81D-452A-A224-791DFE8A781B}" destId="{1001D74B-F341-4F55-9305-691FFEA93CBD}" srcOrd="4" destOrd="0" parTransId="{EC589578-27A6-4115-863A-515AFD62BDDB}" sibTransId="{00C9296E-8D8D-45ED-87E6-E7FFD8978C24}"/>
    <dgm:cxn modelId="{D46E408E-8B50-4619-B60C-9C8019724070}" type="presOf" srcId="{1C262648-514A-4930-9DDB-7C3FC5CBF44C}" destId="{DC76330E-916A-4024-A3CF-3AF3C677F531}" srcOrd="0" destOrd="4" presId="urn:microsoft.com/office/officeart/2018/5/layout/CenteredIconLabelDescriptionList"/>
    <dgm:cxn modelId="{C2998191-95B7-4BE7-97E9-8D12C3509F7E}" srcId="{A632D92E-E81D-452A-A224-791DFE8A781B}" destId="{C140D45A-3DEB-4E7D-A920-B40AA4059594}" srcOrd="1" destOrd="0" parTransId="{9018A64E-4DA1-4AB1-9086-F55F65CA62BE}" sibTransId="{C99A6FCD-B573-45FA-85DD-7178B7C62F14}"/>
    <dgm:cxn modelId="{FE7BFD91-BD91-4FB1-BFD4-46B6CA8FFEA5}" srcId="{7146CB15-58B7-4BA6-A51D-3A79A993885A}" destId="{8130CB89-8B67-43C4-9E37-FA92019E8056}" srcOrd="1" destOrd="0" parTransId="{D2470EE7-AE47-4CC1-85AF-D490E4107081}" sibTransId="{47CF5AA9-08B1-42F4-AC2B-6B10CE25D0FC}"/>
    <dgm:cxn modelId="{573C71A5-4FC7-4D9D-A641-68833684A68A}" srcId="{A632D92E-E81D-452A-A224-791DFE8A781B}" destId="{AD71BEEF-7772-4DEF-912B-F36F9415D080}" srcOrd="5" destOrd="0" parTransId="{A456AB99-590C-4AFF-8765-44E7B71BDE75}" sibTransId="{5DC10B16-4E6D-4F94-9DED-55F51BD6B849}"/>
    <dgm:cxn modelId="{1B6298A8-23C0-4EBA-9428-90F1D28F985B}" srcId="{5BF377C1-EE2F-4DA0-90DE-B747EBCD7D07}" destId="{A632D92E-E81D-452A-A224-791DFE8A781B}" srcOrd="0" destOrd="0" parTransId="{E1C0B005-8CE8-430C-94AD-1CD742256E55}" sibTransId="{FB18A125-F494-4B74-AB3D-7072EC2DC097}"/>
    <dgm:cxn modelId="{226109AD-4C03-45BB-8DCB-F7DA269566B5}" srcId="{7146CB15-58B7-4BA6-A51D-3A79A993885A}" destId="{BED969D8-EB80-4B83-B601-A773023ED052}" srcOrd="3" destOrd="0" parTransId="{093F0897-7CC3-4259-B7F8-7FD5E416C16D}" sibTransId="{35BCA948-10B5-4DDE-B2F7-B8B44BFDCC88}"/>
    <dgm:cxn modelId="{A69E8BBC-8139-4464-AA81-0D014995ADE0}" type="presOf" srcId="{7146CB15-58B7-4BA6-A51D-3A79A993885A}" destId="{E5868670-825E-4BF7-9408-727F9CDC9218}" srcOrd="0" destOrd="0" presId="urn:microsoft.com/office/officeart/2018/5/layout/CenteredIconLabelDescriptionList"/>
    <dgm:cxn modelId="{462D38BF-B5DB-4DA0-95C9-740820AF3F00}" type="presOf" srcId="{65528B6F-E055-427A-839B-AF7F6832F7FA}" destId="{DC76330E-916A-4024-A3CF-3AF3C677F531}" srcOrd="0" destOrd="6" presId="urn:microsoft.com/office/officeart/2018/5/layout/CenteredIconLabelDescriptionList"/>
    <dgm:cxn modelId="{FDD9ECC7-E54A-40C3-AB7A-B49E494C0512}" type="presOf" srcId="{421B400E-0A3A-4FA1-8F30-7EBF994D8D13}" destId="{B2734975-7758-4BCC-8D6D-0B5843186BAF}" srcOrd="0" destOrd="3" presId="urn:microsoft.com/office/officeart/2018/5/layout/CenteredIconLabelDescriptionList"/>
    <dgm:cxn modelId="{94159CCF-395F-4419-8130-1CC5D0939498}" type="presOf" srcId="{1001D74B-F341-4F55-9305-691FFEA93CBD}" destId="{B2734975-7758-4BCC-8D6D-0B5843186BAF}" srcOrd="0" destOrd="4" presId="urn:microsoft.com/office/officeart/2018/5/layout/CenteredIconLabelDescriptionList"/>
    <dgm:cxn modelId="{7527DFDC-2A41-41C5-B8BB-9BD9A0EAB7A7}" type="presOf" srcId="{A1474AA5-2972-4B6A-98FD-EA78D2AA9DFE}" destId="{B2734975-7758-4BCC-8D6D-0B5843186BAF}" srcOrd="0" destOrd="2" presId="urn:microsoft.com/office/officeart/2018/5/layout/CenteredIconLabelDescriptionList"/>
    <dgm:cxn modelId="{2E570AE0-4C7A-46B1-A788-F45E0912CC0F}" srcId="{A632D92E-E81D-452A-A224-791DFE8A781B}" destId="{3B6D7C14-C6C4-43A4-9D38-CDB09E39EC00}" srcOrd="6" destOrd="0" parTransId="{A8792711-2FB7-4514-A289-0E764465CCF3}" sibTransId="{51BC9A45-A2B5-4A14-9161-B56409A7140E}"/>
    <dgm:cxn modelId="{543756EF-CBBA-4F22-B148-4FBE272689A0}" srcId="{7146CB15-58B7-4BA6-A51D-3A79A993885A}" destId="{1C262648-514A-4930-9DDB-7C3FC5CBF44C}" srcOrd="4" destOrd="0" parTransId="{CCBE4D48-8928-4F3E-A40A-574CBF63FEF8}" sibTransId="{AE985217-13DA-4A1D-9EFF-FD2FD14C4C5B}"/>
    <dgm:cxn modelId="{44CB27FE-7EA7-4163-8BCD-5F1A954CF9FA}" type="presOf" srcId="{BED969D8-EB80-4B83-B601-A773023ED052}" destId="{DC76330E-916A-4024-A3CF-3AF3C677F531}" srcOrd="0" destOrd="3" presId="urn:microsoft.com/office/officeart/2018/5/layout/CenteredIconLabelDescriptionList"/>
    <dgm:cxn modelId="{26247530-FF89-4596-A1A2-5ADAB677342A}" type="presParOf" srcId="{7A0A1444-F1AB-4E74-8F71-12E63E576E13}" destId="{7DA84222-FA5F-4F56-A083-68D046522833}" srcOrd="0" destOrd="0" presId="urn:microsoft.com/office/officeart/2018/5/layout/CenteredIconLabelDescriptionList"/>
    <dgm:cxn modelId="{1CC56F41-86FC-4175-A5CD-92EE3308856E}" type="presParOf" srcId="{7DA84222-FA5F-4F56-A083-68D046522833}" destId="{A78745A1-EF7C-47B5-A3D0-E12F211771FC}" srcOrd="0" destOrd="0" presId="urn:microsoft.com/office/officeart/2018/5/layout/CenteredIconLabelDescriptionList"/>
    <dgm:cxn modelId="{699FC671-F42F-4B37-9FDD-29191C33546A}" type="presParOf" srcId="{7DA84222-FA5F-4F56-A083-68D046522833}" destId="{0C8F8448-D617-4E56-99FA-26A77BAFE4E3}" srcOrd="1" destOrd="0" presId="urn:microsoft.com/office/officeart/2018/5/layout/CenteredIconLabelDescriptionList"/>
    <dgm:cxn modelId="{E36AF045-1F63-49F9-92B4-206732FF23F3}" type="presParOf" srcId="{7DA84222-FA5F-4F56-A083-68D046522833}" destId="{06343284-4767-4269-9AA5-17CD167F251F}" srcOrd="2" destOrd="0" presId="urn:microsoft.com/office/officeart/2018/5/layout/CenteredIconLabelDescriptionList"/>
    <dgm:cxn modelId="{EE5883D9-123E-47D7-99B1-2551C66EBA2F}" type="presParOf" srcId="{7DA84222-FA5F-4F56-A083-68D046522833}" destId="{0695E726-C55F-4C49-BD26-0FC6BF061D3F}" srcOrd="3" destOrd="0" presId="urn:microsoft.com/office/officeart/2018/5/layout/CenteredIconLabelDescriptionList"/>
    <dgm:cxn modelId="{A4F1C746-12FF-4B47-B73F-51C6ADC69BD2}" type="presParOf" srcId="{7DA84222-FA5F-4F56-A083-68D046522833}" destId="{B2734975-7758-4BCC-8D6D-0B5843186BAF}" srcOrd="4" destOrd="0" presId="urn:microsoft.com/office/officeart/2018/5/layout/CenteredIconLabelDescriptionList"/>
    <dgm:cxn modelId="{28883436-B484-4ADA-AE5A-3E2FE54EB19E}" type="presParOf" srcId="{7A0A1444-F1AB-4E74-8F71-12E63E576E13}" destId="{5F3E521A-3BDC-4444-AA58-98E463DEC5AE}" srcOrd="1" destOrd="0" presId="urn:microsoft.com/office/officeart/2018/5/layout/CenteredIconLabelDescriptionList"/>
    <dgm:cxn modelId="{5F55BB18-6AAE-4E14-9B0E-40A01E6FA03A}" type="presParOf" srcId="{7A0A1444-F1AB-4E74-8F71-12E63E576E13}" destId="{CC9526F4-D0FD-4A9E-B652-51EC8FFD7179}" srcOrd="2" destOrd="0" presId="urn:microsoft.com/office/officeart/2018/5/layout/CenteredIconLabelDescriptionList"/>
    <dgm:cxn modelId="{702C5213-E042-4442-9026-1B485AE9419A}" type="presParOf" srcId="{CC9526F4-D0FD-4A9E-B652-51EC8FFD7179}" destId="{BFFAAD67-97F4-476D-997A-B78B3910BCA9}" srcOrd="0" destOrd="0" presId="urn:microsoft.com/office/officeart/2018/5/layout/CenteredIconLabelDescriptionList"/>
    <dgm:cxn modelId="{8B613AC8-5220-4922-AA05-DEA82C230F56}" type="presParOf" srcId="{CC9526F4-D0FD-4A9E-B652-51EC8FFD7179}" destId="{B32DB1ED-6690-4F37-ACFE-28D6FFC3A5FF}" srcOrd="1" destOrd="0" presId="urn:microsoft.com/office/officeart/2018/5/layout/CenteredIconLabelDescriptionList"/>
    <dgm:cxn modelId="{E4F227B0-C45E-4080-ACCA-7C102B66ED32}" type="presParOf" srcId="{CC9526F4-D0FD-4A9E-B652-51EC8FFD7179}" destId="{E5868670-825E-4BF7-9408-727F9CDC9218}" srcOrd="2" destOrd="0" presId="urn:microsoft.com/office/officeart/2018/5/layout/CenteredIconLabelDescriptionList"/>
    <dgm:cxn modelId="{2727FCFE-DBDC-472B-B1E5-DC157F814B69}" type="presParOf" srcId="{CC9526F4-D0FD-4A9E-B652-51EC8FFD7179}" destId="{D8B1F7B2-2629-4B48-9E39-2D9CFF3209FE}" srcOrd="3" destOrd="0" presId="urn:microsoft.com/office/officeart/2018/5/layout/CenteredIconLabelDescriptionList"/>
    <dgm:cxn modelId="{42CBF310-B543-42DD-9350-3F8CE42BE1E3}" type="presParOf" srcId="{CC9526F4-D0FD-4A9E-B652-51EC8FFD7179}" destId="{DC76330E-916A-4024-A3CF-3AF3C677F53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489646-8D4F-4BCB-8F3C-BAF70B0AC98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CC67E4F-0BD4-42DB-A3A6-4C3782CE6BB9}">
      <dgm:prSet/>
      <dgm:spPr/>
      <dgm:t>
        <a:bodyPr/>
        <a:lstStyle/>
        <a:p>
          <a:r>
            <a:rPr lang="en-CA"/>
            <a:t>Numbers could be really useful (ie, 5 years of experience)</a:t>
          </a:r>
          <a:endParaRPr lang="en-US"/>
        </a:p>
      </dgm:t>
    </dgm:pt>
    <dgm:pt modelId="{40E46BF1-DF12-46C8-B8BB-197C6302641A}" type="parTrans" cxnId="{F17450AF-7B23-4F09-86A1-F030118D3A1C}">
      <dgm:prSet/>
      <dgm:spPr/>
      <dgm:t>
        <a:bodyPr/>
        <a:lstStyle/>
        <a:p>
          <a:endParaRPr lang="en-US"/>
        </a:p>
      </dgm:t>
    </dgm:pt>
    <dgm:pt modelId="{EF917824-CF36-47E2-B364-1158214A86CB}" type="sibTrans" cxnId="{F17450AF-7B23-4F09-86A1-F030118D3A1C}">
      <dgm:prSet/>
      <dgm:spPr/>
      <dgm:t>
        <a:bodyPr/>
        <a:lstStyle/>
        <a:p>
          <a:endParaRPr lang="en-US"/>
        </a:p>
      </dgm:t>
    </dgm:pt>
    <dgm:pt modelId="{6B86C8BE-830A-4723-91A8-E80CAFD58CC5}">
      <dgm:prSet/>
      <dgm:spPr/>
      <dgm:t>
        <a:bodyPr/>
        <a:lstStyle/>
        <a:p>
          <a:r>
            <a:rPr lang="en-CA"/>
            <a:t>But there were enough numbers caused by the messiness of the HTML that the problems outweighed the benefits</a:t>
          </a:r>
          <a:endParaRPr lang="en-US"/>
        </a:p>
      </dgm:t>
    </dgm:pt>
    <dgm:pt modelId="{83392B62-A127-41E6-BE94-F68F104FD69D}" type="parTrans" cxnId="{26043CE7-C700-4CAF-91B2-483D526A95CE}">
      <dgm:prSet/>
      <dgm:spPr/>
      <dgm:t>
        <a:bodyPr/>
        <a:lstStyle/>
        <a:p>
          <a:endParaRPr lang="en-US"/>
        </a:p>
      </dgm:t>
    </dgm:pt>
    <dgm:pt modelId="{A37BEA02-107B-48CD-9B19-52E3D43DEC29}" type="sibTrans" cxnId="{26043CE7-C700-4CAF-91B2-483D526A95CE}">
      <dgm:prSet/>
      <dgm:spPr/>
      <dgm:t>
        <a:bodyPr/>
        <a:lstStyle/>
        <a:p>
          <a:endParaRPr lang="en-US"/>
        </a:p>
      </dgm:t>
    </dgm:pt>
    <dgm:pt modelId="{C90C3C89-6C4A-4885-8336-481B8F7C1E1D}" type="pres">
      <dgm:prSet presAssocID="{47489646-8D4F-4BCB-8F3C-BAF70B0AC98E}" presName="root" presStyleCnt="0">
        <dgm:presLayoutVars>
          <dgm:dir/>
          <dgm:resizeHandles val="exact"/>
        </dgm:presLayoutVars>
      </dgm:prSet>
      <dgm:spPr/>
    </dgm:pt>
    <dgm:pt modelId="{CE6D8590-0DD6-4127-AA5E-BC47A6EF7C70}" type="pres">
      <dgm:prSet presAssocID="{3CC67E4F-0BD4-42DB-A3A6-4C3782CE6BB9}" presName="compNode" presStyleCnt="0"/>
      <dgm:spPr/>
    </dgm:pt>
    <dgm:pt modelId="{35194635-6E67-4FEA-817A-A8D375CF6909}" type="pres">
      <dgm:prSet presAssocID="{3CC67E4F-0BD4-42DB-A3A6-4C3782CE6BB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80D31DEF-C1EC-4F1F-9B70-38930D2F6BD0}" type="pres">
      <dgm:prSet presAssocID="{3CC67E4F-0BD4-42DB-A3A6-4C3782CE6BB9}" presName="spaceRect" presStyleCnt="0"/>
      <dgm:spPr/>
    </dgm:pt>
    <dgm:pt modelId="{00854077-97CB-46FE-8A62-B6767BBBAC53}" type="pres">
      <dgm:prSet presAssocID="{3CC67E4F-0BD4-42DB-A3A6-4C3782CE6BB9}" presName="textRect" presStyleLbl="revTx" presStyleIdx="0" presStyleCnt="2">
        <dgm:presLayoutVars>
          <dgm:chMax val="1"/>
          <dgm:chPref val="1"/>
        </dgm:presLayoutVars>
      </dgm:prSet>
      <dgm:spPr/>
    </dgm:pt>
    <dgm:pt modelId="{9ACF1A47-2211-4B38-8E41-F3FEE4062BBB}" type="pres">
      <dgm:prSet presAssocID="{EF917824-CF36-47E2-B364-1158214A86CB}" presName="sibTrans" presStyleCnt="0"/>
      <dgm:spPr/>
    </dgm:pt>
    <dgm:pt modelId="{D5B47585-1125-4FA6-B3A9-C128279CEB91}" type="pres">
      <dgm:prSet presAssocID="{6B86C8BE-830A-4723-91A8-E80CAFD58CC5}" presName="compNode" presStyleCnt="0"/>
      <dgm:spPr/>
    </dgm:pt>
    <dgm:pt modelId="{8B869492-6518-406D-AC1C-0384C3911202}" type="pres">
      <dgm:prSet presAssocID="{6B86C8BE-830A-4723-91A8-E80CAFD58CC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D1E887D-EF58-4ECF-AED8-AF9DBA82E71C}" type="pres">
      <dgm:prSet presAssocID="{6B86C8BE-830A-4723-91A8-E80CAFD58CC5}" presName="spaceRect" presStyleCnt="0"/>
      <dgm:spPr/>
    </dgm:pt>
    <dgm:pt modelId="{972A6AAC-8D76-4719-82B0-0A24C4523449}" type="pres">
      <dgm:prSet presAssocID="{6B86C8BE-830A-4723-91A8-E80CAFD58CC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A041F36-637E-4F72-96B5-B58D3E68470C}" type="presOf" srcId="{6B86C8BE-830A-4723-91A8-E80CAFD58CC5}" destId="{972A6AAC-8D76-4719-82B0-0A24C4523449}" srcOrd="0" destOrd="0" presId="urn:microsoft.com/office/officeart/2018/2/layout/IconLabelList"/>
    <dgm:cxn modelId="{E1BA3961-0E43-4151-9DD4-F2781B6A4530}" type="presOf" srcId="{3CC67E4F-0BD4-42DB-A3A6-4C3782CE6BB9}" destId="{00854077-97CB-46FE-8A62-B6767BBBAC53}" srcOrd="0" destOrd="0" presId="urn:microsoft.com/office/officeart/2018/2/layout/IconLabelList"/>
    <dgm:cxn modelId="{9D301149-6A59-4538-AE7C-2368EB1A1348}" type="presOf" srcId="{47489646-8D4F-4BCB-8F3C-BAF70B0AC98E}" destId="{C90C3C89-6C4A-4885-8336-481B8F7C1E1D}" srcOrd="0" destOrd="0" presId="urn:microsoft.com/office/officeart/2018/2/layout/IconLabelList"/>
    <dgm:cxn modelId="{F17450AF-7B23-4F09-86A1-F030118D3A1C}" srcId="{47489646-8D4F-4BCB-8F3C-BAF70B0AC98E}" destId="{3CC67E4F-0BD4-42DB-A3A6-4C3782CE6BB9}" srcOrd="0" destOrd="0" parTransId="{40E46BF1-DF12-46C8-B8BB-197C6302641A}" sibTransId="{EF917824-CF36-47E2-B364-1158214A86CB}"/>
    <dgm:cxn modelId="{26043CE7-C700-4CAF-91B2-483D526A95CE}" srcId="{47489646-8D4F-4BCB-8F3C-BAF70B0AC98E}" destId="{6B86C8BE-830A-4723-91A8-E80CAFD58CC5}" srcOrd="1" destOrd="0" parTransId="{83392B62-A127-41E6-BE94-F68F104FD69D}" sibTransId="{A37BEA02-107B-48CD-9B19-52E3D43DEC29}"/>
    <dgm:cxn modelId="{FD3333A3-C011-4DB9-BCB1-74382B5A2731}" type="presParOf" srcId="{C90C3C89-6C4A-4885-8336-481B8F7C1E1D}" destId="{CE6D8590-0DD6-4127-AA5E-BC47A6EF7C70}" srcOrd="0" destOrd="0" presId="urn:microsoft.com/office/officeart/2018/2/layout/IconLabelList"/>
    <dgm:cxn modelId="{286CE214-34DE-4E6F-910F-CC8BB72EAAC1}" type="presParOf" srcId="{CE6D8590-0DD6-4127-AA5E-BC47A6EF7C70}" destId="{35194635-6E67-4FEA-817A-A8D375CF6909}" srcOrd="0" destOrd="0" presId="urn:microsoft.com/office/officeart/2018/2/layout/IconLabelList"/>
    <dgm:cxn modelId="{7AECCFA9-E610-407B-B7B0-B048E80D8AEC}" type="presParOf" srcId="{CE6D8590-0DD6-4127-AA5E-BC47A6EF7C70}" destId="{80D31DEF-C1EC-4F1F-9B70-38930D2F6BD0}" srcOrd="1" destOrd="0" presId="urn:microsoft.com/office/officeart/2018/2/layout/IconLabelList"/>
    <dgm:cxn modelId="{0E1B1D6D-3B6E-439C-BF07-702976E53FA9}" type="presParOf" srcId="{CE6D8590-0DD6-4127-AA5E-BC47A6EF7C70}" destId="{00854077-97CB-46FE-8A62-B6767BBBAC53}" srcOrd="2" destOrd="0" presId="urn:microsoft.com/office/officeart/2018/2/layout/IconLabelList"/>
    <dgm:cxn modelId="{A61B7159-DD61-4089-8374-A03D35A2C635}" type="presParOf" srcId="{C90C3C89-6C4A-4885-8336-481B8F7C1E1D}" destId="{9ACF1A47-2211-4B38-8E41-F3FEE4062BBB}" srcOrd="1" destOrd="0" presId="urn:microsoft.com/office/officeart/2018/2/layout/IconLabelList"/>
    <dgm:cxn modelId="{393272BA-4D3E-4EB6-B2F6-23CA7C5228F9}" type="presParOf" srcId="{C90C3C89-6C4A-4885-8336-481B8F7C1E1D}" destId="{D5B47585-1125-4FA6-B3A9-C128279CEB91}" srcOrd="2" destOrd="0" presId="urn:microsoft.com/office/officeart/2018/2/layout/IconLabelList"/>
    <dgm:cxn modelId="{B2E99332-4A13-42C6-8A94-F8DEB77B0B97}" type="presParOf" srcId="{D5B47585-1125-4FA6-B3A9-C128279CEB91}" destId="{8B869492-6518-406D-AC1C-0384C3911202}" srcOrd="0" destOrd="0" presId="urn:microsoft.com/office/officeart/2018/2/layout/IconLabelList"/>
    <dgm:cxn modelId="{9FA00A35-AB9D-4634-872A-7A87538BF18C}" type="presParOf" srcId="{D5B47585-1125-4FA6-B3A9-C128279CEB91}" destId="{7D1E887D-EF58-4ECF-AED8-AF9DBA82E71C}" srcOrd="1" destOrd="0" presId="urn:microsoft.com/office/officeart/2018/2/layout/IconLabelList"/>
    <dgm:cxn modelId="{94B66835-49AC-46A7-A25A-819858940CEA}" type="presParOf" srcId="{D5B47585-1125-4FA6-B3A9-C128279CEB91}" destId="{972A6AAC-8D76-4719-82B0-0A24C45234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7D8218-2189-4BC6-B38C-A9AFE3A2461F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D9E5553-93E5-4FC4-B3EF-02849D1F010A}">
      <dgm:prSet/>
      <dgm:spPr/>
      <dgm:t>
        <a:bodyPr/>
        <a:lstStyle/>
        <a:p>
          <a:r>
            <a:rPr lang="en-CA"/>
            <a:t>I compiled the data into 3 different formats</a:t>
          </a:r>
          <a:endParaRPr lang="en-US"/>
        </a:p>
      </dgm:t>
    </dgm:pt>
    <dgm:pt modelId="{710EB1FA-89E8-41FF-83CD-33692A88A1C3}" type="parTrans" cxnId="{01BC1747-BFD8-44D8-8E50-72584B499AD3}">
      <dgm:prSet/>
      <dgm:spPr/>
      <dgm:t>
        <a:bodyPr/>
        <a:lstStyle/>
        <a:p>
          <a:endParaRPr lang="en-US"/>
        </a:p>
      </dgm:t>
    </dgm:pt>
    <dgm:pt modelId="{B054277C-437D-4D3B-A3D6-A00ADB92AAF6}" type="sibTrans" cxnId="{01BC1747-BFD8-44D8-8E50-72584B499AD3}">
      <dgm:prSet/>
      <dgm:spPr/>
      <dgm:t>
        <a:bodyPr/>
        <a:lstStyle/>
        <a:p>
          <a:endParaRPr lang="en-US"/>
        </a:p>
      </dgm:t>
    </dgm:pt>
    <dgm:pt modelId="{253C2FE4-48F5-4398-A394-BBB2BC243C67}">
      <dgm:prSet/>
      <dgm:spPr/>
      <dgm:t>
        <a:bodyPr/>
        <a:lstStyle/>
        <a:p>
          <a:r>
            <a:rPr lang="en-CA"/>
            <a:t>TFIDF</a:t>
          </a:r>
          <a:endParaRPr lang="en-US"/>
        </a:p>
      </dgm:t>
    </dgm:pt>
    <dgm:pt modelId="{5E2C13C1-AD67-4B41-9924-61B8AFF626B1}" type="parTrans" cxnId="{292E1C18-F128-4342-AECB-13B9B9484472}">
      <dgm:prSet/>
      <dgm:spPr/>
      <dgm:t>
        <a:bodyPr/>
        <a:lstStyle/>
        <a:p>
          <a:endParaRPr lang="en-US"/>
        </a:p>
      </dgm:t>
    </dgm:pt>
    <dgm:pt modelId="{125DF76C-BD4D-441C-9385-59BE3F8D86C1}" type="sibTrans" cxnId="{292E1C18-F128-4342-AECB-13B9B9484472}">
      <dgm:prSet/>
      <dgm:spPr/>
      <dgm:t>
        <a:bodyPr/>
        <a:lstStyle/>
        <a:p>
          <a:endParaRPr lang="en-US"/>
        </a:p>
      </dgm:t>
    </dgm:pt>
    <dgm:pt modelId="{9B380D09-70AE-4B06-BBE4-E212C77A4C71}">
      <dgm:prSet/>
      <dgm:spPr/>
      <dgm:t>
        <a:bodyPr/>
        <a:lstStyle/>
        <a:p>
          <a:r>
            <a:rPr lang="en-CA"/>
            <a:t>3870 Features</a:t>
          </a:r>
          <a:endParaRPr lang="en-US"/>
        </a:p>
      </dgm:t>
    </dgm:pt>
    <dgm:pt modelId="{6664B7D0-6F28-4CB7-961D-D716B670AA6D}" type="parTrans" cxnId="{F4426436-5286-4D99-879B-E22E648708EA}">
      <dgm:prSet/>
      <dgm:spPr/>
      <dgm:t>
        <a:bodyPr/>
        <a:lstStyle/>
        <a:p>
          <a:endParaRPr lang="en-US"/>
        </a:p>
      </dgm:t>
    </dgm:pt>
    <dgm:pt modelId="{2B9314B5-C9CC-433B-844D-B5AC189462D2}" type="sibTrans" cxnId="{F4426436-5286-4D99-879B-E22E648708EA}">
      <dgm:prSet/>
      <dgm:spPr/>
      <dgm:t>
        <a:bodyPr/>
        <a:lstStyle/>
        <a:p>
          <a:endParaRPr lang="en-US"/>
        </a:p>
      </dgm:t>
    </dgm:pt>
    <dgm:pt modelId="{F5EEA29B-0696-46B0-8CC4-F002FCFD04B0}">
      <dgm:prSet/>
      <dgm:spPr/>
      <dgm:t>
        <a:bodyPr/>
        <a:lstStyle/>
        <a:p>
          <a:r>
            <a:rPr lang="en-CA"/>
            <a:t>Bag of Words </a:t>
          </a:r>
          <a:endParaRPr lang="en-US"/>
        </a:p>
      </dgm:t>
    </dgm:pt>
    <dgm:pt modelId="{5CB76677-A284-4696-90D6-DE3D171CA837}" type="parTrans" cxnId="{E147B40C-5C97-4F07-A646-7C222CD2791B}">
      <dgm:prSet/>
      <dgm:spPr/>
      <dgm:t>
        <a:bodyPr/>
        <a:lstStyle/>
        <a:p>
          <a:endParaRPr lang="en-US"/>
        </a:p>
      </dgm:t>
    </dgm:pt>
    <dgm:pt modelId="{DAD4560F-BABD-4816-868D-A502164D0B76}" type="sibTrans" cxnId="{E147B40C-5C97-4F07-A646-7C222CD2791B}">
      <dgm:prSet/>
      <dgm:spPr/>
      <dgm:t>
        <a:bodyPr/>
        <a:lstStyle/>
        <a:p>
          <a:endParaRPr lang="en-US"/>
        </a:p>
      </dgm:t>
    </dgm:pt>
    <dgm:pt modelId="{CCC1C142-F5D9-479E-92D7-0A83394FE090}">
      <dgm:prSet/>
      <dgm:spPr/>
      <dgm:t>
        <a:bodyPr/>
        <a:lstStyle/>
        <a:p>
          <a:r>
            <a:rPr lang="en-CA"/>
            <a:t>9780 Features</a:t>
          </a:r>
          <a:endParaRPr lang="en-US"/>
        </a:p>
      </dgm:t>
    </dgm:pt>
    <dgm:pt modelId="{4845A945-F15F-483A-9B3B-C1B5020E6DE3}" type="parTrans" cxnId="{B6392FA3-0B4B-4E61-A8D7-88B89C9CED01}">
      <dgm:prSet/>
      <dgm:spPr/>
      <dgm:t>
        <a:bodyPr/>
        <a:lstStyle/>
        <a:p>
          <a:endParaRPr lang="en-US"/>
        </a:p>
      </dgm:t>
    </dgm:pt>
    <dgm:pt modelId="{F3BA302A-5587-4559-B0F8-2422765D3211}" type="sibTrans" cxnId="{B6392FA3-0B4B-4E61-A8D7-88B89C9CED01}">
      <dgm:prSet/>
      <dgm:spPr/>
      <dgm:t>
        <a:bodyPr/>
        <a:lstStyle/>
        <a:p>
          <a:endParaRPr lang="en-US"/>
        </a:p>
      </dgm:t>
    </dgm:pt>
    <dgm:pt modelId="{478CAD8B-34BA-41F9-B94A-FEC5B9B6795E}">
      <dgm:prSet/>
      <dgm:spPr/>
      <dgm:t>
        <a:bodyPr/>
        <a:lstStyle/>
        <a:p>
          <a:r>
            <a:rPr lang="en-CA"/>
            <a:t>nGrams (n=2)</a:t>
          </a:r>
          <a:endParaRPr lang="en-US"/>
        </a:p>
      </dgm:t>
    </dgm:pt>
    <dgm:pt modelId="{BA389FBA-8071-4C76-A238-CFF19F143A5F}" type="parTrans" cxnId="{2DF44114-9570-49FB-9CFD-B0EE6FABCE78}">
      <dgm:prSet/>
      <dgm:spPr/>
      <dgm:t>
        <a:bodyPr/>
        <a:lstStyle/>
        <a:p>
          <a:endParaRPr lang="en-US"/>
        </a:p>
      </dgm:t>
    </dgm:pt>
    <dgm:pt modelId="{26E4EF4E-4F8B-4F9D-B855-9A7A35C8E36F}" type="sibTrans" cxnId="{2DF44114-9570-49FB-9CFD-B0EE6FABCE78}">
      <dgm:prSet/>
      <dgm:spPr/>
      <dgm:t>
        <a:bodyPr/>
        <a:lstStyle/>
        <a:p>
          <a:endParaRPr lang="en-US"/>
        </a:p>
      </dgm:t>
    </dgm:pt>
    <dgm:pt modelId="{3B76DD2D-ECA3-4DA9-B296-7F5B3FFEDA98}">
      <dgm:prSet/>
      <dgm:spPr/>
      <dgm:t>
        <a:bodyPr/>
        <a:lstStyle/>
        <a:p>
          <a:r>
            <a:rPr lang="en-CA"/>
            <a:t>87625 Features</a:t>
          </a:r>
          <a:endParaRPr lang="en-US"/>
        </a:p>
      </dgm:t>
    </dgm:pt>
    <dgm:pt modelId="{6AAA2F66-DE95-4A38-9551-7FF2CAACF647}" type="parTrans" cxnId="{03296D8A-5BA5-4F31-B26A-53AA6D827CDE}">
      <dgm:prSet/>
      <dgm:spPr/>
      <dgm:t>
        <a:bodyPr/>
        <a:lstStyle/>
        <a:p>
          <a:endParaRPr lang="en-US"/>
        </a:p>
      </dgm:t>
    </dgm:pt>
    <dgm:pt modelId="{835BDDFC-CD67-47FE-B351-DD51BCC09F20}" type="sibTrans" cxnId="{03296D8A-5BA5-4F31-B26A-53AA6D827CDE}">
      <dgm:prSet/>
      <dgm:spPr/>
      <dgm:t>
        <a:bodyPr/>
        <a:lstStyle/>
        <a:p>
          <a:endParaRPr lang="en-US"/>
        </a:p>
      </dgm:t>
    </dgm:pt>
    <dgm:pt modelId="{D5E88C29-3343-4ADA-BC81-0C91B8CDEEEA}" type="pres">
      <dgm:prSet presAssocID="{717D8218-2189-4BC6-B38C-A9AFE3A2461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C82F61-9688-45C9-80B5-074CF20F7394}" type="pres">
      <dgm:prSet presAssocID="{1D9E5553-93E5-4FC4-B3EF-02849D1F010A}" presName="root" presStyleCnt="0"/>
      <dgm:spPr/>
    </dgm:pt>
    <dgm:pt modelId="{8E791E2F-8E4C-42A0-9F76-903B8AA53516}" type="pres">
      <dgm:prSet presAssocID="{1D9E5553-93E5-4FC4-B3EF-02849D1F010A}" presName="rootComposite" presStyleCnt="0"/>
      <dgm:spPr/>
    </dgm:pt>
    <dgm:pt modelId="{2003033F-58BA-4DBA-835E-B6FA033119C0}" type="pres">
      <dgm:prSet presAssocID="{1D9E5553-93E5-4FC4-B3EF-02849D1F010A}" presName="rootText" presStyleLbl="node1" presStyleIdx="0" presStyleCnt="4"/>
      <dgm:spPr/>
    </dgm:pt>
    <dgm:pt modelId="{E9736856-8D48-498D-A050-49FE7A06455E}" type="pres">
      <dgm:prSet presAssocID="{1D9E5553-93E5-4FC4-B3EF-02849D1F010A}" presName="rootConnector" presStyleLbl="node1" presStyleIdx="0" presStyleCnt="4"/>
      <dgm:spPr/>
    </dgm:pt>
    <dgm:pt modelId="{CA032825-5D42-4BC4-BD76-54354990CEC8}" type="pres">
      <dgm:prSet presAssocID="{1D9E5553-93E5-4FC4-B3EF-02849D1F010A}" presName="childShape" presStyleCnt="0"/>
      <dgm:spPr/>
    </dgm:pt>
    <dgm:pt modelId="{F24D8B79-1586-486A-899E-E04BF3EF508C}" type="pres">
      <dgm:prSet presAssocID="{253C2FE4-48F5-4398-A394-BBB2BC243C67}" presName="root" presStyleCnt="0"/>
      <dgm:spPr/>
    </dgm:pt>
    <dgm:pt modelId="{09311AA7-9EF3-47F1-9FF5-A0A6CC7446E4}" type="pres">
      <dgm:prSet presAssocID="{253C2FE4-48F5-4398-A394-BBB2BC243C67}" presName="rootComposite" presStyleCnt="0"/>
      <dgm:spPr/>
    </dgm:pt>
    <dgm:pt modelId="{4AFE2A82-9FF1-4F2F-A00B-69C314CF2063}" type="pres">
      <dgm:prSet presAssocID="{253C2FE4-48F5-4398-A394-BBB2BC243C67}" presName="rootText" presStyleLbl="node1" presStyleIdx="1" presStyleCnt="4"/>
      <dgm:spPr/>
    </dgm:pt>
    <dgm:pt modelId="{87F62B78-75CC-4B90-9C8B-C9C739EAEED8}" type="pres">
      <dgm:prSet presAssocID="{253C2FE4-48F5-4398-A394-BBB2BC243C67}" presName="rootConnector" presStyleLbl="node1" presStyleIdx="1" presStyleCnt="4"/>
      <dgm:spPr/>
    </dgm:pt>
    <dgm:pt modelId="{5382185A-09DC-4CE8-AC03-AA40A4C0A87D}" type="pres">
      <dgm:prSet presAssocID="{253C2FE4-48F5-4398-A394-BBB2BC243C67}" presName="childShape" presStyleCnt="0"/>
      <dgm:spPr/>
    </dgm:pt>
    <dgm:pt modelId="{C9863ADB-CE39-4415-B9A0-D99CED9C6F81}" type="pres">
      <dgm:prSet presAssocID="{6664B7D0-6F28-4CB7-961D-D716B670AA6D}" presName="Name13" presStyleLbl="parChTrans1D2" presStyleIdx="0" presStyleCnt="3"/>
      <dgm:spPr/>
    </dgm:pt>
    <dgm:pt modelId="{5BB17E37-D180-4125-AA6E-0BB2DBB98B50}" type="pres">
      <dgm:prSet presAssocID="{9B380D09-70AE-4B06-BBE4-E212C77A4C71}" presName="childText" presStyleLbl="bgAcc1" presStyleIdx="0" presStyleCnt="3">
        <dgm:presLayoutVars>
          <dgm:bulletEnabled val="1"/>
        </dgm:presLayoutVars>
      </dgm:prSet>
      <dgm:spPr/>
    </dgm:pt>
    <dgm:pt modelId="{C13C6F88-DA0C-4B07-B3D8-17075B261434}" type="pres">
      <dgm:prSet presAssocID="{F5EEA29B-0696-46B0-8CC4-F002FCFD04B0}" presName="root" presStyleCnt="0"/>
      <dgm:spPr/>
    </dgm:pt>
    <dgm:pt modelId="{0B9F1ECF-ED08-410A-A1EF-183FFA64B437}" type="pres">
      <dgm:prSet presAssocID="{F5EEA29B-0696-46B0-8CC4-F002FCFD04B0}" presName="rootComposite" presStyleCnt="0"/>
      <dgm:spPr/>
    </dgm:pt>
    <dgm:pt modelId="{A626AA15-81CF-48E1-A982-7E46B0C1CDA5}" type="pres">
      <dgm:prSet presAssocID="{F5EEA29B-0696-46B0-8CC4-F002FCFD04B0}" presName="rootText" presStyleLbl="node1" presStyleIdx="2" presStyleCnt="4"/>
      <dgm:spPr/>
    </dgm:pt>
    <dgm:pt modelId="{6DF88872-5C40-42FC-89B2-5DF5A7C583F7}" type="pres">
      <dgm:prSet presAssocID="{F5EEA29B-0696-46B0-8CC4-F002FCFD04B0}" presName="rootConnector" presStyleLbl="node1" presStyleIdx="2" presStyleCnt="4"/>
      <dgm:spPr/>
    </dgm:pt>
    <dgm:pt modelId="{7ED43E05-B619-4FA6-8524-03F9F6E7501D}" type="pres">
      <dgm:prSet presAssocID="{F5EEA29B-0696-46B0-8CC4-F002FCFD04B0}" presName="childShape" presStyleCnt="0"/>
      <dgm:spPr/>
    </dgm:pt>
    <dgm:pt modelId="{3867E7E9-2435-4C92-98CD-59953D6C80BC}" type="pres">
      <dgm:prSet presAssocID="{4845A945-F15F-483A-9B3B-C1B5020E6DE3}" presName="Name13" presStyleLbl="parChTrans1D2" presStyleIdx="1" presStyleCnt="3"/>
      <dgm:spPr/>
    </dgm:pt>
    <dgm:pt modelId="{EDA349FB-099E-4D19-9630-BEAC2190B329}" type="pres">
      <dgm:prSet presAssocID="{CCC1C142-F5D9-479E-92D7-0A83394FE090}" presName="childText" presStyleLbl="bgAcc1" presStyleIdx="1" presStyleCnt="3">
        <dgm:presLayoutVars>
          <dgm:bulletEnabled val="1"/>
        </dgm:presLayoutVars>
      </dgm:prSet>
      <dgm:spPr/>
    </dgm:pt>
    <dgm:pt modelId="{AE7CBF83-D81B-4490-A726-BA363E45A692}" type="pres">
      <dgm:prSet presAssocID="{478CAD8B-34BA-41F9-B94A-FEC5B9B6795E}" presName="root" presStyleCnt="0"/>
      <dgm:spPr/>
    </dgm:pt>
    <dgm:pt modelId="{0F8CCCC1-B127-4FB5-80F0-8A1C26E4E0CD}" type="pres">
      <dgm:prSet presAssocID="{478CAD8B-34BA-41F9-B94A-FEC5B9B6795E}" presName="rootComposite" presStyleCnt="0"/>
      <dgm:spPr/>
    </dgm:pt>
    <dgm:pt modelId="{C81AD0A0-5C4F-4568-9AA5-1086D91D3584}" type="pres">
      <dgm:prSet presAssocID="{478CAD8B-34BA-41F9-B94A-FEC5B9B6795E}" presName="rootText" presStyleLbl="node1" presStyleIdx="3" presStyleCnt="4"/>
      <dgm:spPr/>
    </dgm:pt>
    <dgm:pt modelId="{85F5C35E-2F33-44FD-BB41-B2B78042B19A}" type="pres">
      <dgm:prSet presAssocID="{478CAD8B-34BA-41F9-B94A-FEC5B9B6795E}" presName="rootConnector" presStyleLbl="node1" presStyleIdx="3" presStyleCnt="4"/>
      <dgm:spPr/>
    </dgm:pt>
    <dgm:pt modelId="{31DCAE60-595E-4F6F-9573-8BBE74C734B5}" type="pres">
      <dgm:prSet presAssocID="{478CAD8B-34BA-41F9-B94A-FEC5B9B6795E}" presName="childShape" presStyleCnt="0"/>
      <dgm:spPr/>
    </dgm:pt>
    <dgm:pt modelId="{9D25C733-A61F-4A67-BC49-69F549D84E8C}" type="pres">
      <dgm:prSet presAssocID="{6AAA2F66-DE95-4A38-9551-7FF2CAACF647}" presName="Name13" presStyleLbl="parChTrans1D2" presStyleIdx="2" presStyleCnt="3"/>
      <dgm:spPr/>
    </dgm:pt>
    <dgm:pt modelId="{B5FD1CAA-D3A3-434A-B820-4403F1499E4F}" type="pres">
      <dgm:prSet presAssocID="{3B76DD2D-ECA3-4DA9-B296-7F5B3FFEDA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B7E36C08-4BB8-48ED-BDDF-5FDC4A042E0B}" type="presOf" srcId="{253C2FE4-48F5-4398-A394-BBB2BC243C67}" destId="{4AFE2A82-9FF1-4F2F-A00B-69C314CF2063}" srcOrd="0" destOrd="0" presId="urn:microsoft.com/office/officeart/2005/8/layout/hierarchy3"/>
    <dgm:cxn modelId="{173F0B0B-7501-4D00-85A0-AD0706C0FA67}" type="presOf" srcId="{253C2FE4-48F5-4398-A394-BBB2BC243C67}" destId="{87F62B78-75CC-4B90-9C8B-C9C739EAEED8}" srcOrd="1" destOrd="0" presId="urn:microsoft.com/office/officeart/2005/8/layout/hierarchy3"/>
    <dgm:cxn modelId="{E147B40C-5C97-4F07-A646-7C222CD2791B}" srcId="{717D8218-2189-4BC6-B38C-A9AFE3A2461F}" destId="{F5EEA29B-0696-46B0-8CC4-F002FCFD04B0}" srcOrd="2" destOrd="0" parTransId="{5CB76677-A284-4696-90D6-DE3D171CA837}" sibTransId="{DAD4560F-BABD-4816-868D-A502164D0B76}"/>
    <dgm:cxn modelId="{2DF44114-9570-49FB-9CFD-B0EE6FABCE78}" srcId="{717D8218-2189-4BC6-B38C-A9AFE3A2461F}" destId="{478CAD8B-34BA-41F9-B94A-FEC5B9B6795E}" srcOrd="3" destOrd="0" parTransId="{BA389FBA-8071-4C76-A238-CFF19F143A5F}" sibTransId="{26E4EF4E-4F8B-4F9D-B855-9A7A35C8E36F}"/>
    <dgm:cxn modelId="{292E1C18-F128-4342-AECB-13B9B9484472}" srcId="{717D8218-2189-4BC6-B38C-A9AFE3A2461F}" destId="{253C2FE4-48F5-4398-A394-BBB2BC243C67}" srcOrd="1" destOrd="0" parTransId="{5E2C13C1-AD67-4B41-9924-61B8AFF626B1}" sibTransId="{125DF76C-BD4D-441C-9385-59BE3F8D86C1}"/>
    <dgm:cxn modelId="{A51CA41E-478C-4132-A6EC-D18EAC089762}" type="presOf" srcId="{F5EEA29B-0696-46B0-8CC4-F002FCFD04B0}" destId="{A626AA15-81CF-48E1-A982-7E46B0C1CDA5}" srcOrd="0" destOrd="0" presId="urn:microsoft.com/office/officeart/2005/8/layout/hierarchy3"/>
    <dgm:cxn modelId="{958A182D-EA36-4679-8A0B-49442CE13A6C}" type="presOf" srcId="{1D9E5553-93E5-4FC4-B3EF-02849D1F010A}" destId="{E9736856-8D48-498D-A050-49FE7A06455E}" srcOrd="1" destOrd="0" presId="urn:microsoft.com/office/officeart/2005/8/layout/hierarchy3"/>
    <dgm:cxn modelId="{A3C4482D-9C5B-4DE0-AB3F-9511A1D93339}" type="presOf" srcId="{1D9E5553-93E5-4FC4-B3EF-02849D1F010A}" destId="{2003033F-58BA-4DBA-835E-B6FA033119C0}" srcOrd="0" destOrd="0" presId="urn:microsoft.com/office/officeart/2005/8/layout/hierarchy3"/>
    <dgm:cxn modelId="{0D4F1C33-C6DB-477A-BEC8-5491FD96E27D}" type="presOf" srcId="{717D8218-2189-4BC6-B38C-A9AFE3A2461F}" destId="{D5E88C29-3343-4ADA-BC81-0C91B8CDEEEA}" srcOrd="0" destOrd="0" presId="urn:microsoft.com/office/officeart/2005/8/layout/hierarchy3"/>
    <dgm:cxn modelId="{F4426436-5286-4D99-879B-E22E648708EA}" srcId="{253C2FE4-48F5-4398-A394-BBB2BC243C67}" destId="{9B380D09-70AE-4B06-BBE4-E212C77A4C71}" srcOrd="0" destOrd="0" parTransId="{6664B7D0-6F28-4CB7-961D-D716B670AA6D}" sibTransId="{2B9314B5-C9CC-433B-844D-B5AC189462D2}"/>
    <dgm:cxn modelId="{0489EE43-9132-4D6B-9194-5852B6A88B4B}" type="presOf" srcId="{478CAD8B-34BA-41F9-B94A-FEC5B9B6795E}" destId="{C81AD0A0-5C4F-4568-9AA5-1086D91D3584}" srcOrd="0" destOrd="0" presId="urn:microsoft.com/office/officeart/2005/8/layout/hierarchy3"/>
    <dgm:cxn modelId="{01BC1747-BFD8-44D8-8E50-72584B499AD3}" srcId="{717D8218-2189-4BC6-B38C-A9AFE3A2461F}" destId="{1D9E5553-93E5-4FC4-B3EF-02849D1F010A}" srcOrd="0" destOrd="0" parTransId="{710EB1FA-89E8-41FF-83CD-33692A88A1C3}" sibTransId="{B054277C-437D-4D3B-A3D6-A00ADB92AAF6}"/>
    <dgm:cxn modelId="{4D527C53-16E0-49C0-99E4-B6CAA51F3C57}" type="presOf" srcId="{CCC1C142-F5D9-479E-92D7-0A83394FE090}" destId="{EDA349FB-099E-4D19-9630-BEAC2190B329}" srcOrd="0" destOrd="0" presId="urn:microsoft.com/office/officeart/2005/8/layout/hierarchy3"/>
    <dgm:cxn modelId="{5AAA0A5A-987B-46B4-AAC6-BF1F0D2F97EA}" type="presOf" srcId="{4845A945-F15F-483A-9B3B-C1B5020E6DE3}" destId="{3867E7E9-2435-4C92-98CD-59953D6C80BC}" srcOrd="0" destOrd="0" presId="urn:microsoft.com/office/officeart/2005/8/layout/hierarchy3"/>
    <dgm:cxn modelId="{7799C67D-F4CE-4199-8C14-E8D8190495B4}" type="presOf" srcId="{9B380D09-70AE-4B06-BBE4-E212C77A4C71}" destId="{5BB17E37-D180-4125-AA6E-0BB2DBB98B50}" srcOrd="0" destOrd="0" presId="urn:microsoft.com/office/officeart/2005/8/layout/hierarchy3"/>
    <dgm:cxn modelId="{57C0EA81-ECE7-4E4F-A0B3-D22D0E9216F9}" type="presOf" srcId="{3B76DD2D-ECA3-4DA9-B296-7F5B3FFEDA98}" destId="{B5FD1CAA-D3A3-434A-B820-4403F1499E4F}" srcOrd="0" destOrd="0" presId="urn:microsoft.com/office/officeart/2005/8/layout/hierarchy3"/>
    <dgm:cxn modelId="{03296D8A-5BA5-4F31-B26A-53AA6D827CDE}" srcId="{478CAD8B-34BA-41F9-B94A-FEC5B9B6795E}" destId="{3B76DD2D-ECA3-4DA9-B296-7F5B3FFEDA98}" srcOrd="0" destOrd="0" parTransId="{6AAA2F66-DE95-4A38-9551-7FF2CAACF647}" sibTransId="{835BDDFC-CD67-47FE-B351-DD51BCC09F20}"/>
    <dgm:cxn modelId="{B6392FA3-0B4B-4E61-A8D7-88B89C9CED01}" srcId="{F5EEA29B-0696-46B0-8CC4-F002FCFD04B0}" destId="{CCC1C142-F5D9-479E-92D7-0A83394FE090}" srcOrd="0" destOrd="0" parTransId="{4845A945-F15F-483A-9B3B-C1B5020E6DE3}" sibTransId="{F3BA302A-5587-4559-B0F8-2422765D3211}"/>
    <dgm:cxn modelId="{682F44B9-4822-4DAB-AAC4-1B29B5E2C076}" type="presOf" srcId="{478CAD8B-34BA-41F9-B94A-FEC5B9B6795E}" destId="{85F5C35E-2F33-44FD-BB41-B2B78042B19A}" srcOrd="1" destOrd="0" presId="urn:microsoft.com/office/officeart/2005/8/layout/hierarchy3"/>
    <dgm:cxn modelId="{4A63DED3-4037-4C8E-B677-28CBAE1ACE24}" type="presOf" srcId="{6AAA2F66-DE95-4A38-9551-7FF2CAACF647}" destId="{9D25C733-A61F-4A67-BC49-69F549D84E8C}" srcOrd="0" destOrd="0" presId="urn:microsoft.com/office/officeart/2005/8/layout/hierarchy3"/>
    <dgm:cxn modelId="{C3A641E5-5523-4BCD-BB12-8403E25ABEE4}" type="presOf" srcId="{6664B7D0-6F28-4CB7-961D-D716B670AA6D}" destId="{C9863ADB-CE39-4415-B9A0-D99CED9C6F81}" srcOrd="0" destOrd="0" presId="urn:microsoft.com/office/officeart/2005/8/layout/hierarchy3"/>
    <dgm:cxn modelId="{60D1F3F3-194B-40ED-8F54-07CF41B040A3}" type="presOf" srcId="{F5EEA29B-0696-46B0-8CC4-F002FCFD04B0}" destId="{6DF88872-5C40-42FC-89B2-5DF5A7C583F7}" srcOrd="1" destOrd="0" presId="urn:microsoft.com/office/officeart/2005/8/layout/hierarchy3"/>
    <dgm:cxn modelId="{051DDC8C-E7FC-4D95-AE83-F09D3BFBD191}" type="presParOf" srcId="{D5E88C29-3343-4ADA-BC81-0C91B8CDEEEA}" destId="{5AC82F61-9688-45C9-80B5-074CF20F7394}" srcOrd="0" destOrd="0" presId="urn:microsoft.com/office/officeart/2005/8/layout/hierarchy3"/>
    <dgm:cxn modelId="{C9723C31-672A-49EF-8706-2CADF63795F7}" type="presParOf" srcId="{5AC82F61-9688-45C9-80B5-074CF20F7394}" destId="{8E791E2F-8E4C-42A0-9F76-903B8AA53516}" srcOrd="0" destOrd="0" presId="urn:microsoft.com/office/officeart/2005/8/layout/hierarchy3"/>
    <dgm:cxn modelId="{A839D96D-3277-4555-9A70-F5BB0469032F}" type="presParOf" srcId="{8E791E2F-8E4C-42A0-9F76-903B8AA53516}" destId="{2003033F-58BA-4DBA-835E-B6FA033119C0}" srcOrd="0" destOrd="0" presId="urn:microsoft.com/office/officeart/2005/8/layout/hierarchy3"/>
    <dgm:cxn modelId="{92F285EE-38D2-4FFA-AE26-72D9F99069F9}" type="presParOf" srcId="{8E791E2F-8E4C-42A0-9F76-903B8AA53516}" destId="{E9736856-8D48-498D-A050-49FE7A06455E}" srcOrd="1" destOrd="0" presId="urn:microsoft.com/office/officeart/2005/8/layout/hierarchy3"/>
    <dgm:cxn modelId="{4F66BE53-4640-4B54-A22A-44934AB0C952}" type="presParOf" srcId="{5AC82F61-9688-45C9-80B5-074CF20F7394}" destId="{CA032825-5D42-4BC4-BD76-54354990CEC8}" srcOrd="1" destOrd="0" presId="urn:microsoft.com/office/officeart/2005/8/layout/hierarchy3"/>
    <dgm:cxn modelId="{4BA926B5-0CCC-483D-90E6-A1F8DBC2D6FC}" type="presParOf" srcId="{D5E88C29-3343-4ADA-BC81-0C91B8CDEEEA}" destId="{F24D8B79-1586-486A-899E-E04BF3EF508C}" srcOrd="1" destOrd="0" presId="urn:microsoft.com/office/officeart/2005/8/layout/hierarchy3"/>
    <dgm:cxn modelId="{D32020BE-AD53-4959-8DE9-521D2AA5C497}" type="presParOf" srcId="{F24D8B79-1586-486A-899E-E04BF3EF508C}" destId="{09311AA7-9EF3-47F1-9FF5-A0A6CC7446E4}" srcOrd="0" destOrd="0" presId="urn:microsoft.com/office/officeart/2005/8/layout/hierarchy3"/>
    <dgm:cxn modelId="{9FC47A2A-E784-49DD-8C32-E9AFE55E23BC}" type="presParOf" srcId="{09311AA7-9EF3-47F1-9FF5-A0A6CC7446E4}" destId="{4AFE2A82-9FF1-4F2F-A00B-69C314CF2063}" srcOrd="0" destOrd="0" presId="urn:microsoft.com/office/officeart/2005/8/layout/hierarchy3"/>
    <dgm:cxn modelId="{E7F89D2F-6B2F-4F1A-820C-DBEC30BA0349}" type="presParOf" srcId="{09311AA7-9EF3-47F1-9FF5-A0A6CC7446E4}" destId="{87F62B78-75CC-4B90-9C8B-C9C739EAEED8}" srcOrd="1" destOrd="0" presId="urn:microsoft.com/office/officeart/2005/8/layout/hierarchy3"/>
    <dgm:cxn modelId="{B6BE89B5-1259-478B-8FF6-CE26126BB905}" type="presParOf" srcId="{F24D8B79-1586-486A-899E-E04BF3EF508C}" destId="{5382185A-09DC-4CE8-AC03-AA40A4C0A87D}" srcOrd="1" destOrd="0" presId="urn:microsoft.com/office/officeart/2005/8/layout/hierarchy3"/>
    <dgm:cxn modelId="{B106CDE3-A604-4132-A7B6-5EEF5A6CA3B2}" type="presParOf" srcId="{5382185A-09DC-4CE8-AC03-AA40A4C0A87D}" destId="{C9863ADB-CE39-4415-B9A0-D99CED9C6F81}" srcOrd="0" destOrd="0" presId="urn:microsoft.com/office/officeart/2005/8/layout/hierarchy3"/>
    <dgm:cxn modelId="{99006FBD-FDC0-4329-A726-9F043F3AD1EB}" type="presParOf" srcId="{5382185A-09DC-4CE8-AC03-AA40A4C0A87D}" destId="{5BB17E37-D180-4125-AA6E-0BB2DBB98B50}" srcOrd="1" destOrd="0" presId="urn:microsoft.com/office/officeart/2005/8/layout/hierarchy3"/>
    <dgm:cxn modelId="{A807046F-5F72-4563-B15E-46826170A1AB}" type="presParOf" srcId="{D5E88C29-3343-4ADA-BC81-0C91B8CDEEEA}" destId="{C13C6F88-DA0C-4B07-B3D8-17075B261434}" srcOrd="2" destOrd="0" presId="urn:microsoft.com/office/officeart/2005/8/layout/hierarchy3"/>
    <dgm:cxn modelId="{931C6F2E-2708-4021-849B-90F6F3A92A4F}" type="presParOf" srcId="{C13C6F88-DA0C-4B07-B3D8-17075B261434}" destId="{0B9F1ECF-ED08-410A-A1EF-183FFA64B437}" srcOrd="0" destOrd="0" presId="urn:microsoft.com/office/officeart/2005/8/layout/hierarchy3"/>
    <dgm:cxn modelId="{ADD3213C-5180-4A84-928E-2ABAD20768AB}" type="presParOf" srcId="{0B9F1ECF-ED08-410A-A1EF-183FFA64B437}" destId="{A626AA15-81CF-48E1-A982-7E46B0C1CDA5}" srcOrd="0" destOrd="0" presId="urn:microsoft.com/office/officeart/2005/8/layout/hierarchy3"/>
    <dgm:cxn modelId="{D9A90B1C-B28B-444B-A65E-0A395D9856C9}" type="presParOf" srcId="{0B9F1ECF-ED08-410A-A1EF-183FFA64B437}" destId="{6DF88872-5C40-42FC-89B2-5DF5A7C583F7}" srcOrd="1" destOrd="0" presId="urn:microsoft.com/office/officeart/2005/8/layout/hierarchy3"/>
    <dgm:cxn modelId="{F2C366F1-142C-4630-804B-33D23C723BE3}" type="presParOf" srcId="{C13C6F88-DA0C-4B07-B3D8-17075B261434}" destId="{7ED43E05-B619-4FA6-8524-03F9F6E7501D}" srcOrd="1" destOrd="0" presId="urn:microsoft.com/office/officeart/2005/8/layout/hierarchy3"/>
    <dgm:cxn modelId="{DE6BC27E-433F-4BBD-A20C-4D3516998D6E}" type="presParOf" srcId="{7ED43E05-B619-4FA6-8524-03F9F6E7501D}" destId="{3867E7E9-2435-4C92-98CD-59953D6C80BC}" srcOrd="0" destOrd="0" presId="urn:microsoft.com/office/officeart/2005/8/layout/hierarchy3"/>
    <dgm:cxn modelId="{4B2B208B-15CC-4C87-8412-58984E50CE2A}" type="presParOf" srcId="{7ED43E05-B619-4FA6-8524-03F9F6E7501D}" destId="{EDA349FB-099E-4D19-9630-BEAC2190B329}" srcOrd="1" destOrd="0" presId="urn:microsoft.com/office/officeart/2005/8/layout/hierarchy3"/>
    <dgm:cxn modelId="{9DC32C3A-4B07-4F9B-92B4-4832782F60EC}" type="presParOf" srcId="{D5E88C29-3343-4ADA-BC81-0C91B8CDEEEA}" destId="{AE7CBF83-D81B-4490-A726-BA363E45A692}" srcOrd="3" destOrd="0" presId="urn:microsoft.com/office/officeart/2005/8/layout/hierarchy3"/>
    <dgm:cxn modelId="{F00DD3F7-DB9F-4362-A942-FAD658705C8C}" type="presParOf" srcId="{AE7CBF83-D81B-4490-A726-BA363E45A692}" destId="{0F8CCCC1-B127-4FB5-80F0-8A1C26E4E0CD}" srcOrd="0" destOrd="0" presId="urn:microsoft.com/office/officeart/2005/8/layout/hierarchy3"/>
    <dgm:cxn modelId="{11B08A16-6B5F-43A7-A7F0-059B40504082}" type="presParOf" srcId="{0F8CCCC1-B127-4FB5-80F0-8A1C26E4E0CD}" destId="{C81AD0A0-5C4F-4568-9AA5-1086D91D3584}" srcOrd="0" destOrd="0" presId="urn:microsoft.com/office/officeart/2005/8/layout/hierarchy3"/>
    <dgm:cxn modelId="{03D346C5-367D-4906-8896-ED6B1960F9EE}" type="presParOf" srcId="{0F8CCCC1-B127-4FB5-80F0-8A1C26E4E0CD}" destId="{85F5C35E-2F33-44FD-BB41-B2B78042B19A}" srcOrd="1" destOrd="0" presId="urn:microsoft.com/office/officeart/2005/8/layout/hierarchy3"/>
    <dgm:cxn modelId="{543BDEAA-7FFE-4CA0-AC7A-B8A2F75378D4}" type="presParOf" srcId="{AE7CBF83-D81B-4490-A726-BA363E45A692}" destId="{31DCAE60-595E-4F6F-9573-8BBE74C734B5}" srcOrd="1" destOrd="0" presId="urn:microsoft.com/office/officeart/2005/8/layout/hierarchy3"/>
    <dgm:cxn modelId="{74470B61-D2ED-4FC6-BAB2-81F59D9BFB57}" type="presParOf" srcId="{31DCAE60-595E-4F6F-9573-8BBE74C734B5}" destId="{9D25C733-A61F-4A67-BC49-69F549D84E8C}" srcOrd="0" destOrd="0" presId="urn:microsoft.com/office/officeart/2005/8/layout/hierarchy3"/>
    <dgm:cxn modelId="{52BB06C5-1816-4C99-9146-CE2B24B21659}" type="presParOf" srcId="{31DCAE60-595E-4F6F-9573-8BBE74C734B5}" destId="{B5FD1CAA-D3A3-434A-B820-4403F1499E4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8981B-4A9E-492A-95F9-7FE0870BABD9}">
      <dsp:nvSpPr>
        <dsp:cNvPr id="0" name=""/>
        <dsp:cNvSpPr/>
      </dsp:nvSpPr>
      <dsp:spPr>
        <a:xfrm>
          <a:off x="0" y="4286"/>
          <a:ext cx="6096000" cy="912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778743-3E2B-46A3-BB0F-FA7EA640E8F9}">
      <dsp:nvSpPr>
        <dsp:cNvPr id="0" name=""/>
        <dsp:cNvSpPr/>
      </dsp:nvSpPr>
      <dsp:spPr>
        <a:xfrm>
          <a:off x="276173" y="209704"/>
          <a:ext cx="502134" cy="5021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F1C2E-6776-4FDC-A6B8-093496567BCC}">
      <dsp:nvSpPr>
        <dsp:cNvPr id="0" name=""/>
        <dsp:cNvSpPr/>
      </dsp:nvSpPr>
      <dsp:spPr>
        <a:xfrm>
          <a:off x="1054481" y="4286"/>
          <a:ext cx="5041518" cy="91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23" tIns="96623" rIns="96623" bIns="966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Job hunting is tedious and time consuming</a:t>
          </a:r>
          <a:endParaRPr lang="en-US" sz="1800" kern="1200"/>
        </a:p>
      </dsp:txBody>
      <dsp:txXfrm>
        <a:off x="1054481" y="4286"/>
        <a:ext cx="5041518" cy="912971"/>
      </dsp:txXfrm>
    </dsp:sp>
    <dsp:sp modelId="{BDAF9AFF-0D1C-4937-B686-6729B4CC9F06}">
      <dsp:nvSpPr>
        <dsp:cNvPr id="0" name=""/>
        <dsp:cNvSpPr/>
      </dsp:nvSpPr>
      <dsp:spPr>
        <a:xfrm>
          <a:off x="0" y="1145500"/>
          <a:ext cx="6096000" cy="9129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050C7-FE16-4E95-B408-D5B4D08A5772}">
      <dsp:nvSpPr>
        <dsp:cNvPr id="0" name=""/>
        <dsp:cNvSpPr/>
      </dsp:nvSpPr>
      <dsp:spPr>
        <a:xfrm>
          <a:off x="276173" y="1350918"/>
          <a:ext cx="502134" cy="5021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B2C06-224D-4E2E-A374-CE7F1B37CC29}">
      <dsp:nvSpPr>
        <dsp:cNvPr id="0" name=""/>
        <dsp:cNvSpPr/>
      </dsp:nvSpPr>
      <dsp:spPr>
        <a:xfrm>
          <a:off x="1054481" y="1145500"/>
          <a:ext cx="5041518" cy="91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23" tIns="96623" rIns="96623" bIns="966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Job descriptions are ads meant to attract as many applicants as possible</a:t>
          </a:r>
          <a:endParaRPr lang="en-US" sz="1800" kern="1200"/>
        </a:p>
      </dsp:txBody>
      <dsp:txXfrm>
        <a:off x="1054481" y="1145500"/>
        <a:ext cx="5041518" cy="912971"/>
      </dsp:txXfrm>
    </dsp:sp>
    <dsp:sp modelId="{ED61B63E-53A3-4231-8497-9C7BB59EAA8B}">
      <dsp:nvSpPr>
        <dsp:cNvPr id="0" name=""/>
        <dsp:cNvSpPr/>
      </dsp:nvSpPr>
      <dsp:spPr>
        <a:xfrm>
          <a:off x="0" y="2286714"/>
          <a:ext cx="6096000" cy="9129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D056E0-83A1-44FC-BD16-17D37B004079}">
      <dsp:nvSpPr>
        <dsp:cNvPr id="0" name=""/>
        <dsp:cNvSpPr/>
      </dsp:nvSpPr>
      <dsp:spPr>
        <a:xfrm>
          <a:off x="276173" y="2492132"/>
          <a:ext cx="502134" cy="5021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9BA5A-4237-4E1F-BA2F-A3B1A8FDC4F0}">
      <dsp:nvSpPr>
        <dsp:cNvPr id="0" name=""/>
        <dsp:cNvSpPr/>
      </dsp:nvSpPr>
      <dsp:spPr>
        <a:xfrm>
          <a:off x="1054481" y="2286714"/>
          <a:ext cx="5041518" cy="91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23" tIns="96623" rIns="96623" bIns="966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Search algorithms struggle to find key differences between similar jobs</a:t>
          </a:r>
          <a:endParaRPr lang="en-US" sz="1800" kern="1200"/>
        </a:p>
      </dsp:txBody>
      <dsp:txXfrm>
        <a:off x="1054481" y="2286714"/>
        <a:ext cx="5041518" cy="912971"/>
      </dsp:txXfrm>
    </dsp:sp>
    <dsp:sp modelId="{5325E6A4-5F30-4705-A160-3900A37DCD77}">
      <dsp:nvSpPr>
        <dsp:cNvPr id="0" name=""/>
        <dsp:cNvSpPr/>
      </dsp:nvSpPr>
      <dsp:spPr>
        <a:xfrm>
          <a:off x="0" y="3427928"/>
          <a:ext cx="6096000" cy="9129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CA51ED-8615-47A7-8386-B2E2068A105C}">
      <dsp:nvSpPr>
        <dsp:cNvPr id="0" name=""/>
        <dsp:cNvSpPr/>
      </dsp:nvSpPr>
      <dsp:spPr>
        <a:xfrm>
          <a:off x="276173" y="3633346"/>
          <a:ext cx="502134" cy="5021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9A76C-6347-4857-9485-6B27FCC025FF}">
      <dsp:nvSpPr>
        <dsp:cNvPr id="0" name=""/>
        <dsp:cNvSpPr/>
      </dsp:nvSpPr>
      <dsp:spPr>
        <a:xfrm>
          <a:off x="1054481" y="3427928"/>
          <a:ext cx="5041518" cy="91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23" tIns="96623" rIns="96623" bIns="966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I am looking for entry level jobs focused on data science, machine learning, and/or data analytics</a:t>
          </a:r>
          <a:endParaRPr lang="en-US" sz="1800" kern="1200"/>
        </a:p>
      </dsp:txBody>
      <dsp:txXfrm>
        <a:off x="1054481" y="3427928"/>
        <a:ext cx="5041518" cy="912971"/>
      </dsp:txXfrm>
    </dsp:sp>
    <dsp:sp modelId="{62026863-F7CF-4B2D-9165-6F9EA64A151F}">
      <dsp:nvSpPr>
        <dsp:cNvPr id="0" name=""/>
        <dsp:cNvSpPr/>
      </dsp:nvSpPr>
      <dsp:spPr>
        <a:xfrm>
          <a:off x="0" y="4569142"/>
          <a:ext cx="6096000" cy="9129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8B622-E331-4F92-A820-DBED742ECA9F}">
      <dsp:nvSpPr>
        <dsp:cNvPr id="0" name=""/>
        <dsp:cNvSpPr/>
      </dsp:nvSpPr>
      <dsp:spPr>
        <a:xfrm>
          <a:off x="276173" y="4774561"/>
          <a:ext cx="502134" cy="5021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235C2-3499-4916-8573-F5AB0C3CC917}">
      <dsp:nvSpPr>
        <dsp:cNvPr id="0" name=""/>
        <dsp:cNvSpPr/>
      </dsp:nvSpPr>
      <dsp:spPr>
        <a:xfrm>
          <a:off x="1054481" y="4569142"/>
          <a:ext cx="5041518" cy="91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23" tIns="96623" rIns="96623" bIns="966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Many of the job postings I see are Business Analyst positions with a focus on sales, management, or marketing</a:t>
          </a:r>
          <a:endParaRPr lang="en-US" sz="1800" kern="1200"/>
        </a:p>
      </dsp:txBody>
      <dsp:txXfrm>
        <a:off x="1054481" y="4569142"/>
        <a:ext cx="5041518" cy="9129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EA30D-5C8F-4114-9A82-E9F08D3CC47D}">
      <dsp:nvSpPr>
        <dsp:cNvPr id="0" name=""/>
        <dsp:cNvSpPr/>
      </dsp:nvSpPr>
      <dsp:spPr>
        <a:xfrm>
          <a:off x="817687" y="1592946"/>
          <a:ext cx="1235250" cy="1235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753B9-AA28-46BC-A733-6E3E4C53985E}">
      <dsp:nvSpPr>
        <dsp:cNvPr id="0" name=""/>
        <dsp:cNvSpPr/>
      </dsp:nvSpPr>
      <dsp:spPr>
        <a:xfrm>
          <a:off x="62812" y="3173453"/>
          <a:ext cx="274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Streamline my job search while reducing the number of unrelated posts that I must sift through</a:t>
          </a:r>
          <a:endParaRPr lang="en-US" sz="1500" kern="1200" dirty="0"/>
        </a:p>
      </dsp:txBody>
      <dsp:txXfrm>
        <a:off x="62812" y="3173453"/>
        <a:ext cx="2745000" cy="720000"/>
      </dsp:txXfrm>
    </dsp:sp>
    <dsp:sp modelId="{54CFEE9B-0190-4C23-A72D-CC58D0BCC656}">
      <dsp:nvSpPr>
        <dsp:cNvPr id="0" name=""/>
        <dsp:cNvSpPr/>
      </dsp:nvSpPr>
      <dsp:spPr>
        <a:xfrm>
          <a:off x="4043062" y="1592946"/>
          <a:ext cx="1235250" cy="1235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331E4-C034-45CA-93D1-250ED16B63AD}">
      <dsp:nvSpPr>
        <dsp:cNvPr id="0" name=""/>
        <dsp:cNvSpPr/>
      </dsp:nvSpPr>
      <dsp:spPr>
        <a:xfrm>
          <a:off x="3288187" y="3173453"/>
          <a:ext cx="274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Rank the job postings based on their similarity to jobs that I have applied to in the past</a:t>
          </a:r>
          <a:endParaRPr lang="en-US" sz="1500" kern="1200" dirty="0"/>
        </a:p>
      </dsp:txBody>
      <dsp:txXfrm>
        <a:off x="3288187" y="3173453"/>
        <a:ext cx="2745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745A1-EF7C-47B5-A3D0-E12F211771FC}">
      <dsp:nvSpPr>
        <dsp:cNvPr id="0" name=""/>
        <dsp:cNvSpPr/>
      </dsp:nvSpPr>
      <dsp:spPr>
        <a:xfrm>
          <a:off x="1575162" y="0"/>
          <a:ext cx="1509048" cy="1122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43284-4767-4269-9AA5-17CD167F251F}">
      <dsp:nvSpPr>
        <dsp:cNvPr id="0" name=""/>
        <dsp:cNvSpPr/>
      </dsp:nvSpPr>
      <dsp:spPr>
        <a:xfrm>
          <a:off x="173903" y="1229639"/>
          <a:ext cx="4311566" cy="48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3600" kern="1200"/>
            <a:t>Jobs I will apply to</a:t>
          </a:r>
          <a:endParaRPr lang="en-US" sz="3600" kern="1200"/>
        </a:p>
      </dsp:txBody>
      <dsp:txXfrm>
        <a:off x="173903" y="1229639"/>
        <a:ext cx="4311566" cy="481248"/>
      </dsp:txXfrm>
    </dsp:sp>
    <dsp:sp modelId="{B2734975-7758-4BCC-8D6D-0B5843186BAF}">
      <dsp:nvSpPr>
        <dsp:cNvPr id="0" name=""/>
        <dsp:cNvSpPr/>
      </dsp:nvSpPr>
      <dsp:spPr>
        <a:xfrm>
          <a:off x="173903" y="1760527"/>
          <a:ext cx="4311566" cy="157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Python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R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SQL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Machine Learning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Data Science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Math/Physics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Entry-Level/Intern</a:t>
          </a:r>
          <a:endParaRPr lang="en-US" sz="1700" kern="1200"/>
        </a:p>
      </dsp:txBody>
      <dsp:txXfrm>
        <a:off x="173903" y="1760527"/>
        <a:ext cx="4311566" cy="1578205"/>
      </dsp:txXfrm>
    </dsp:sp>
    <dsp:sp modelId="{BFFAAD67-97F4-476D-997A-B78B3910BCA9}">
      <dsp:nvSpPr>
        <dsp:cNvPr id="0" name=""/>
        <dsp:cNvSpPr/>
      </dsp:nvSpPr>
      <dsp:spPr>
        <a:xfrm>
          <a:off x="6641253" y="0"/>
          <a:ext cx="1509048" cy="1122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68670-825E-4BF7-9408-727F9CDC9218}">
      <dsp:nvSpPr>
        <dsp:cNvPr id="0" name=""/>
        <dsp:cNvSpPr/>
      </dsp:nvSpPr>
      <dsp:spPr>
        <a:xfrm>
          <a:off x="5239994" y="1229639"/>
          <a:ext cx="4311566" cy="48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3600" kern="1200"/>
            <a:t>Jobs I won’t apply to</a:t>
          </a:r>
          <a:endParaRPr lang="en-US" sz="3600" kern="1200"/>
        </a:p>
      </dsp:txBody>
      <dsp:txXfrm>
        <a:off x="5239994" y="1229639"/>
        <a:ext cx="4311566" cy="481248"/>
      </dsp:txXfrm>
    </dsp:sp>
    <dsp:sp modelId="{DC76330E-916A-4024-A3CF-3AF3C677F531}">
      <dsp:nvSpPr>
        <dsp:cNvPr id="0" name=""/>
        <dsp:cNvSpPr/>
      </dsp:nvSpPr>
      <dsp:spPr>
        <a:xfrm>
          <a:off x="5239994" y="1760527"/>
          <a:ext cx="4311566" cy="157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Manager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Director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Sales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Web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PhD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Machining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Full Stack</a:t>
          </a:r>
          <a:endParaRPr lang="en-US" sz="1700" kern="1200"/>
        </a:p>
      </dsp:txBody>
      <dsp:txXfrm>
        <a:off x="5239994" y="1760527"/>
        <a:ext cx="4311566" cy="15782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94635-6E67-4FEA-817A-A8D375CF6909}">
      <dsp:nvSpPr>
        <dsp:cNvPr id="0" name=""/>
        <dsp:cNvSpPr/>
      </dsp:nvSpPr>
      <dsp:spPr>
        <a:xfrm>
          <a:off x="817687" y="1592946"/>
          <a:ext cx="1235250" cy="1235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54077-97CB-46FE-8A62-B6767BBBAC53}">
      <dsp:nvSpPr>
        <dsp:cNvPr id="0" name=""/>
        <dsp:cNvSpPr/>
      </dsp:nvSpPr>
      <dsp:spPr>
        <a:xfrm>
          <a:off x="62812" y="3173453"/>
          <a:ext cx="274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Numbers could be really useful (ie, 5 years of experience)</a:t>
          </a:r>
          <a:endParaRPr lang="en-US" sz="1300" kern="1200"/>
        </a:p>
      </dsp:txBody>
      <dsp:txXfrm>
        <a:off x="62812" y="3173453"/>
        <a:ext cx="2745000" cy="720000"/>
      </dsp:txXfrm>
    </dsp:sp>
    <dsp:sp modelId="{8B869492-6518-406D-AC1C-0384C3911202}">
      <dsp:nvSpPr>
        <dsp:cNvPr id="0" name=""/>
        <dsp:cNvSpPr/>
      </dsp:nvSpPr>
      <dsp:spPr>
        <a:xfrm>
          <a:off x="4043062" y="1592946"/>
          <a:ext cx="1235250" cy="1235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A6AAC-8D76-4719-82B0-0A24C4523449}">
      <dsp:nvSpPr>
        <dsp:cNvPr id="0" name=""/>
        <dsp:cNvSpPr/>
      </dsp:nvSpPr>
      <dsp:spPr>
        <a:xfrm>
          <a:off x="3288187" y="3173453"/>
          <a:ext cx="274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But there were enough numbers caused by the messiness of the HTML that the problems outweighed the benefits</a:t>
          </a:r>
          <a:endParaRPr lang="en-US" sz="1300" kern="1200"/>
        </a:p>
      </dsp:txBody>
      <dsp:txXfrm>
        <a:off x="3288187" y="3173453"/>
        <a:ext cx="2745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3033F-58BA-4DBA-835E-B6FA033119C0}">
      <dsp:nvSpPr>
        <dsp:cNvPr id="0" name=""/>
        <dsp:cNvSpPr/>
      </dsp:nvSpPr>
      <dsp:spPr>
        <a:xfrm>
          <a:off x="1780" y="518088"/>
          <a:ext cx="2046716" cy="10233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I compiled the data into 3 different formats</a:t>
          </a:r>
          <a:endParaRPr lang="en-US" sz="2200" kern="1200"/>
        </a:p>
      </dsp:txBody>
      <dsp:txXfrm>
        <a:off x="31753" y="548061"/>
        <a:ext cx="1986770" cy="963412"/>
      </dsp:txXfrm>
    </dsp:sp>
    <dsp:sp modelId="{4AFE2A82-9FF1-4F2F-A00B-69C314CF2063}">
      <dsp:nvSpPr>
        <dsp:cNvPr id="0" name=""/>
        <dsp:cNvSpPr/>
      </dsp:nvSpPr>
      <dsp:spPr>
        <a:xfrm>
          <a:off x="2560176" y="518088"/>
          <a:ext cx="2046716" cy="10233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TFIDF</a:t>
          </a:r>
          <a:endParaRPr lang="en-US" sz="2200" kern="1200"/>
        </a:p>
      </dsp:txBody>
      <dsp:txXfrm>
        <a:off x="2590149" y="548061"/>
        <a:ext cx="1986770" cy="963412"/>
      </dsp:txXfrm>
    </dsp:sp>
    <dsp:sp modelId="{C9863ADB-CE39-4415-B9A0-D99CED9C6F81}">
      <dsp:nvSpPr>
        <dsp:cNvPr id="0" name=""/>
        <dsp:cNvSpPr/>
      </dsp:nvSpPr>
      <dsp:spPr>
        <a:xfrm>
          <a:off x="2764847" y="1541446"/>
          <a:ext cx="204671" cy="767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518"/>
              </a:lnTo>
              <a:lnTo>
                <a:pt x="204671" y="76751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17E37-D180-4125-AA6E-0BB2DBB98B50}">
      <dsp:nvSpPr>
        <dsp:cNvPr id="0" name=""/>
        <dsp:cNvSpPr/>
      </dsp:nvSpPr>
      <dsp:spPr>
        <a:xfrm>
          <a:off x="2969519" y="1797286"/>
          <a:ext cx="1637373" cy="1023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3870 Features</a:t>
          </a:r>
          <a:endParaRPr lang="en-US" sz="3300" kern="1200"/>
        </a:p>
      </dsp:txBody>
      <dsp:txXfrm>
        <a:off x="2999492" y="1827259"/>
        <a:ext cx="1577427" cy="963412"/>
      </dsp:txXfrm>
    </dsp:sp>
    <dsp:sp modelId="{A626AA15-81CF-48E1-A982-7E46B0C1CDA5}">
      <dsp:nvSpPr>
        <dsp:cNvPr id="0" name=""/>
        <dsp:cNvSpPr/>
      </dsp:nvSpPr>
      <dsp:spPr>
        <a:xfrm>
          <a:off x="5118571" y="518088"/>
          <a:ext cx="2046716" cy="10233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Bag of Words </a:t>
          </a:r>
          <a:endParaRPr lang="en-US" sz="2200" kern="1200"/>
        </a:p>
      </dsp:txBody>
      <dsp:txXfrm>
        <a:off x="5148544" y="548061"/>
        <a:ext cx="1986770" cy="963412"/>
      </dsp:txXfrm>
    </dsp:sp>
    <dsp:sp modelId="{3867E7E9-2435-4C92-98CD-59953D6C80BC}">
      <dsp:nvSpPr>
        <dsp:cNvPr id="0" name=""/>
        <dsp:cNvSpPr/>
      </dsp:nvSpPr>
      <dsp:spPr>
        <a:xfrm>
          <a:off x="5323243" y="1541446"/>
          <a:ext cx="204671" cy="767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518"/>
              </a:lnTo>
              <a:lnTo>
                <a:pt x="204671" y="76751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349FB-099E-4D19-9630-BEAC2190B329}">
      <dsp:nvSpPr>
        <dsp:cNvPr id="0" name=""/>
        <dsp:cNvSpPr/>
      </dsp:nvSpPr>
      <dsp:spPr>
        <a:xfrm>
          <a:off x="5527914" y="1797286"/>
          <a:ext cx="1637373" cy="1023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9780 Features</a:t>
          </a:r>
          <a:endParaRPr lang="en-US" sz="3300" kern="1200"/>
        </a:p>
      </dsp:txBody>
      <dsp:txXfrm>
        <a:off x="5557887" y="1827259"/>
        <a:ext cx="1577427" cy="963412"/>
      </dsp:txXfrm>
    </dsp:sp>
    <dsp:sp modelId="{C81AD0A0-5C4F-4568-9AA5-1086D91D3584}">
      <dsp:nvSpPr>
        <dsp:cNvPr id="0" name=""/>
        <dsp:cNvSpPr/>
      </dsp:nvSpPr>
      <dsp:spPr>
        <a:xfrm>
          <a:off x="7676966" y="518088"/>
          <a:ext cx="2046716" cy="10233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nGrams (n=2)</a:t>
          </a:r>
          <a:endParaRPr lang="en-US" sz="2200" kern="1200"/>
        </a:p>
      </dsp:txBody>
      <dsp:txXfrm>
        <a:off x="7706939" y="548061"/>
        <a:ext cx="1986770" cy="963412"/>
      </dsp:txXfrm>
    </dsp:sp>
    <dsp:sp modelId="{9D25C733-A61F-4A67-BC49-69F549D84E8C}">
      <dsp:nvSpPr>
        <dsp:cNvPr id="0" name=""/>
        <dsp:cNvSpPr/>
      </dsp:nvSpPr>
      <dsp:spPr>
        <a:xfrm>
          <a:off x="7881638" y="1541446"/>
          <a:ext cx="204671" cy="767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518"/>
              </a:lnTo>
              <a:lnTo>
                <a:pt x="204671" y="76751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D1CAA-D3A3-434A-B820-4403F1499E4F}">
      <dsp:nvSpPr>
        <dsp:cNvPr id="0" name=""/>
        <dsp:cNvSpPr/>
      </dsp:nvSpPr>
      <dsp:spPr>
        <a:xfrm>
          <a:off x="8086310" y="1797286"/>
          <a:ext cx="1637373" cy="1023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87625 Features</a:t>
          </a:r>
          <a:endParaRPr lang="en-US" sz="3300" kern="1200"/>
        </a:p>
      </dsp:txBody>
      <dsp:txXfrm>
        <a:off x="8116283" y="1827259"/>
        <a:ext cx="1577427" cy="963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2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6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6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6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0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7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0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5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9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5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91E0E-A633-4F4B-AF69-47A687862D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9" r="50797" b="-1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B1F07-8BCC-4090-B418-91C7BAF1F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371599"/>
            <a:ext cx="4762500" cy="2360429"/>
          </a:xfrm>
        </p:spPr>
        <p:txBody>
          <a:bodyPr>
            <a:normAutofit/>
          </a:bodyPr>
          <a:lstStyle/>
          <a:p>
            <a:r>
              <a:rPr lang="en-CA" dirty="0"/>
              <a:t>Indeed job scraping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3C0EE-4AB9-4870-BC03-7D473160B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114800"/>
            <a:ext cx="4762500" cy="1371601"/>
          </a:xfrm>
        </p:spPr>
        <p:txBody>
          <a:bodyPr>
            <a:normAutofit/>
          </a:bodyPr>
          <a:lstStyle/>
          <a:p>
            <a:r>
              <a:rPr lang="en-CA" dirty="0"/>
              <a:t>Colin Green</a:t>
            </a:r>
          </a:p>
        </p:txBody>
      </p:sp>
    </p:spTree>
    <p:extLst>
      <p:ext uri="{BB962C8B-B14F-4D97-AF65-F5344CB8AC3E}">
        <p14:creationId xmlns:p14="http://schemas.microsoft.com/office/powerpoint/2010/main" val="1259902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E33AD-5BBC-4565-92C0-1D470254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CA" dirty="0"/>
              <a:t>Data labeling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B4BA-B799-444D-B4DF-F6569DDE1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en-CA" dirty="0"/>
              <a:t>I went through and labeled each job posting (-400 postings)</a:t>
            </a:r>
          </a:p>
          <a:p>
            <a:r>
              <a:rPr lang="en-CA" dirty="0"/>
              <a:t>I labeled them as “Yes” I would apply for the job or “No” I would not apply</a:t>
            </a:r>
          </a:p>
          <a:p>
            <a:r>
              <a:rPr lang="en-CA" dirty="0"/>
              <a:t>This was time consuming but I did it slowly over the last month</a:t>
            </a:r>
          </a:p>
          <a:p>
            <a:r>
              <a:rPr lang="en-CA" dirty="0"/>
              <a:t>In the future I would consider trying out some form of clustering in order to avoid this</a:t>
            </a:r>
          </a:p>
          <a:p>
            <a:r>
              <a:rPr lang="en-CA" dirty="0"/>
              <a:t>I had to skim through HTML and may not have been as consistent as I should have been</a:t>
            </a:r>
          </a:p>
        </p:txBody>
      </p:sp>
    </p:spTree>
    <p:extLst>
      <p:ext uri="{BB962C8B-B14F-4D97-AF65-F5344CB8AC3E}">
        <p14:creationId xmlns:p14="http://schemas.microsoft.com/office/powerpoint/2010/main" val="2158512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4EDEB-023D-4A7D-87E3-F2862CEE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Data Labels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547E14A-E8FE-416F-B94A-5F79FAF67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921255"/>
            <a:ext cx="6096000" cy="50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6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FB7DE9-F562-4290-99B7-8C2189D6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54F8A8-7D5A-4944-8B6C-36BBF5C0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FA8FB-0BC1-4FF6-80E9-82DC6C5B9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1009993"/>
            <a:ext cx="8115299" cy="12654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preprocessing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DB79F7-288E-46AD-A8AD-B928A2E0A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67" y="3028798"/>
            <a:ext cx="8941665" cy="216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8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D2025-2DB2-457C-B95F-48B09419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CA" dirty="0"/>
              <a:t>preprocessing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8B9A-5CDF-42D7-A063-EF5E3E7AD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en-CA" dirty="0"/>
              <a:t>HTML is really messy</a:t>
            </a:r>
          </a:p>
          <a:p>
            <a:r>
              <a:rPr lang="en-CA" dirty="0"/>
              <a:t>I created a </a:t>
            </a:r>
            <a:r>
              <a:rPr lang="en-CA" dirty="0" err="1"/>
              <a:t>cleanHTML</a:t>
            </a:r>
            <a:r>
              <a:rPr lang="en-CA" dirty="0"/>
              <a:t> function that used a regex to remove all of the tags (&lt;div&gt;)</a:t>
            </a:r>
          </a:p>
          <a:p>
            <a:r>
              <a:rPr lang="en-CA" dirty="0"/>
              <a:t>I also had to remove special characters (“, ”, â€™, \n, </a:t>
            </a:r>
            <a:r>
              <a:rPr lang="en-CA" dirty="0" err="1"/>
              <a:t>etc</a:t>
            </a:r>
            <a:r>
              <a:rPr lang="en-CA" dirty="0"/>
              <a:t>…)</a:t>
            </a:r>
          </a:p>
          <a:p>
            <a:r>
              <a:rPr lang="en-CA" dirty="0"/>
              <a:t>Next I ran it through a tokenizer that would remove punctuation, braces, excess whitespace and set everything to lowercase</a:t>
            </a:r>
          </a:p>
          <a:p>
            <a:r>
              <a:rPr lang="en-CA" dirty="0"/>
              <a:t>Finally I removed all of the </a:t>
            </a:r>
            <a:r>
              <a:rPr lang="en-CA" dirty="0" err="1"/>
              <a:t>stopwords</a:t>
            </a:r>
            <a:r>
              <a:rPr lang="en-CA" dirty="0"/>
              <a:t> and numbers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7092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C596A-962A-4F22-A67E-489A2376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CA">
                <a:solidFill>
                  <a:schemeClr val="bg2"/>
                </a:solidFill>
              </a:rPr>
              <a:t>A note on numbers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A9DA5F-989D-4706-8938-36C1A77926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373737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31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8B567ACB-44FC-44B8-A031-75BD65F8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04FB8-5338-4A03-904C-EBE3E13F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3834"/>
            <a:ext cx="9486900" cy="900332"/>
          </a:xfrm>
        </p:spPr>
        <p:txBody>
          <a:bodyPr anchor="ctr">
            <a:normAutofit/>
          </a:bodyPr>
          <a:lstStyle/>
          <a:p>
            <a:pPr algn="ctr"/>
            <a:r>
              <a:rPr lang="en-CA"/>
              <a:t>Datasets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A5195F0-6A85-4594-8967-12F1C7ADC4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543200"/>
              </p:ext>
            </p:extLst>
          </p:nvPr>
        </p:nvGraphicFramePr>
        <p:xfrm>
          <a:off x="1249682" y="2236763"/>
          <a:ext cx="9725464" cy="333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5706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DA678705-CF8E-4B51-B199-74BB431C7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5E17E22-15C6-47B6-B957-58A8838B9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76F68F-43D8-4293-8C34-5085FD90B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163" y="685800"/>
            <a:ext cx="1083068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3B411-7AD2-40B6-9C49-6E9B649C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638605"/>
            <a:ext cx="9486900" cy="845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exploration – tf-idf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C9FADAEA-E33D-4A1E-9C66-8BBF43727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963" y="1980811"/>
            <a:ext cx="3710007" cy="4238584"/>
          </a:xfrm>
          <a:prstGeom prst="rect">
            <a:avLst/>
          </a:prstGeom>
        </p:spPr>
      </p:pic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D81E36D7-675B-4FF5-9A52-A59CD4175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1992800"/>
            <a:ext cx="3726048" cy="31350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AA1D61-60F6-440A-8FB3-84F5A5567303}"/>
              </a:ext>
            </a:extLst>
          </p:cNvPr>
          <p:cNvSpPr txBox="1"/>
          <p:nvPr/>
        </p:nvSpPr>
        <p:spPr>
          <a:xfrm>
            <a:off x="6941976" y="1632857"/>
            <a:ext cx="2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+mj-lt"/>
              </a:rPr>
              <a:t>Will Apply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18704E-B726-425A-8506-8366D9B2418A}"/>
              </a:ext>
            </a:extLst>
          </p:cNvPr>
          <p:cNvSpPr txBox="1"/>
          <p:nvPr/>
        </p:nvSpPr>
        <p:spPr>
          <a:xfrm>
            <a:off x="2768313" y="1632857"/>
            <a:ext cx="2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+mj-lt"/>
              </a:rPr>
              <a:t>Will Not Apply</a:t>
            </a:r>
          </a:p>
        </p:txBody>
      </p:sp>
    </p:spTree>
    <p:extLst>
      <p:ext uri="{BB962C8B-B14F-4D97-AF65-F5344CB8AC3E}">
        <p14:creationId xmlns:p14="http://schemas.microsoft.com/office/powerpoint/2010/main" val="3957884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678705-CF8E-4B51-B199-74BB431C7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E17E22-15C6-47B6-B957-58A8838B9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76F68F-43D8-4293-8C34-5085FD90B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163" y="685800"/>
            <a:ext cx="1083068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AD0FD-FCC5-4E01-91AB-2CBF1186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729000"/>
            <a:ext cx="9486900" cy="845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Exploration - BOW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C399C6F-FA5F-46FC-82FB-46E140B09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24" y="2468863"/>
            <a:ext cx="4105654" cy="3297455"/>
          </a:xfrm>
          <a:prstGeom prst="rect">
            <a:avLst/>
          </a:prstGeom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74AE3F8-4FC5-498D-A7B7-7D54E7D04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68863"/>
            <a:ext cx="4119116" cy="32974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E4C021-56B5-4145-8486-7F7C436C7A68}"/>
              </a:ext>
            </a:extLst>
          </p:cNvPr>
          <p:cNvSpPr txBox="1"/>
          <p:nvPr/>
        </p:nvSpPr>
        <p:spPr>
          <a:xfrm>
            <a:off x="6965905" y="2110552"/>
            <a:ext cx="2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+mj-lt"/>
              </a:rPr>
              <a:t>Will Apply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1D8E05-65A5-4137-BA5D-2411861C776F}"/>
              </a:ext>
            </a:extLst>
          </p:cNvPr>
          <p:cNvSpPr txBox="1"/>
          <p:nvPr/>
        </p:nvSpPr>
        <p:spPr>
          <a:xfrm>
            <a:off x="2478598" y="2110552"/>
            <a:ext cx="2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+mj-lt"/>
              </a:rPr>
              <a:t>Will Not Apply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201735-AF78-4594-8546-9B77F8CFC2C4}"/>
              </a:ext>
            </a:extLst>
          </p:cNvPr>
          <p:cNvCxnSpPr>
            <a:cxnSpLocks/>
          </p:cNvCxnSpPr>
          <p:nvPr/>
        </p:nvCxnSpPr>
        <p:spPr>
          <a:xfrm flipV="1">
            <a:off x="2807573" y="5766318"/>
            <a:ext cx="0" cy="40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CB1183-514B-4663-9D31-9855D22AC93F}"/>
              </a:ext>
            </a:extLst>
          </p:cNvPr>
          <p:cNvCxnSpPr>
            <a:cxnSpLocks/>
          </p:cNvCxnSpPr>
          <p:nvPr/>
        </p:nvCxnSpPr>
        <p:spPr>
          <a:xfrm flipV="1">
            <a:off x="2087518" y="5643564"/>
            <a:ext cx="0" cy="40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C55BFC-4887-4724-9952-8F07897BD9DC}"/>
              </a:ext>
            </a:extLst>
          </p:cNvPr>
          <p:cNvCxnSpPr>
            <a:cxnSpLocks/>
          </p:cNvCxnSpPr>
          <p:nvPr/>
        </p:nvCxnSpPr>
        <p:spPr>
          <a:xfrm flipV="1">
            <a:off x="6584017" y="5237682"/>
            <a:ext cx="0" cy="40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593359-1C2C-44C2-91FB-408FB8C034FA}"/>
              </a:ext>
            </a:extLst>
          </p:cNvPr>
          <p:cNvCxnSpPr>
            <a:cxnSpLocks/>
          </p:cNvCxnSpPr>
          <p:nvPr/>
        </p:nvCxnSpPr>
        <p:spPr>
          <a:xfrm flipV="1">
            <a:off x="7305470" y="5440623"/>
            <a:ext cx="0" cy="40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46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678705-CF8E-4B51-B199-74BB431C7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E17E22-15C6-47B6-B957-58A8838B9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76F68F-43D8-4293-8C34-5085FD90B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163" y="685800"/>
            <a:ext cx="1083068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AD0FD-FCC5-4E01-91AB-2CBF1186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729000"/>
            <a:ext cx="9486900" cy="845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Exploration - </a:t>
            </a:r>
            <a:r>
              <a:rPr lang="en-US" sz="3600" dirty="0" err="1"/>
              <a:t>ngrams</a:t>
            </a:r>
            <a:endParaRPr lang="en-US" sz="3600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E4C021-56B5-4145-8486-7F7C436C7A68}"/>
              </a:ext>
            </a:extLst>
          </p:cNvPr>
          <p:cNvSpPr txBox="1"/>
          <p:nvPr/>
        </p:nvSpPr>
        <p:spPr>
          <a:xfrm>
            <a:off x="6965905" y="2110552"/>
            <a:ext cx="2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+mj-lt"/>
              </a:rPr>
              <a:t>Will Apply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1D8E05-65A5-4137-BA5D-2411861C776F}"/>
              </a:ext>
            </a:extLst>
          </p:cNvPr>
          <p:cNvSpPr txBox="1"/>
          <p:nvPr/>
        </p:nvSpPr>
        <p:spPr>
          <a:xfrm>
            <a:off x="2478598" y="2110552"/>
            <a:ext cx="2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+mj-lt"/>
              </a:rPr>
              <a:t>Will Not Apply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9D023B01-C2CC-4886-9A95-66E8F9057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819" y="2479884"/>
            <a:ext cx="3653478" cy="3435064"/>
          </a:xfr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84807D81-5A88-440F-9153-5C9F66BDE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493" y="2479884"/>
            <a:ext cx="3659515" cy="343506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A271A3-9FFB-4B77-A833-611F2B9C11F7}"/>
              </a:ext>
            </a:extLst>
          </p:cNvPr>
          <p:cNvCxnSpPr>
            <a:cxnSpLocks/>
          </p:cNvCxnSpPr>
          <p:nvPr/>
        </p:nvCxnSpPr>
        <p:spPr>
          <a:xfrm flipV="1">
            <a:off x="6851067" y="5086810"/>
            <a:ext cx="0" cy="40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11A1E0-B265-4F67-BB4F-464B5D0B7681}"/>
              </a:ext>
            </a:extLst>
          </p:cNvPr>
          <p:cNvCxnSpPr>
            <a:cxnSpLocks/>
          </p:cNvCxnSpPr>
          <p:nvPr/>
        </p:nvCxnSpPr>
        <p:spPr>
          <a:xfrm flipV="1">
            <a:off x="2639793" y="5606928"/>
            <a:ext cx="0" cy="40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82E87F-B4A6-4A0C-BEC1-448FE2CE73F8}"/>
              </a:ext>
            </a:extLst>
          </p:cNvPr>
          <p:cNvCxnSpPr>
            <a:cxnSpLocks/>
          </p:cNvCxnSpPr>
          <p:nvPr/>
        </p:nvCxnSpPr>
        <p:spPr>
          <a:xfrm flipV="1">
            <a:off x="4594428" y="5809869"/>
            <a:ext cx="0" cy="29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EA2FB5-EC9E-44E8-8606-F2AE560DDF2E}"/>
              </a:ext>
            </a:extLst>
          </p:cNvPr>
          <p:cNvCxnSpPr>
            <a:cxnSpLocks/>
          </p:cNvCxnSpPr>
          <p:nvPr/>
        </p:nvCxnSpPr>
        <p:spPr>
          <a:xfrm flipV="1">
            <a:off x="5231991" y="5809869"/>
            <a:ext cx="0" cy="29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1198C9-A02E-4805-95ED-02B1080E90CB}"/>
              </a:ext>
            </a:extLst>
          </p:cNvPr>
          <p:cNvCxnSpPr>
            <a:cxnSpLocks/>
          </p:cNvCxnSpPr>
          <p:nvPr/>
        </p:nvCxnSpPr>
        <p:spPr>
          <a:xfrm flipV="1">
            <a:off x="6750399" y="5492692"/>
            <a:ext cx="0" cy="40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4081B1-056B-42A9-98A0-77E971716A95}"/>
              </a:ext>
            </a:extLst>
          </p:cNvPr>
          <p:cNvCxnSpPr>
            <a:cxnSpLocks/>
          </p:cNvCxnSpPr>
          <p:nvPr/>
        </p:nvCxnSpPr>
        <p:spPr>
          <a:xfrm flipV="1">
            <a:off x="7077569" y="5509066"/>
            <a:ext cx="0" cy="40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BB5327-20F7-4648-8AC6-BA522C3CF8A0}"/>
              </a:ext>
            </a:extLst>
          </p:cNvPr>
          <p:cNvCxnSpPr>
            <a:cxnSpLocks/>
          </p:cNvCxnSpPr>
          <p:nvPr/>
        </p:nvCxnSpPr>
        <p:spPr>
          <a:xfrm flipV="1">
            <a:off x="9183206" y="5695633"/>
            <a:ext cx="0" cy="40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131DC9-E611-44E2-BA40-ECDF62DEC4CA}"/>
              </a:ext>
            </a:extLst>
          </p:cNvPr>
          <p:cNvCxnSpPr>
            <a:cxnSpLocks/>
          </p:cNvCxnSpPr>
          <p:nvPr/>
        </p:nvCxnSpPr>
        <p:spPr>
          <a:xfrm flipV="1">
            <a:off x="3386413" y="5606928"/>
            <a:ext cx="0" cy="40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A6E15B-D060-4EAB-B528-C6C2284E421E}"/>
              </a:ext>
            </a:extLst>
          </p:cNvPr>
          <p:cNvCxnSpPr>
            <a:cxnSpLocks/>
          </p:cNvCxnSpPr>
          <p:nvPr/>
        </p:nvCxnSpPr>
        <p:spPr>
          <a:xfrm flipV="1">
            <a:off x="4158200" y="5898574"/>
            <a:ext cx="0" cy="27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563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567ACB-44FC-44B8-A031-75BD65F8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6D0E0-E2E9-4522-BAA0-762712F9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3834"/>
            <a:ext cx="9486900" cy="900332"/>
          </a:xfrm>
        </p:spPr>
        <p:txBody>
          <a:bodyPr anchor="ctr">
            <a:normAutofit/>
          </a:bodyPr>
          <a:lstStyle/>
          <a:p>
            <a:pPr algn="ctr"/>
            <a:r>
              <a:rPr lang="en-CA" dirty="0"/>
              <a:t>Preliminary modeling</a:t>
            </a:r>
            <a:endParaRPr lang="en-CA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5BA9A7-AEE9-4AB2-A71F-1E0021AAF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693119"/>
              </p:ext>
            </p:extLst>
          </p:nvPr>
        </p:nvGraphicFramePr>
        <p:xfrm>
          <a:off x="1249682" y="2236763"/>
          <a:ext cx="9725464" cy="3338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033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E9E7A-9947-47AA-ABA6-41CD21A7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CA" sz="3000">
                <a:solidFill>
                  <a:schemeClr val="bg2"/>
                </a:solidFill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4F31AA-FA5D-4C1C-A278-5F3BA90C7C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303298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1504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6C419-8073-4C07-9391-5C9AFDE3B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Feature importance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C942F2C-580E-414B-9447-D82F2B2BF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548" y="685801"/>
            <a:ext cx="5665303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17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79F22-710E-4BF3-9CF6-12994EAC0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Feature importance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D326DE98-AB8B-4BC5-8761-5592DB15D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449" y="685801"/>
            <a:ext cx="5813501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97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36552-25DB-4F02-B75B-F028075C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Feature importance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490F439-21A9-4792-9249-C31F47667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854243"/>
            <a:ext cx="6096000" cy="514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98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2BF22-F6B4-4C99-8358-822AA77A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CA" dirty="0"/>
              <a:t>summary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B5622-65D2-49B9-A0C9-881FCE7D9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CA" dirty="0"/>
              <a:t>Successfully scraped the information needed from indeed</a:t>
            </a:r>
          </a:p>
          <a:p>
            <a:pPr>
              <a:lnSpc>
                <a:spcPct val="90000"/>
              </a:lnSpc>
            </a:pPr>
            <a:r>
              <a:rPr lang="en-CA" dirty="0"/>
              <a:t>Parsed through and cleaned the data</a:t>
            </a:r>
          </a:p>
          <a:p>
            <a:pPr>
              <a:lnSpc>
                <a:spcPct val="90000"/>
              </a:lnSpc>
            </a:pPr>
            <a:r>
              <a:rPr lang="en-CA" dirty="0"/>
              <a:t>CBOW and </a:t>
            </a:r>
            <a:r>
              <a:rPr lang="en-CA" dirty="0" err="1"/>
              <a:t>nGrams</a:t>
            </a:r>
            <a:r>
              <a:rPr lang="en-CA" dirty="0"/>
              <a:t> outperformed TF-IDF in preliminary modeling</a:t>
            </a:r>
          </a:p>
          <a:p>
            <a:pPr>
              <a:lnSpc>
                <a:spcPct val="90000"/>
              </a:lnSpc>
            </a:pPr>
            <a:r>
              <a:rPr lang="en-CA" dirty="0"/>
              <a:t>Successfully identified features that matched my expectations</a:t>
            </a:r>
          </a:p>
          <a:p>
            <a:pPr>
              <a:lnSpc>
                <a:spcPct val="90000"/>
              </a:lnSpc>
            </a:pPr>
            <a:r>
              <a:rPr lang="en-CA" dirty="0"/>
              <a:t>Limits:</a:t>
            </a:r>
          </a:p>
          <a:p>
            <a:pPr lvl="1">
              <a:lnSpc>
                <a:spcPct val="90000"/>
              </a:lnSpc>
            </a:pPr>
            <a:r>
              <a:rPr lang="en-CA" dirty="0"/>
              <a:t>Only able to search on Indeed</a:t>
            </a:r>
          </a:p>
          <a:p>
            <a:pPr lvl="1">
              <a:lnSpc>
                <a:spcPct val="90000"/>
              </a:lnSpc>
            </a:pPr>
            <a:r>
              <a:rPr lang="en-CA" dirty="0"/>
              <a:t>400 Jobs from the last 7 weeks</a:t>
            </a:r>
          </a:p>
          <a:p>
            <a:pPr lvl="1">
              <a:lnSpc>
                <a:spcPct val="90000"/>
              </a:lnSpc>
            </a:pPr>
            <a:r>
              <a:rPr lang="en-CA" dirty="0"/>
              <a:t>30%/70% label split</a:t>
            </a:r>
          </a:p>
          <a:p>
            <a:pPr lvl="1">
              <a:lnSpc>
                <a:spcPct val="90000"/>
              </a:lnSpc>
            </a:pPr>
            <a:r>
              <a:rPr lang="en-CA" dirty="0"/>
              <a:t>Labels have very similar data</a:t>
            </a:r>
          </a:p>
          <a:p>
            <a:pPr lvl="1">
              <a:lnSpc>
                <a:spcPct val="90000"/>
              </a:lnSpc>
            </a:pPr>
            <a:r>
              <a:rPr lang="en-CA" dirty="0"/>
              <a:t>Job Boards have additional data points that I don’t have access to</a:t>
            </a:r>
          </a:p>
          <a:p>
            <a:pPr>
              <a:lnSpc>
                <a:spcPct val="90000"/>
              </a:lnSpc>
            </a:pPr>
            <a:endParaRPr lang="en-CA" dirty="0"/>
          </a:p>
          <a:p>
            <a:pPr>
              <a:lnSpc>
                <a:spcPct val="90000"/>
              </a:lnSpc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3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877EC-18B8-4076-B618-02E282076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CA">
                <a:solidFill>
                  <a:schemeClr val="bg2"/>
                </a:solidFill>
              </a:rPr>
              <a:t>Overall goal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D7B726-5302-4BF4-B455-B660BD576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373166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083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567ACB-44FC-44B8-A031-75BD65F8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1EB60-1A38-44FC-A736-61D65487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3834"/>
            <a:ext cx="9486900" cy="900332"/>
          </a:xfrm>
        </p:spPr>
        <p:txBody>
          <a:bodyPr anchor="ctr">
            <a:normAutofit/>
          </a:bodyPr>
          <a:lstStyle/>
          <a:p>
            <a:pPr algn="ctr"/>
            <a:r>
              <a:rPr lang="en-CA" dirty="0"/>
              <a:t>Expectation</a:t>
            </a:r>
            <a:endParaRPr lang="en-C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603FCD-9FA5-4246-902F-45E401B84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769697"/>
              </p:ext>
            </p:extLst>
          </p:nvPr>
        </p:nvGraphicFramePr>
        <p:xfrm>
          <a:off x="1249682" y="2236763"/>
          <a:ext cx="9725464" cy="333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462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3F9DD-111B-4000-9BB8-A88FFA5FD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CA"/>
              <a:t>Web scraping – beautiful soup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CC2B0-FAAA-430B-88AE-10287FAF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en-CA" dirty="0"/>
              <a:t>Begin by creating URLS</a:t>
            </a:r>
          </a:p>
          <a:p>
            <a:pPr lvl="1"/>
            <a:r>
              <a:rPr lang="en-CA" dirty="0"/>
              <a:t>Input includes search terms, city, province, location radius, and date range</a:t>
            </a:r>
          </a:p>
          <a:p>
            <a:r>
              <a:rPr lang="en-CA" dirty="0"/>
              <a:t>Outputs a list of URLs  (as strings) based on the format that indeed accepts</a:t>
            </a:r>
          </a:p>
          <a:p>
            <a:r>
              <a:rPr lang="en-CA" dirty="0"/>
              <a:t>Next I used the requests package to retrieve the information from the web for each URL</a:t>
            </a:r>
          </a:p>
          <a:p>
            <a:r>
              <a:rPr lang="en-CA" dirty="0"/>
              <a:t>Using the Beautiful Soup package, I parsed each page to turn it into something readable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301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76C35-16C0-4E9A-A378-B14A0A42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CA"/>
              <a:t>Basic function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B946E-275C-476C-9743-B253DCF64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/>
              <a:t>def</a:t>
            </a:r>
            <a:r>
              <a:rPr lang="en-CA" dirty="0"/>
              <a:t> </a:t>
            </a:r>
            <a:r>
              <a:rPr lang="en-CA" err="1"/>
              <a:t>extract_job_title_from_result</a:t>
            </a:r>
            <a:r>
              <a:rPr lang="en-CA" dirty="0"/>
              <a:t>(soups):</a:t>
            </a:r>
          </a:p>
          <a:p>
            <a:pPr marL="0" indent="0">
              <a:buNone/>
            </a:pPr>
            <a:r>
              <a:rPr lang="en-CA" dirty="0"/>
              <a:t>     jobs = []</a:t>
            </a:r>
          </a:p>
          <a:p>
            <a:pPr marL="0" indent="0">
              <a:buNone/>
            </a:pPr>
            <a:r>
              <a:rPr lang="en-CA" dirty="0"/>
              <a:t>     </a:t>
            </a:r>
            <a:r>
              <a:rPr lang="en-CA"/>
              <a:t>for</a:t>
            </a:r>
            <a:r>
              <a:rPr lang="en-CA" dirty="0"/>
              <a:t> soup in soups:</a:t>
            </a:r>
          </a:p>
          <a:p>
            <a:pPr marL="0" indent="0">
              <a:buNone/>
            </a:pPr>
            <a:r>
              <a:rPr lang="en-CA" dirty="0"/>
              <a:t>           </a:t>
            </a:r>
            <a:r>
              <a:rPr lang="en-CA"/>
              <a:t>for</a:t>
            </a:r>
            <a:r>
              <a:rPr lang="en-CA" dirty="0"/>
              <a:t> div in </a:t>
            </a:r>
            <a:r>
              <a:rPr lang="en-CA" dirty="0" err="1"/>
              <a:t>soup.find_all</a:t>
            </a:r>
            <a:r>
              <a:rPr lang="en-CA" dirty="0"/>
              <a:t>(name=</a:t>
            </a:r>
            <a:r>
              <a:rPr lang="en-CA"/>
              <a:t>'div', </a:t>
            </a:r>
            <a:r>
              <a:rPr lang="en-CA" dirty="0" err="1"/>
              <a:t>attrs</a:t>
            </a:r>
            <a:r>
              <a:rPr lang="en-CA" dirty="0"/>
              <a:t>={</a:t>
            </a:r>
            <a:r>
              <a:rPr lang="en-CA"/>
              <a:t>'class'</a:t>
            </a:r>
            <a:r>
              <a:rPr lang="en-CA" dirty="0"/>
              <a:t>: </a:t>
            </a:r>
            <a:r>
              <a:rPr lang="en-CA"/>
              <a:t>'row'</a:t>
            </a:r>
            <a:r>
              <a:rPr lang="en-CA" dirty="0"/>
              <a:t>}):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/>
              <a:t>for</a:t>
            </a:r>
            <a:r>
              <a:rPr lang="en-CA" dirty="0"/>
              <a:t> a in </a:t>
            </a:r>
            <a:r>
              <a:rPr lang="en-CA" dirty="0" err="1"/>
              <a:t>div.find_all</a:t>
            </a:r>
            <a:r>
              <a:rPr lang="en-CA" dirty="0"/>
              <a:t>(name=</a:t>
            </a:r>
            <a:r>
              <a:rPr lang="en-CA"/>
              <a:t>'a'</a:t>
            </a:r>
            <a:r>
              <a:rPr lang="en-CA" dirty="0"/>
              <a:t>, </a:t>
            </a:r>
            <a:r>
              <a:rPr lang="en-CA" dirty="0" err="1"/>
              <a:t>attrs</a:t>
            </a:r>
            <a:r>
              <a:rPr lang="en-CA" dirty="0"/>
              <a:t>={</a:t>
            </a:r>
            <a:r>
              <a:rPr lang="en-CA"/>
              <a:t>'data-</a:t>
            </a:r>
            <a:r>
              <a:rPr lang="en-CA" err="1"/>
              <a:t>tn</a:t>
            </a:r>
            <a:r>
              <a:rPr lang="en-CA"/>
              <a:t>-element'</a:t>
            </a:r>
            <a:r>
              <a:rPr lang="en-CA" dirty="0"/>
              <a:t>: </a:t>
            </a:r>
            <a:r>
              <a:rPr lang="en-CA"/>
              <a:t>'</a:t>
            </a:r>
            <a:r>
              <a:rPr lang="en-CA" err="1"/>
              <a:t>jobTitle</a:t>
            </a:r>
            <a:r>
              <a:rPr lang="en-CA"/>
              <a:t>'</a:t>
            </a:r>
            <a:r>
              <a:rPr lang="en-CA" dirty="0"/>
              <a:t>}):</a:t>
            </a:r>
          </a:p>
          <a:p>
            <a:pPr marL="0" indent="0">
              <a:buNone/>
            </a:pPr>
            <a:r>
              <a:rPr lang="en-CA" dirty="0"/>
              <a:t>                       </a:t>
            </a:r>
            <a:r>
              <a:rPr lang="en-CA" dirty="0" err="1"/>
              <a:t>jobs.append</a:t>
            </a:r>
            <a:r>
              <a:rPr lang="en-CA" dirty="0"/>
              <a:t>(a[</a:t>
            </a:r>
            <a:r>
              <a:rPr lang="en-CA"/>
              <a:t>'title'</a:t>
            </a:r>
            <a:r>
              <a:rPr lang="en-CA" dirty="0"/>
              <a:t>])</a:t>
            </a:r>
          </a:p>
          <a:p>
            <a:pPr marL="0" indent="0">
              <a:buNone/>
            </a:pPr>
            <a:r>
              <a:rPr lang="en-CA" dirty="0"/>
              <a:t>       return(jobs)</a:t>
            </a:r>
          </a:p>
        </p:txBody>
      </p:sp>
    </p:spTree>
    <p:extLst>
      <p:ext uri="{BB962C8B-B14F-4D97-AF65-F5344CB8AC3E}">
        <p14:creationId xmlns:p14="http://schemas.microsoft.com/office/powerpoint/2010/main" val="280920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80B3-126C-4262-9C04-7423E082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68CA-7B56-45A4-A78E-33A7B186B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BCFA7-42E6-491C-8901-AE6CCC598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447"/>
            <a:ext cx="12192000" cy="560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2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E7336-195F-4F32-9C9B-89EBF7DB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CA" dirty="0"/>
              <a:t>Extracting information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05C76-D59D-4CA6-8D65-A33A89D57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en-CA" dirty="0"/>
              <a:t>From this information I extracted:</a:t>
            </a:r>
          </a:p>
          <a:p>
            <a:pPr lvl="1"/>
            <a:r>
              <a:rPr lang="en-CA" dirty="0"/>
              <a:t>Job Titles</a:t>
            </a:r>
          </a:p>
          <a:p>
            <a:pPr lvl="1"/>
            <a:r>
              <a:rPr lang="en-CA" dirty="0"/>
              <a:t>Company Names</a:t>
            </a:r>
          </a:p>
          <a:p>
            <a:pPr lvl="1"/>
            <a:r>
              <a:rPr lang="en-CA" dirty="0"/>
              <a:t>Locations</a:t>
            </a:r>
          </a:p>
          <a:p>
            <a:pPr lvl="1"/>
            <a:r>
              <a:rPr lang="en-CA" dirty="0"/>
              <a:t>HREF Link</a:t>
            </a:r>
          </a:p>
          <a:p>
            <a:r>
              <a:rPr lang="en-CA" dirty="0"/>
              <a:t>Job descriptions (the goal) are not saved on the main search results page</a:t>
            </a:r>
          </a:p>
          <a:p>
            <a:r>
              <a:rPr lang="en-CA" dirty="0"/>
              <a:t>I can use the first function and the HREF links to get the full information for each job listed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032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D3540-7E60-4B0F-B849-BA21F77E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CA" dirty="0"/>
              <a:t>Remove duplicates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E584B-BA31-498B-AB30-BFEFE1ECA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en-CA" dirty="0"/>
              <a:t>Many jobs will show up in more than one search</a:t>
            </a:r>
          </a:p>
          <a:p>
            <a:r>
              <a:rPr lang="en-CA" dirty="0"/>
              <a:t>After retrieving the job description, I pass it through a function that creates a </a:t>
            </a:r>
            <a:r>
              <a:rPr lang="en-CA" dirty="0" err="1"/>
              <a:t>dataframe</a:t>
            </a:r>
            <a:r>
              <a:rPr lang="en-CA" dirty="0"/>
              <a:t> using all of the scraped information</a:t>
            </a:r>
          </a:p>
          <a:p>
            <a:r>
              <a:rPr lang="en-CA" dirty="0"/>
              <a:t>I removed duplicates based on job title and company name</a:t>
            </a:r>
          </a:p>
          <a:p>
            <a:r>
              <a:rPr lang="en-CA" dirty="0"/>
              <a:t>Finally I saved the data as a csv file</a:t>
            </a:r>
          </a:p>
        </p:txBody>
      </p:sp>
    </p:spTree>
    <p:extLst>
      <p:ext uri="{BB962C8B-B14F-4D97-AF65-F5344CB8AC3E}">
        <p14:creationId xmlns:p14="http://schemas.microsoft.com/office/powerpoint/2010/main" val="62302578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721</Words>
  <Application>Microsoft Office PowerPoint</Application>
  <PresentationFormat>Widescreen</PresentationFormat>
  <Paragraphs>105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Gill Sans MT</vt:lpstr>
      <vt:lpstr>Goudy Old Style</vt:lpstr>
      <vt:lpstr>ClassicFrameVTI</vt:lpstr>
      <vt:lpstr>Indeed job scraping and analysis</vt:lpstr>
      <vt:lpstr>Problem Statement</vt:lpstr>
      <vt:lpstr>Overall goal</vt:lpstr>
      <vt:lpstr>Expectation</vt:lpstr>
      <vt:lpstr>Web scraping – beautiful soup</vt:lpstr>
      <vt:lpstr>Basic function syntax</vt:lpstr>
      <vt:lpstr>PowerPoint Presentation</vt:lpstr>
      <vt:lpstr>Extracting information</vt:lpstr>
      <vt:lpstr>Remove duplicates</vt:lpstr>
      <vt:lpstr>Data labeling</vt:lpstr>
      <vt:lpstr>Data Labels</vt:lpstr>
      <vt:lpstr>preprocessing</vt:lpstr>
      <vt:lpstr>preprocessing</vt:lpstr>
      <vt:lpstr>A note on numbers</vt:lpstr>
      <vt:lpstr>Datasets</vt:lpstr>
      <vt:lpstr>Data exploration – tf-idf</vt:lpstr>
      <vt:lpstr>Data Exploration - BOW</vt:lpstr>
      <vt:lpstr>Data Exploration - ngrams</vt:lpstr>
      <vt:lpstr>Preliminary modeling</vt:lpstr>
      <vt:lpstr>Feature importance</vt:lpstr>
      <vt:lpstr>Feature importance</vt:lpstr>
      <vt:lpstr>Feature importance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Indeed job scraping and analysis</dc:title>
  <dc:creator>Colin Green</dc:creator>
  <cp:lastModifiedBy>Colin Green</cp:lastModifiedBy>
  <cp:revision>3</cp:revision>
  <dcterms:created xsi:type="dcterms:W3CDTF">2021-01-21T21:30:12Z</dcterms:created>
  <dcterms:modified xsi:type="dcterms:W3CDTF">2021-01-30T01:15:58Z</dcterms:modified>
</cp:coreProperties>
</file>