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4"/>
    <p:restoredTop sz="94746"/>
  </p:normalViewPr>
  <p:slideViewPr>
    <p:cSldViewPr snapToGrid="0" snapToObjects="1">
      <p:cViewPr varScale="1">
        <p:scale>
          <a:sx n="110" d="100"/>
          <a:sy n="110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CCD-3584-AA47-A775-DA91E2FB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Hate Speech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4F9AF-18D6-3949-BE4E-735CF58DC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Milestone one</a:t>
            </a:r>
          </a:p>
          <a:p>
            <a:r>
              <a:rPr lang="en-US" dirty="0"/>
              <a:t>Colin Green &amp; Sean Zhang</a:t>
            </a:r>
          </a:p>
        </p:txBody>
      </p:sp>
    </p:spTree>
    <p:extLst>
      <p:ext uri="{BB962C8B-B14F-4D97-AF65-F5344CB8AC3E}">
        <p14:creationId xmlns:p14="http://schemas.microsoft.com/office/powerpoint/2010/main" val="42355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0160-5D57-1847-85F1-1990F962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D3EC-7096-9147-A120-5C2A10F4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Hate speech can have harmful consequences</a:t>
            </a:r>
          </a:p>
          <a:p>
            <a:r>
              <a:rPr lang="en-US" dirty="0"/>
              <a:t>Hate speech targets an individual or group and is derogatory</a:t>
            </a:r>
          </a:p>
          <a:p>
            <a:r>
              <a:rPr lang="en-CA" dirty="0"/>
              <a:t>Rule-based approach would have difficulty differentiating between offensive language and hate speech</a:t>
            </a:r>
          </a:p>
          <a:p>
            <a:r>
              <a:rPr lang="en-CA" dirty="0"/>
              <a:t>Increase the accuracy in successfully identifying instances of hate speech from offensive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8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26E6-6101-BD4D-8259-21AD4E2F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5C81-C07F-6446-AB87-2D4D71F7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This contains uncensored offensive language for the purposes of data exploration and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F693-BE7F-B54E-8BB4-7D919F56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69AF9-A8B6-0A45-A17B-F6F23F06A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439" y="2249488"/>
            <a:ext cx="9099947" cy="3541712"/>
          </a:xfrm>
        </p:spPr>
      </p:pic>
    </p:spTree>
    <p:extLst>
      <p:ext uri="{BB962C8B-B14F-4D97-AF65-F5344CB8AC3E}">
        <p14:creationId xmlns:p14="http://schemas.microsoft.com/office/powerpoint/2010/main" val="53097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7EB3-1E20-7E43-9E4A-51C7D7DA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Unbalanced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8DC7A-5030-0840-B506-D8F6BAA37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344" y="2097088"/>
            <a:ext cx="5200135" cy="4118576"/>
          </a:xfrm>
        </p:spPr>
      </p:pic>
    </p:spTree>
    <p:extLst>
      <p:ext uri="{BB962C8B-B14F-4D97-AF65-F5344CB8AC3E}">
        <p14:creationId xmlns:p14="http://schemas.microsoft.com/office/powerpoint/2010/main" val="103684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2992-0B0A-7E46-85CF-B7098A39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After balancing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886EA-D3CB-504F-9F3D-63A94CDE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267" y="2097088"/>
            <a:ext cx="5188290" cy="4273232"/>
          </a:xfrm>
        </p:spPr>
      </p:pic>
    </p:spTree>
    <p:extLst>
      <p:ext uri="{BB962C8B-B14F-4D97-AF65-F5344CB8AC3E}">
        <p14:creationId xmlns:p14="http://schemas.microsoft.com/office/powerpoint/2010/main" val="29046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6F37-8BB1-A945-9E1D-BA9611B1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76A5-16D5-874C-AAF2-CCCA87197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Replaced mentions with “MENTIONHERE”</a:t>
            </a:r>
          </a:p>
          <a:p>
            <a:r>
              <a:rPr lang="en-US" dirty="0"/>
              <a:t>Replaced URLS with “URLHERE”</a:t>
            </a:r>
          </a:p>
          <a:p>
            <a:r>
              <a:rPr lang="en-US" dirty="0"/>
              <a:t>Replaced white space with a single space</a:t>
            </a:r>
          </a:p>
          <a:p>
            <a:r>
              <a:rPr lang="en-US" dirty="0"/>
              <a:t>Identified symbols, nouns, and verbs using NLP</a:t>
            </a:r>
          </a:p>
        </p:txBody>
      </p:sp>
    </p:spTree>
    <p:extLst>
      <p:ext uri="{BB962C8B-B14F-4D97-AF65-F5344CB8AC3E}">
        <p14:creationId xmlns:p14="http://schemas.microsoft.com/office/powerpoint/2010/main" val="302586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58CA-589D-084B-8C7E-30195DA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508CFF-4578-0943-B00C-46C160F60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126" y="2097088"/>
            <a:ext cx="4986994" cy="35417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62B08-E537-A44C-8B22-6C33AD0D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54" y="2097088"/>
            <a:ext cx="4882557" cy="35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9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5F72-E106-7342-9642-A518757F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BC4B1-BDBD-B149-9895-C09BE6874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11" y="2097088"/>
            <a:ext cx="4519372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B8192-FB36-FE4A-B6CA-062287AC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81" y="2096022"/>
            <a:ext cx="4423779" cy="35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1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</TotalTime>
  <Words>110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Twitter Hate Speech Analysis </vt:lpstr>
      <vt:lpstr>Problem Statement</vt:lpstr>
      <vt:lpstr>Disclaimer</vt:lpstr>
      <vt:lpstr>Initial Data</vt:lpstr>
      <vt:lpstr>Unbalanced Data</vt:lpstr>
      <vt:lpstr>After balancing</vt:lpstr>
      <vt:lpstr>Data Cleaning</vt:lpstr>
      <vt:lpstr>Data exploration</vt:lpstr>
      <vt:lpstr>Data exploration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Hate Speech Analysis </dc:title>
  <dc:creator>Colin Green</dc:creator>
  <cp:lastModifiedBy>Colin Green</cp:lastModifiedBy>
  <cp:revision>3</cp:revision>
  <dcterms:created xsi:type="dcterms:W3CDTF">2020-11-24T22:30:46Z</dcterms:created>
  <dcterms:modified xsi:type="dcterms:W3CDTF">2020-11-24T22:53:31Z</dcterms:modified>
</cp:coreProperties>
</file>