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4"/>
  </p:sldMasterIdLst>
  <p:notesMasterIdLst>
    <p:notesMasterId r:id="rId11"/>
  </p:notesMasterIdLst>
  <p:sldIdLst>
    <p:sldId id="293" r:id="rId5"/>
    <p:sldId id="292" r:id="rId6"/>
    <p:sldId id="289" r:id="rId7"/>
    <p:sldId id="296" r:id="rId8"/>
    <p:sldId id="297" r:id="rId9"/>
    <p:sldId id="29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3FF935-8B98-450E-8DFF-01EF67AFC706}" v="1027" dt="2021-03-10T20:01:06.0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NT, CAMERON S GG-13 USAF HAF ISSO TFB/CDMA" userId="S::cameron.hunt.4@us.af.mil::5e61e9d5-b4eb-46b0-89e4-6f1bea930d5d" providerId="AD" clId="Web-{883FF935-8B98-450E-8DFF-01EF67AFC706}"/>
    <pc:docChg chg="addSld delSld modSld sldOrd">
      <pc:chgData name="HUNT, CAMERON S GG-13 USAF HAF ISSO TFB/CDMA" userId="S::cameron.hunt.4@us.af.mil::5e61e9d5-b4eb-46b0-89e4-6f1bea930d5d" providerId="AD" clId="Web-{883FF935-8B98-450E-8DFF-01EF67AFC706}" dt="2021-03-10T20:01:06.043" v="518" actId="20577"/>
      <pc:docMkLst>
        <pc:docMk/>
      </pc:docMkLst>
      <pc:sldChg chg="ord">
        <pc:chgData name="HUNT, CAMERON S GG-13 USAF HAF ISSO TFB/CDMA" userId="S::cameron.hunt.4@us.af.mil::5e61e9d5-b4eb-46b0-89e4-6f1bea930d5d" providerId="AD" clId="Web-{883FF935-8B98-450E-8DFF-01EF67AFC706}" dt="2021-03-10T19:38:47.883" v="59"/>
        <pc:sldMkLst>
          <pc:docMk/>
          <pc:sldMk cId="3444385762" sldId="289"/>
        </pc:sldMkLst>
      </pc:sldChg>
      <pc:sldChg chg="addSp delSp modSp ord">
        <pc:chgData name="HUNT, CAMERON S GG-13 USAF HAF ISSO TFB/CDMA" userId="S::cameron.hunt.4@us.af.mil::5e61e9d5-b4eb-46b0-89e4-6f1bea930d5d" providerId="AD" clId="Web-{883FF935-8B98-450E-8DFF-01EF67AFC706}" dt="2021-03-10T20:00:47.011" v="514" actId="1076"/>
        <pc:sldMkLst>
          <pc:docMk/>
          <pc:sldMk cId="91455113" sldId="292"/>
        </pc:sldMkLst>
        <pc:spChg chg="mod">
          <ac:chgData name="HUNT, CAMERON S GG-13 USAF HAF ISSO TFB/CDMA" userId="S::cameron.hunt.4@us.af.mil::5e61e9d5-b4eb-46b0-89e4-6f1bea930d5d" providerId="AD" clId="Web-{883FF935-8B98-450E-8DFF-01EF67AFC706}" dt="2021-03-10T19:47:21.762" v="147" actId="20577"/>
          <ac:spMkLst>
            <pc:docMk/>
            <pc:sldMk cId="91455113" sldId="292"/>
            <ac:spMk id="2" creationId="{A33CB4DC-0688-44CB-93B3-594B6375AE09}"/>
          </ac:spMkLst>
        </pc:spChg>
        <pc:spChg chg="mod">
          <ac:chgData name="HUNT, CAMERON S GG-13 USAF HAF ISSO TFB/CDMA" userId="S::cameron.hunt.4@us.af.mil::5e61e9d5-b4eb-46b0-89e4-6f1bea930d5d" providerId="AD" clId="Web-{883FF935-8B98-450E-8DFF-01EF67AFC706}" dt="2021-03-10T19:57:47.349" v="488" actId="20577"/>
          <ac:spMkLst>
            <pc:docMk/>
            <pc:sldMk cId="91455113" sldId="292"/>
            <ac:spMk id="3" creationId="{EED7A564-444C-432E-BDD2-83DAA6DDAC6F}"/>
          </ac:spMkLst>
        </pc:spChg>
        <pc:spChg chg="add mod">
          <ac:chgData name="HUNT, CAMERON S GG-13 USAF HAF ISSO TFB/CDMA" userId="S::cameron.hunt.4@us.af.mil::5e61e9d5-b4eb-46b0-89e4-6f1bea930d5d" providerId="AD" clId="Web-{883FF935-8B98-450E-8DFF-01EF67AFC706}" dt="2021-03-10T19:46:38.944" v="137" actId="20577"/>
          <ac:spMkLst>
            <pc:docMk/>
            <pc:sldMk cId="91455113" sldId="292"/>
            <ac:spMk id="7" creationId="{2200F87A-AC64-4E94-9A63-F439E72E8122}"/>
          </ac:spMkLst>
        </pc:spChg>
        <pc:picChg chg="add mod">
          <ac:chgData name="HUNT, CAMERON S GG-13 USAF HAF ISSO TFB/CDMA" userId="S::cameron.hunt.4@us.af.mil::5e61e9d5-b4eb-46b0-89e4-6f1bea930d5d" providerId="AD" clId="Web-{883FF935-8B98-450E-8DFF-01EF67AFC706}" dt="2021-03-10T20:00:41.198" v="511" actId="1076"/>
          <ac:picMkLst>
            <pc:docMk/>
            <pc:sldMk cId="91455113" sldId="292"/>
            <ac:picMk id="4" creationId="{E541055A-4E85-41F3-94B9-6D267475841B}"/>
          </ac:picMkLst>
        </pc:picChg>
        <pc:picChg chg="del">
          <ac:chgData name="HUNT, CAMERON S GG-13 USAF HAF ISSO TFB/CDMA" userId="S::cameron.hunt.4@us.af.mil::5e61e9d5-b4eb-46b0-89e4-6f1bea930d5d" providerId="AD" clId="Web-{883FF935-8B98-450E-8DFF-01EF67AFC706}" dt="2021-03-10T19:36:33.202" v="1"/>
          <ac:picMkLst>
            <pc:docMk/>
            <pc:sldMk cId="91455113" sldId="292"/>
            <ac:picMk id="5" creationId="{20F63703-8833-4450-A666-F1FDA3772A9F}"/>
          </ac:picMkLst>
        </pc:picChg>
        <pc:picChg chg="add mod">
          <ac:chgData name="HUNT, CAMERON S GG-13 USAF HAF ISSO TFB/CDMA" userId="S::cameron.hunt.4@us.af.mil::5e61e9d5-b4eb-46b0-89e4-6f1bea930d5d" providerId="AD" clId="Web-{883FF935-8B98-450E-8DFF-01EF67AFC706}" dt="2021-03-10T20:00:41.198" v="512" actId="1076"/>
          <ac:picMkLst>
            <pc:docMk/>
            <pc:sldMk cId="91455113" sldId="292"/>
            <ac:picMk id="6" creationId="{6C47A2DA-DB16-4453-B6AC-08297F4B0A8D}"/>
          </ac:picMkLst>
        </pc:picChg>
        <pc:picChg chg="add mod">
          <ac:chgData name="HUNT, CAMERON S GG-13 USAF HAF ISSO TFB/CDMA" userId="S::cameron.hunt.4@us.af.mil::5e61e9d5-b4eb-46b0-89e4-6f1bea930d5d" providerId="AD" clId="Web-{883FF935-8B98-450E-8DFF-01EF67AFC706}" dt="2021-03-10T20:00:47.011" v="514" actId="1076"/>
          <ac:picMkLst>
            <pc:docMk/>
            <pc:sldMk cId="91455113" sldId="292"/>
            <ac:picMk id="8" creationId="{F6DCEA9A-744D-4603-A79A-8A699EFD9AFB}"/>
          </ac:picMkLst>
        </pc:picChg>
      </pc:sldChg>
      <pc:sldChg chg="addSp delSp modSp">
        <pc:chgData name="HUNT, CAMERON S GG-13 USAF HAF ISSO TFB/CDMA" userId="S::cameron.hunt.4@us.af.mil::5e61e9d5-b4eb-46b0-89e4-6f1bea930d5d" providerId="AD" clId="Web-{883FF935-8B98-450E-8DFF-01EF67AFC706}" dt="2021-03-10T20:01:06.043" v="518" actId="20577"/>
        <pc:sldMkLst>
          <pc:docMk/>
          <pc:sldMk cId="2746788800" sldId="293"/>
        </pc:sldMkLst>
        <pc:spChg chg="mod">
          <ac:chgData name="HUNT, CAMERON S GG-13 USAF HAF ISSO TFB/CDMA" userId="S::cameron.hunt.4@us.af.mil::5e61e9d5-b4eb-46b0-89e4-6f1bea930d5d" providerId="AD" clId="Web-{883FF935-8B98-450E-8DFF-01EF67AFC706}" dt="2021-03-10T20:01:06.043" v="518" actId="20577"/>
          <ac:spMkLst>
            <pc:docMk/>
            <pc:sldMk cId="2746788800" sldId="293"/>
            <ac:spMk id="2" creationId="{50F8BDB0-A06F-4174-8EA9-A09552D7F178}"/>
          </ac:spMkLst>
        </pc:spChg>
        <pc:spChg chg="mod">
          <ac:chgData name="HUNT, CAMERON S GG-13 USAF HAF ISSO TFB/CDMA" userId="S::cameron.hunt.4@us.af.mil::5e61e9d5-b4eb-46b0-89e4-6f1bea930d5d" providerId="AD" clId="Web-{883FF935-8B98-450E-8DFF-01EF67AFC706}" dt="2021-03-10T19:38:46.961" v="58" actId="20577"/>
          <ac:spMkLst>
            <pc:docMk/>
            <pc:sldMk cId="2746788800" sldId="293"/>
            <ac:spMk id="3" creationId="{829C17E5-30B5-41BF-B537-E7C1E6D6EF95}"/>
          </ac:spMkLst>
        </pc:spChg>
        <pc:spChg chg="del mod">
          <ac:chgData name="HUNT, CAMERON S GG-13 USAF HAF ISSO TFB/CDMA" userId="S::cameron.hunt.4@us.af.mil::5e61e9d5-b4eb-46b0-89e4-6f1bea930d5d" providerId="AD" clId="Web-{883FF935-8B98-450E-8DFF-01EF67AFC706}" dt="2021-03-10T19:36:51.797" v="7"/>
          <ac:spMkLst>
            <pc:docMk/>
            <pc:sldMk cId="2746788800" sldId="293"/>
            <ac:spMk id="4" creationId="{A051EE31-D898-4423-B756-5F1525041C55}"/>
          </ac:spMkLst>
        </pc:spChg>
        <pc:picChg chg="del">
          <ac:chgData name="HUNT, CAMERON S GG-13 USAF HAF ISSO TFB/CDMA" userId="S::cameron.hunt.4@us.af.mil::5e61e9d5-b4eb-46b0-89e4-6f1bea930d5d" providerId="AD" clId="Web-{883FF935-8B98-450E-8DFF-01EF67AFC706}" dt="2021-03-10T19:36:27.765" v="0"/>
          <ac:picMkLst>
            <pc:docMk/>
            <pc:sldMk cId="2746788800" sldId="293"/>
            <ac:picMk id="5" creationId="{3E722175-7D11-42DC-AF70-7B2E7DF8CFFF}"/>
          </ac:picMkLst>
        </pc:picChg>
        <pc:picChg chg="add mod">
          <ac:chgData name="HUNT, CAMERON S GG-13 USAF HAF ISSO TFB/CDMA" userId="S::cameron.hunt.4@us.af.mil::5e61e9d5-b4eb-46b0-89e4-6f1bea930d5d" providerId="AD" clId="Web-{883FF935-8B98-450E-8DFF-01EF67AFC706}" dt="2021-03-10T19:36:43.437" v="5" actId="14100"/>
          <ac:picMkLst>
            <pc:docMk/>
            <pc:sldMk cId="2746788800" sldId="293"/>
            <ac:picMk id="6" creationId="{9FDF68CA-514F-40EA-87BD-685B50D76C12}"/>
          </ac:picMkLst>
        </pc:picChg>
      </pc:sldChg>
      <pc:sldChg chg="modSp add del replId">
        <pc:chgData name="HUNT, CAMERON S GG-13 USAF HAF ISSO TFB/CDMA" userId="S::cameron.hunt.4@us.af.mil::5e61e9d5-b4eb-46b0-89e4-6f1bea930d5d" providerId="AD" clId="Web-{883FF935-8B98-450E-8DFF-01EF67AFC706}" dt="2021-03-10T19:47:23.168" v="148"/>
        <pc:sldMkLst>
          <pc:docMk/>
          <pc:sldMk cId="649344959" sldId="296"/>
        </pc:sldMkLst>
        <pc:spChg chg="mod">
          <ac:chgData name="HUNT, CAMERON S GG-13 USAF HAF ISSO TFB/CDMA" userId="S::cameron.hunt.4@us.af.mil::5e61e9d5-b4eb-46b0-89e4-6f1bea930d5d" providerId="AD" clId="Web-{883FF935-8B98-450E-8DFF-01EF67AFC706}" dt="2021-03-10T19:45:04.261" v="118" actId="20577"/>
          <ac:spMkLst>
            <pc:docMk/>
            <pc:sldMk cId="649344959" sldId="296"/>
            <ac:spMk id="2" creationId="{A33CB4DC-0688-44CB-93B3-594B6375AE09}"/>
          </ac:spMkLst>
        </pc:spChg>
      </pc:sldChg>
      <pc:sldChg chg="modSp add replId">
        <pc:chgData name="HUNT, CAMERON S GG-13 USAF HAF ISSO TFB/CDMA" userId="S::cameron.hunt.4@us.af.mil::5e61e9d5-b4eb-46b0-89e4-6f1bea930d5d" providerId="AD" clId="Web-{883FF935-8B98-450E-8DFF-01EF67AFC706}" dt="2021-03-10T19:49:48.526" v="249" actId="20577"/>
        <pc:sldMkLst>
          <pc:docMk/>
          <pc:sldMk cId="3364587024" sldId="296"/>
        </pc:sldMkLst>
        <pc:spChg chg="mod">
          <ac:chgData name="HUNT, CAMERON S GG-13 USAF HAF ISSO TFB/CDMA" userId="S::cameron.hunt.4@us.af.mil::5e61e9d5-b4eb-46b0-89e4-6f1bea930d5d" providerId="AD" clId="Web-{883FF935-8B98-450E-8DFF-01EF67AFC706}" dt="2021-03-10T19:48:09.893" v="187" actId="20577"/>
          <ac:spMkLst>
            <pc:docMk/>
            <pc:sldMk cId="3364587024" sldId="296"/>
            <ac:spMk id="2" creationId="{A33CB4DC-0688-44CB-93B3-594B6375AE09}"/>
          </ac:spMkLst>
        </pc:spChg>
        <pc:spChg chg="mod">
          <ac:chgData name="HUNT, CAMERON S GG-13 USAF HAF ISSO TFB/CDMA" userId="S::cameron.hunt.4@us.af.mil::5e61e9d5-b4eb-46b0-89e4-6f1bea930d5d" providerId="AD" clId="Web-{883FF935-8B98-450E-8DFF-01EF67AFC706}" dt="2021-03-10T19:49:48.526" v="249" actId="20577"/>
          <ac:spMkLst>
            <pc:docMk/>
            <pc:sldMk cId="3364587024" sldId="296"/>
            <ac:spMk id="3" creationId="{EED7A564-444C-432E-BDD2-83DAA6DDAC6F}"/>
          </ac:spMkLst>
        </pc:spChg>
        <pc:spChg chg="mod">
          <ac:chgData name="HUNT, CAMERON S GG-13 USAF HAF ISSO TFB/CDMA" userId="S::cameron.hunt.4@us.af.mil::5e61e9d5-b4eb-46b0-89e4-6f1bea930d5d" providerId="AD" clId="Web-{883FF935-8B98-450E-8DFF-01EF67AFC706}" dt="2021-03-10T19:47:37.920" v="153" actId="20577"/>
          <ac:spMkLst>
            <pc:docMk/>
            <pc:sldMk cId="3364587024" sldId="296"/>
            <ac:spMk id="7" creationId="{2200F87A-AC64-4E94-9A63-F439E72E8122}"/>
          </ac:spMkLst>
        </pc:spChg>
      </pc:sldChg>
      <pc:sldChg chg="modSp add replId">
        <pc:chgData name="HUNT, CAMERON S GG-13 USAF HAF ISSO TFB/CDMA" userId="S::cameron.hunt.4@us.af.mil::5e61e9d5-b4eb-46b0-89e4-6f1bea930d5d" providerId="AD" clId="Web-{883FF935-8B98-450E-8DFF-01EF67AFC706}" dt="2021-03-10T19:52:48.423" v="335" actId="20577"/>
        <pc:sldMkLst>
          <pc:docMk/>
          <pc:sldMk cId="590312251" sldId="297"/>
        </pc:sldMkLst>
        <pc:spChg chg="mod">
          <ac:chgData name="HUNT, CAMERON S GG-13 USAF HAF ISSO TFB/CDMA" userId="S::cameron.hunt.4@us.af.mil::5e61e9d5-b4eb-46b0-89e4-6f1bea930d5d" providerId="AD" clId="Web-{883FF935-8B98-450E-8DFF-01EF67AFC706}" dt="2021-03-10T19:51:42.593" v="271" actId="20577"/>
          <ac:spMkLst>
            <pc:docMk/>
            <pc:sldMk cId="590312251" sldId="297"/>
            <ac:spMk id="2" creationId="{A33CB4DC-0688-44CB-93B3-594B6375AE09}"/>
          </ac:spMkLst>
        </pc:spChg>
        <pc:spChg chg="mod">
          <ac:chgData name="HUNT, CAMERON S GG-13 USAF HAF ISSO TFB/CDMA" userId="S::cameron.hunt.4@us.af.mil::5e61e9d5-b4eb-46b0-89e4-6f1bea930d5d" providerId="AD" clId="Web-{883FF935-8B98-450E-8DFF-01EF67AFC706}" dt="2021-03-10T19:52:48.423" v="335" actId="20577"/>
          <ac:spMkLst>
            <pc:docMk/>
            <pc:sldMk cId="590312251" sldId="297"/>
            <ac:spMk id="3" creationId="{EED7A564-444C-432E-BDD2-83DAA6DDAC6F}"/>
          </ac:spMkLst>
        </pc:spChg>
        <pc:spChg chg="mod">
          <ac:chgData name="HUNT, CAMERON S GG-13 USAF HAF ISSO TFB/CDMA" userId="S::cameron.hunt.4@us.af.mil::5e61e9d5-b4eb-46b0-89e4-6f1bea930d5d" providerId="AD" clId="Web-{883FF935-8B98-450E-8DFF-01EF67AFC706}" dt="2021-03-10T19:51:30.905" v="263" actId="20577"/>
          <ac:spMkLst>
            <pc:docMk/>
            <pc:sldMk cId="590312251" sldId="297"/>
            <ac:spMk id="7" creationId="{2200F87A-AC64-4E94-9A63-F439E72E8122}"/>
          </ac:spMkLst>
        </pc:spChg>
      </pc:sldChg>
      <pc:sldChg chg="modSp add replId">
        <pc:chgData name="HUNT, CAMERON S GG-13 USAF HAF ISSO TFB/CDMA" userId="S::cameron.hunt.4@us.af.mil::5e61e9d5-b4eb-46b0-89e4-6f1bea930d5d" providerId="AD" clId="Web-{883FF935-8B98-450E-8DFF-01EF67AFC706}" dt="2021-03-10T19:55:41.235" v="425" actId="20577"/>
        <pc:sldMkLst>
          <pc:docMk/>
          <pc:sldMk cId="2200839612" sldId="298"/>
        </pc:sldMkLst>
        <pc:spChg chg="mod">
          <ac:chgData name="HUNT, CAMERON S GG-13 USAF HAF ISSO TFB/CDMA" userId="S::cameron.hunt.4@us.af.mil::5e61e9d5-b4eb-46b0-89e4-6f1bea930d5d" providerId="AD" clId="Web-{883FF935-8B98-450E-8DFF-01EF67AFC706}" dt="2021-03-10T19:53:56.238" v="350" actId="20577"/>
          <ac:spMkLst>
            <pc:docMk/>
            <pc:sldMk cId="2200839612" sldId="298"/>
            <ac:spMk id="2" creationId="{A33CB4DC-0688-44CB-93B3-594B6375AE09}"/>
          </ac:spMkLst>
        </pc:spChg>
        <pc:spChg chg="mod">
          <ac:chgData name="HUNT, CAMERON S GG-13 USAF HAF ISSO TFB/CDMA" userId="S::cameron.hunt.4@us.af.mil::5e61e9d5-b4eb-46b0-89e4-6f1bea930d5d" providerId="AD" clId="Web-{883FF935-8B98-450E-8DFF-01EF67AFC706}" dt="2021-03-10T19:55:41.235" v="425" actId="20577"/>
          <ac:spMkLst>
            <pc:docMk/>
            <pc:sldMk cId="2200839612" sldId="298"/>
            <ac:spMk id="3" creationId="{EED7A564-444C-432E-BDD2-83DAA6DDAC6F}"/>
          </ac:spMkLst>
        </pc:spChg>
        <pc:spChg chg="mod">
          <ac:chgData name="HUNT, CAMERON S GG-13 USAF HAF ISSO TFB/CDMA" userId="S::cameron.hunt.4@us.af.mil::5e61e9d5-b4eb-46b0-89e4-6f1bea930d5d" providerId="AD" clId="Web-{883FF935-8B98-450E-8DFF-01EF67AFC706}" dt="2021-03-10T19:53:14.487" v="338" actId="20577"/>
          <ac:spMkLst>
            <pc:docMk/>
            <pc:sldMk cId="2200839612" sldId="298"/>
            <ac:spMk id="7" creationId="{2200F87A-AC64-4E94-9A63-F439E72E8122}"/>
          </ac:spMkLst>
        </pc:spChg>
      </pc:sldChg>
      <pc:sldChg chg="new del">
        <pc:chgData name="HUNT, CAMERON S GG-13 USAF HAF ISSO TFB/CDMA" userId="S::cameron.hunt.4@us.af.mil::5e61e9d5-b4eb-46b0-89e4-6f1bea930d5d" providerId="AD" clId="Web-{883FF935-8B98-450E-8DFF-01EF67AFC706}" dt="2021-03-10T19:56:20.924" v="428"/>
        <pc:sldMkLst>
          <pc:docMk/>
          <pc:sldMk cId="4217101760" sldId="299"/>
        </pc:sldMkLst>
      </pc:sldChg>
      <pc:sldChg chg="modSp add del replId">
        <pc:chgData name="HUNT, CAMERON S GG-13 USAF HAF ISSO TFB/CDMA" userId="S::cameron.hunt.4@us.af.mil::5e61e9d5-b4eb-46b0-89e4-6f1bea930d5d" providerId="AD" clId="Web-{883FF935-8B98-450E-8DFF-01EF67AFC706}" dt="2021-03-10T19:59:08.570" v="510"/>
        <pc:sldMkLst>
          <pc:docMk/>
          <pc:sldMk cId="2890019786" sldId="300"/>
        </pc:sldMkLst>
        <pc:spChg chg="mod">
          <ac:chgData name="HUNT, CAMERON S GG-13 USAF HAF ISSO TFB/CDMA" userId="S::cameron.hunt.4@us.af.mil::5e61e9d5-b4eb-46b0-89e4-6f1bea930d5d" providerId="AD" clId="Web-{883FF935-8B98-450E-8DFF-01EF67AFC706}" dt="2021-03-10T19:59:06.523" v="509" actId="20577"/>
          <ac:spMkLst>
            <pc:docMk/>
            <pc:sldMk cId="2890019786" sldId="300"/>
            <ac:spMk id="2" creationId="{A33CB4DC-0688-44CB-93B3-594B6375AE09}"/>
          </ac:spMkLst>
        </pc:spChg>
        <pc:spChg chg="mod">
          <ac:chgData name="HUNT, CAMERON S GG-13 USAF HAF ISSO TFB/CDMA" userId="S::cameron.hunt.4@us.af.mil::5e61e9d5-b4eb-46b0-89e4-6f1bea930d5d" providerId="AD" clId="Web-{883FF935-8B98-450E-8DFF-01EF67AFC706}" dt="2021-03-10T19:56:38.143" v="431" actId="20577"/>
          <ac:spMkLst>
            <pc:docMk/>
            <pc:sldMk cId="2890019786" sldId="300"/>
            <ac:spMk id="7" creationId="{2200F87A-AC64-4E94-9A63-F439E72E812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7ABB1E-CB69-44E5-8079-DB7F5955D926}" type="doc">
      <dgm:prSet loTypeId="urn:microsoft.com/office/officeart/2016/7/layout/RoundedRectangleTimeline" loCatId="process" qsTypeId="urn:microsoft.com/office/officeart/2005/8/quickstyle/simple4" qsCatId="simple" csTypeId="urn:microsoft.com/office/officeart/2005/8/colors/colorful3" csCatId="colorful" phldr="1"/>
      <dgm:spPr/>
      <dgm:t>
        <a:bodyPr/>
        <a:lstStyle/>
        <a:p>
          <a:endParaRPr lang="en-US"/>
        </a:p>
      </dgm:t>
    </dgm:pt>
    <dgm:pt modelId="{611E47AF-C61B-4BA4-844A-26AB3FDEEF30}">
      <dgm:prSet/>
      <dgm:spPr/>
      <dgm:t>
        <a:bodyPr/>
        <a:lstStyle/>
        <a:p>
          <a:r>
            <a:rPr lang="en-US"/>
            <a:t>2015</a:t>
          </a:r>
        </a:p>
      </dgm:t>
    </dgm:pt>
    <dgm:pt modelId="{687DC825-000F-4F8F-9621-019450C2E1B4}" type="parTrans" cxnId="{19564FD3-9555-4ACF-8413-DBE46FCAB590}">
      <dgm:prSet/>
      <dgm:spPr/>
      <dgm:t>
        <a:bodyPr/>
        <a:lstStyle/>
        <a:p>
          <a:endParaRPr lang="en-US"/>
        </a:p>
      </dgm:t>
    </dgm:pt>
    <dgm:pt modelId="{8C1C84A3-A40E-46BD-8673-066A3E806E00}" type="sibTrans" cxnId="{19564FD3-9555-4ACF-8413-DBE46FCAB590}">
      <dgm:prSet/>
      <dgm:spPr/>
      <dgm:t>
        <a:bodyPr/>
        <a:lstStyle/>
        <a:p>
          <a:endParaRPr lang="en-US"/>
        </a:p>
      </dgm:t>
    </dgm:pt>
    <dgm:pt modelId="{2A6E2CEF-D93C-42CC-B4B8-FE4756FFBED7}">
      <dgm:prSet/>
      <dgm:spPr/>
      <dgm:t>
        <a:bodyPr/>
        <a:lstStyle/>
        <a:p>
          <a:r>
            <a:rPr lang="en-US"/>
            <a:t>4,077</a:t>
          </a:r>
          <a:r>
            <a:rPr lang="en-US" baseline="0"/>
            <a:t> satellites in orbit</a:t>
          </a:r>
          <a:endParaRPr lang="en-US"/>
        </a:p>
      </dgm:t>
    </dgm:pt>
    <dgm:pt modelId="{338D5843-E3B6-4AFD-B725-9B085D79E8DE}" type="parTrans" cxnId="{CA129D73-90A1-47FB-81DF-827877BD9920}">
      <dgm:prSet/>
      <dgm:spPr/>
      <dgm:t>
        <a:bodyPr/>
        <a:lstStyle/>
        <a:p>
          <a:endParaRPr lang="en-US"/>
        </a:p>
      </dgm:t>
    </dgm:pt>
    <dgm:pt modelId="{AFC491B1-DCB5-4849-B107-08875D2F8F18}" type="sibTrans" cxnId="{CA129D73-90A1-47FB-81DF-827877BD9920}">
      <dgm:prSet/>
      <dgm:spPr/>
      <dgm:t>
        <a:bodyPr/>
        <a:lstStyle/>
        <a:p>
          <a:endParaRPr lang="en-US"/>
        </a:p>
      </dgm:t>
    </dgm:pt>
    <dgm:pt modelId="{1D42E346-F6FB-4880-9769-ADD02C578B5F}">
      <dgm:prSet/>
      <dgm:spPr/>
      <dgm:t>
        <a:bodyPr/>
        <a:lstStyle/>
        <a:p>
          <a:r>
            <a:rPr lang="en-US" dirty="0"/>
            <a:t>2016</a:t>
          </a:r>
        </a:p>
      </dgm:t>
    </dgm:pt>
    <dgm:pt modelId="{F62778AA-580C-479D-8FE5-5B5E7069AB75}" type="parTrans" cxnId="{45A9E409-E878-48F1-BA6A-D5A6A3507984}">
      <dgm:prSet/>
      <dgm:spPr/>
      <dgm:t>
        <a:bodyPr/>
        <a:lstStyle/>
        <a:p>
          <a:endParaRPr lang="en-US"/>
        </a:p>
      </dgm:t>
    </dgm:pt>
    <dgm:pt modelId="{5E2EB3DE-59D3-4DA7-B4C7-BF4D2242D456}" type="sibTrans" cxnId="{45A9E409-E878-48F1-BA6A-D5A6A3507984}">
      <dgm:prSet/>
      <dgm:spPr/>
      <dgm:t>
        <a:bodyPr/>
        <a:lstStyle/>
        <a:p>
          <a:endParaRPr lang="en-US"/>
        </a:p>
      </dgm:t>
    </dgm:pt>
    <dgm:pt modelId="{31D257AA-603D-416F-8FB2-4A07D62C7F9E}">
      <dgm:prSet/>
      <dgm:spPr/>
      <dgm:t>
        <a:bodyPr/>
        <a:lstStyle/>
        <a:p>
          <a:r>
            <a:rPr lang="en-US" dirty="0"/>
            <a:t>4,256 satellites in orbit</a:t>
          </a:r>
        </a:p>
      </dgm:t>
    </dgm:pt>
    <dgm:pt modelId="{3B247BF7-3078-46B6-841C-B3D46A3DBE55}" type="parTrans" cxnId="{17F6E48A-2A5C-4F50-82D4-A282DAE4F42E}">
      <dgm:prSet/>
      <dgm:spPr/>
      <dgm:t>
        <a:bodyPr/>
        <a:lstStyle/>
        <a:p>
          <a:endParaRPr lang="en-US"/>
        </a:p>
      </dgm:t>
    </dgm:pt>
    <dgm:pt modelId="{8E998CC1-3A68-4D86-8932-7DF93F81814D}" type="sibTrans" cxnId="{17F6E48A-2A5C-4F50-82D4-A282DAE4F42E}">
      <dgm:prSet/>
      <dgm:spPr/>
      <dgm:t>
        <a:bodyPr/>
        <a:lstStyle/>
        <a:p>
          <a:endParaRPr lang="en-US"/>
        </a:p>
      </dgm:t>
    </dgm:pt>
    <dgm:pt modelId="{5DA95C0A-A1DC-413D-BDF4-CBAD197E4673}">
      <dgm:prSet/>
      <dgm:spPr/>
      <dgm:t>
        <a:bodyPr/>
        <a:lstStyle/>
        <a:p>
          <a:r>
            <a:rPr lang="en-US" dirty="0"/>
            <a:t>2017</a:t>
          </a:r>
        </a:p>
      </dgm:t>
    </dgm:pt>
    <dgm:pt modelId="{3748892B-82BA-4A37-91DD-273EFF4A20F1}" type="parTrans" cxnId="{DE33BA09-F231-4377-A2F2-B2D22FF15755}">
      <dgm:prSet/>
      <dgm:spPr/>
      <dgm:t>
        <a:bodyPr/>
        <a:lstStyle/>
        <a:p>
          <a:endParaRPr lang="en-US"/>
        </a:p>
      </dgm:t>
    </dgm:pt>
    <dgm:pt modelId="{C1ABFCFD-878B-4AAF-BB24-024750031560}" type="sibTrans" cxnId="{DE33BA09-F231-4377-A2F2-B2D22FF15755}">
      <dgm:prSet/>
      <dgm:spPr/>
      <dgm:t>
        <a:bodyPr/>
        <a:lstStyle/>
        <a:p>
          <a:endParaRPr lang="en-US"/>
        </a:p>
      </dgm:t>
    </dgm:pt>
    <dgm:pt modelId="{1D420285-2759-49CC-8CFF-EE5B957ABBF8}">
      <dgm:prSet/>
      <dgm:spPr/>
      <dgm:t>
        <a:bodyPr/>
        <a:lstStyle/>
        <a:p>
          <a:r>
            <a:rPr lang="en-US" dirty="0"/>
            <a:t>4,635 satellites in orbit</a:t>
          </a:r>
        </a:p>
      </dgm:t>
    </dgm:pt>
    <dgm:pt modelId="{DCF52FFD-3585-453D-A3DF-FD15EAA34B3B}" type="parTrans" cxnId="{BAD40440-CB99-4180-A178-6154F8FC4EB1}">
      <dgm:prSet/>
      <dgm:spPr/>
      <dgm:t>
        <a:bodyPr/>
        <a:lstStyle/>
        <a:p>
          <a:endParaRPr lang="en-US"/>
        </a:p>
      </dgm:t>
    </dgm:pt>
    <dgm:pt modelId="{4575AF13-1485-4CE5-8E23-679A14844036}" type="sibTrans" cxnId="{BAD40440-CB99-4180-A178-6154F8FC4EB1}">
      <dgm:prSet/>
      <dgm:spPr/>
      <dgm:t>
        <a:bodyPr/>
        <a:lstStyle/>
        <a:p>
          <a:endParaRPr lang="en-US"/>
        </a:p>
      </dgm:t>
    </dgm:pt>
    <dgm:pt modelId="{1B072A47-3177-445C-BE6A-9D5989EAEA22}">
      <dgm:prSet/>
      <dgm:spPr/>
      <dgm:t>
        <a:bodyPr/>
        <a:lstStyle/>
        <a:p>
          <a:r>
            <a:rPr lang="en-US" dirty="0"/>
            <a:t>2018</a:t>
          </a:r>
        </a:p>
      </dgm:t>
    </dgm:pt>
    <dgm:pt modelId="{4AD654C6-117D-456C-8F73-9D88B6C3CA69}" type="parTrans" cxnId="{8CDF6C45-50E4-4FEE-A8BF-B92BCC6D7BD6}">
      <dgm:prSet/>
      <dgm:spPr/>
      <dgm:t>
        <a:bodyPr/>
        <a:lstStyle/>
        <a:p>
          <a:endParaRPr lang="en-US"/>
        </a:p>
      </dgm:t>
    </dgm:pt>
    <dgm:pt modelId="{611D60A5-FEDD-4E70-A0F7-554031383763}" type="sibTrans" cxnId="{8CDF6C45-50E4-4FEE-A8BF-B92BCC6D7BD6}">
      <dgm:prSet/>
      <dgm:spPr/>
      <dgm:t>
        <a:bodyPr/>
        <a:lstStyle/>
        <a:p>
          <a:endParaRPr lang="en-US"/>
        </a:p>
      </dgm:t>
    </dgm:pt>
    <dgm:pt modelId="{DF034DB3-CE68-4CB3-AA2C-C0D085B26BE8}">
      <dgm:prSet/>
      <dgm:spPr/>
      <dgm:t>
        <a:bodyPr/>
        <a:lstStyle/>
        <a:p>
          <a:r>
            <a:rPr lang="en-US" dirty="0"/>
            <a:t>4,857</a:t>
          </a:r>
          <a:r>
            <a:rPr lang="en-US" baseline="0" dirty="0"/>
            <a:t> satellites in orbit</a:t>
          </a:r>
          <a:endParaRPr lang="en-US" dirty="0"/>
        </a:p>
      </dgm:t>
    </dgm:pt>
    <dgm:pt modelId="{2B376A2A-F502-46C9-B3E2-6CC842FEAABE}" type="parTrans" cxnId="{3B749ADC-920E-42F6-AD7D-2CEE780B7BC7}">
      <dgm:prSet/>
      <dgm:spPr/>
      <dgm:t>
        <a:bodyPr/>
        <a:lstStyle/>
        <a:p>
          <a:endParaRPr lang="en-US"/>
        </a:p>
      </dgm:t>
    </dgm:pt>
    <dgm:pt modelId="{3792044F-E6FD-4B50-AAE6-E64A897BE8C0}" type="sibTrans" cxnId="{3B749ADC-920E-42F6-AD7D-2CEE780B7BC7}">
      <dgm:prSet/>
      <dgm:spPr/>
      <dgm:t>
        <a:bodyPr/>
        <a:lstStyle/>
        <a:p>
          <a:endParaRPr lang="en-US"/>
        </a:p>
      </dgm:t>
    </dgm:pt>
    <dgm:pt modelId="{6586A170-8336-49FE-9FF0-D4AC77D95B19}">
      <dgm:prSet/>
      <dgm:spPr/>
      <dgm:t>
        <a:bodyPr/>
        <a:lstStyle/>
        <a:p>
          <a:r>
            <a:rPr lang="en-US" dirty="0"/>
            <a:t>2019</a:t>
          </a:r>
        </a:p>
      </dgm:t>
    </dgm:pt>
    <dgm:pt modelId="{68734F2A-B49D-470B-94E9-B55A13F7CF60}" type="parTrans" cxnId="{BC3B057F-729F-4C56-8E95-4D5C509710E2}">
      <dgm:prSet/>
      <dgm:spPr/>
      <dgm:t>
        <a:bodyPr/>
        <a:lstStyle/>
        <a:p>
          <a:endParaRPr lang="en-US"/>
        </a:p>
      </dgm:t>
    </dgm:pt>
    <dgm:pt modelId="{1E292716-B605-472A-A7AF-6DC7AE4CE6CD}" type="sibTrans" cxnId="{BC3B057F-729F-4C56-8E95-4D5C509710E2}">
      <dgm:prSet/>
      <dgm:spPr/>
      <dgm:t>
        <a:bodyPr/>
        <a:lstStyle/>
        <a:p>
          <a:endParaRPr lang="en-US"/>
        </a:p>
      </dgm:t>
    </dgm:pt>
    <dgm:pt modelId="{7E778AAA-4786-4585-B46B-15D391FE7914}">
      <dgm:prSet/>
      <dgm:spPr/>
      <dgm:t>
        <a:bodyPr/>
        <a:lstStyle/>
        <a:p>
          <a:r>
            <a:rPr lang="en-US" dirty="0"/>
            <a:t>4,987 satellites in orbit</a:t>
          </a:r>
        </a:p>
      </dgm:t>
    </dgm:pt>
    <dgm:pt modelId="{23E32EE7-341B-4AB1-A981-477EB7E13019}" type="parTrans" cxnId="{51936038-8B59-4FCA-ACA4-DB69F4BB6542}">
      <dgm:prSet/>
      <dgm:spPr/>
      <dgm:t>
        <a:bodyPr/>
        <a:lstStyle/>
        <a:p>
          <a:endParaRPr lang="en-US"/>
        </a:p>
      </dgm:t>
    </dgm:pt>
    <dgm:pt modelId="{271C3B73-04EF-4ADF-B9B2-D8EAA9DECC7C}" type="sibTrans" cxnId="{51936038-8B59-4FCA-ACA4-DB69F4BB6542}">
      <dgm:prSet/>
      <dgm:spPr/>
      <dgm:t>
        <a:bodyPr/>
        <a:lstStyle/>
        <a:p>
          <a:endParaRPr lang="en-US"/>
        </a:p>
      </dgm:t>
    </dgm:pt>
    <dgm:pt modelId="{BAB27934-7798-4C6B-9D13-96A3429369E9}" type="pres">
      <dgm:prSet presAssocID="{407ABB1E-CB69-44E5-8079-DB7F5955D926}" presName="Name0" presStyleCnt="0">
        <dgm:presLayoutVars>
          <dgm:chMax/>
          <dgm:chPref/>
          <dgm:animLvl val="lvl"/>
        </dgm:presLayoutVars>
      </dgm:prSet>
      <dgm:spPr/>
    </dgm:pt>
    <dgm:pt modelId="{7C2236FA-89E4-486C-BCEA-2986FDD017B1}" type="pres">
      <dgm:prSet presAssocID="{611E47AF-C61B-4BA4-844A-26AB3FDEEF30}" presName="composite1" presStyleCnt="0"/>
      <dgm:spPr/>
    </dgm:pt>
    <dgm:pt modelId="{CDC07E97-4600-4D03-B9BD-8CBB1429A8A4}" type="pres">
      <dgm:prSet presAssocID="{611E47AF-C61B-4BA4-844A-26AB3FDEEF30}" presName="parent1" presStyleLbl="alignNode1" presStyleIdx="0" presStyleCnt="5" custScaleX="63814" custLinFactNeighborX="2088">
        <dgm:presLayoutVars>
          <dgm:chMax val="1"/>
          <dgm:chPref val="1"/>
          <dgm:bulletEnabled val="1"/>
        </dgm:presLayoutVars>
      </dgm:prSet>
      <dgm:spPr/>
    </dgm:pt>
    <dgm:pt modelId="{C92A5158-5CA8-48E7-AE89-D724D927F280}" type="pres">
      <dgm:prSet presAssocID="{611E47AF-C61B-4BA4-844A-26AB3FDEEF30}" presName="Childtext1" presStyleLbl="revTx" presStyleIdx="0" presStyleCnt="5">
        <dgm:presLayoutVars>
          <dgm:bulletEnabled val="1"/>
        </dgm:presLayoutVars>
      </dgm:prSet>
      <dgm:spPr/>
    </dgm:pt>
    <dgm:pt modelId="{B394A009-EA88-4A3D-AB16-8FED72B9C989}" type="pres">
      <dgm:prSet presAssocID="{611E47AF-C61B-4BA4-844A-26AB3FDEEF30}" presName="ConnectLine1" presStyleLbl="sibTrans1D1" presStyleIdx="0" presStyleCnt="5"/>
      <dgm:spPr>
        <a:noFill/>
        <a:ln w="6350" cap="flat" cmpd="sng" algn="ctr">
          <a:solidFill>
            <a:schemeClr val="accent3">
              <a:hueOff val="0"/>
              <a:satOff val="0"/>
              <a:lumOff val="0"/>
              <a:alphaOff val="0"/>
            </a:schemeClr>
          </a:solidFill>
          <a:prstDash val="dash"/>
        </a:ln>
        <a:effectLst/>
      </dgm:spPr>
    </dgm:pt>
    <dgm:pt modelId="{E252AFBA-CFBC-4AA6-82C7-C7221C29AAFE}" type="pres">
      <dgm:prSet presAssocID="{611E47AF-C61B-4BA4-844A-26AB3FDEEF30}" presName="ConnectLineEnd1" presStyleLbl="lnNode1" presStyleIdx="0" presStyleCnt="5"/>
      <dgm:spPr/>
    </dgm:pt>
    <dgm:pt modelId="{F21E255C-F575-4036-A3D2-304FFD57BB03}" type="pres">
      <dgm:prSet presAssocID="{611E47AF-C61B-4BA4-844A-26AB3FDEEF30}" presName="EmptyPane1" presStyleCnt="0"/>
      <dgm:spPr/>
    </dgm:pt>
    <dgm:pt modelId="{839613B2-2A58-4090-A1E2-4CA6DDA6BD74}" type="pres">
      <dgm:prSet presAssocID="{8C1C84A3-A40E-46BD-8673-066A3E806E00}" presName="spaceBetweenRectangles1" presStyleCnt="0"/>
      <dgm:spPr/>
    </dgm:pt>
    <dgm:pt modelId="{1BBB889C-151B-43D8-9766-99A3D36579ED}" type="pres">
      <dgm:prSet presAssocID="{1D42E346-F6FB-4880-9769-ADD02C578B5F}" presName="composite1" presStyleCnt="0"/>
      <dgm:spPr/>
    </dgm:pt>
    <dgm:pt modelId="{05DF0148-0982-4E09-BE31-85605EC65C16}" type="pres">
      <dgm:prSet presAssocID="{1D42E346-F6FB-4880-9769-ADD02C578B5F}" presName="parent1" presStyleLbl="alignNode1" presStyleIdx="1" presStyleCnt="5" custScaleX="58690" custLinFactNeighborX="-36668" custLinFactNeighborY="0">
        <dgm:presLayoutVars>
          <dgm:chMax val="1"/>
          <dgm:chPref val="1"/>
          <dgm:bulletEnabled val="1"/>
        </dgm:presLayoutVars>
      </dgm:prSet>
      <dgm:spPr/>
    </dgm:pt>
    <dgm:pt modelId="{E7BADB6E-6D9E-467A-9675-783204473889}" type="pres">
      <dgm:prSet presAssocID="{1D42E346-F6FB-4880-9769-ADD02C578B5F}" presName="Childtext1" presStyleLbl="revTx" presStyleIdx="1" presStyleCnt="5" custLinFactNeighborX="-24967" custLinFactNeighborY="-5821">
        <dgm:presLayoutVars>
          <dgm:bulletEnabled val="1"/>
        </dgm:presLayoutVars>
      </dgm:prSet>
      <dgm:spPr/>
    </dgm:pt>
    <dgm:pt modelId="{CB39EC28-6B8E-43F8-B67A-F3A74EC6EB56}" type="pres">
      <dgm:prSet presAssocID="{1D42E346-F6FB-4880-9769-ADD02C578B5F}" presName="ConnectLine1" presStyleLbl="sibTrans1D1" presStyleIdx="1" presStyleCnt="5" custLinFactX="-679089" custLinFactNeighborX="-700000" custLinFactNeighborY="1421"/>
      <dgm:spPr>
        <a:noFill/>
        <a:ln w="6350" cap="flat" cmpd="sng" algn="ctr">
          <a:solidFill>
            <a:schemeClr val="accent3">
              <a:hueOff val="777139"/>
              <a:satOff val="-11497"/>
              <a:lumOff val="2157"/>
              <a:alphaOff val="0"/>
            </a:schemeClr>
          </a:solidFill>
          <a:prstDash val="dash"/>
        </a:ln>
        <a:effectLst/>
      </dgm:spPr>
    </dgm:pt>
    <dgm:pt modelId="{405743C9-CB32-44B7-919A-B4E96DC49C64}" type="pres">
      <dgm:prSet presAssocID="{1D42E346-F6FB-4880-9769-ADD02C578B5F}" presName="ConnectLineEnd1" presStyleLbl="lnNode1" presStyleIdx="1" presStyleCnt="5" custLinFactX="-300000" custLinFactNeighborX="-322317" custLinFactNeighborY="-51871"/>
      <dgm:spPr/>
    </dgm:pt>
    <dgm:pt modelId="{EFDBA590-6F74-480E-AE6C-FDE6830F4E12}" type="pres">
      <dgm:prSet presAssocID="{1D42E346-F6FB-4880-9769-ADD02C578B5F}" presName="EmptyPane1" presStyleCnt="0"/>
      <dgm:spPr/>
    </dgm:pt>
    <dgm:pt modelId="{3496D6F4-C21E-4A35-9682-E35E1A6F118E}" type="pres">
      <dgm:prSet presAssocID="{5E2EB3DE-59D3-4DA7-B4C7-BF4D2242D456}" presName="spaceBetweenRectangles1" presStyleCnt="0"/>
      <dgm:spPr/>
    </dgm:pt>
    <dgm:pt modelId="{96696094-5DF1-4009-B581-E3D098A17D5B}" type="pres">
      <dgm:prSet presAssocID="{5DA95C0A-A1DC-413D-BDF4-CBAD197E4673}" presName="composite1" presStyleCnt="0"/>
      <dgm:spPr/>
    </dgm:pt>
    <dgm:pt modelId="{8D773160-09FB-488F-9480-F5B6D12C9C76}" type="pres">
      <dgm:prSet presAssocID="{5DA95C0A-A1DC-413D-BDF4-CBAD197E4673}" presName="parent1" presStyleLbl="alignNode1" presStyleIdx="2" presStyleCnt="5" custScaleX="65938" custLinFactNeighborX="-79125" custLinFactNeighborY="53910">
        <dgm:presLayoutVars>
          <dgm:chMax val="1"/>
          <dgm:chPref val="1"/>
          <dgm:bulletEnabled val="1"/>
        </dgm:presLayoutVars>
      </dgm:prSet>
      <dgm:spPr/>
    </dgm:pt>
    <dgm:pt modelId="{EA67225F-A8F7-42F2-A419-E7E0ABD1D482}" type="pres">
      <dgm:prSet presAssocID="{5DA95C0A-A1DC-413D-BDF4-CBAD197E4673}" presName="Childtext1" presStyleLbl="revTx" presStyleIdx="2" presStyleCnt="5" custScaleY="37089" custLinFactNeighborX="-66794" custLinFactNeighborY="-26198">
        <dgm:presLayoutVars>
          <dgm:bulletEnabled val="1"/>
        </dgm:presLayoutVars>
      </dgm:prSet>
      <dgm:spPr/>
    </dgm:pt>
    <dgm:pt modelId="{E0ADD0DF-18FE-4902-8615-2AB5C906B9D1}" type="pres">
      <dgm:prSet presAssocID="{5DA95C0A-A1DC-413D-BDF4-CBAD197E4673}" presName="ConnectLine1" presStyleLbl="sibTrans1D1" presStyleIdx="2" presStyleCnt="5" custFlipHor="1" custSzX="45720" custScaleY="303742" custLinFactX="-1200000" custLinFactNeighborX="-1261844" custLinFactNeighborY="-97739"/>
      <dgm:spPr>
        <a:noFill/>
        <a:ln w="6350" cap="flat" cmpd="sng" algn="ctr">
          <a:solidFill>
            <a:schemeClr val="accent3">
              <a:hueOff val="1554279"/>
              <a:satOff val="-22994"/>
              <a:lumOff val="4314"/>
              <a:alphaOff val="0"/>
            </a:schemeClr>
          </a:solidFill>
          <a:prstDash val="dash"/>
        </a:ln>
        <a:effectLst/>
      </dgm:spPr>
    </dgm:pt>
    <dgm:pt modelId="{5897CDCF-4574-4C80-83DA-311E9BFFBC74}" type="pres">
      <dgm:prSet presAssocID="{5DA95C0A-A1DC-413D-BDF4-CBAD197E4673}" presName="ConnectLineEnd1" presStyleLbl="lnNode1" presStyleIdx="2" presStyleCnt="5" custLinFactX="-500000" custLinFactY="-393510" custLinFactNeighborX="-580335" custLinFactNeighborY="-400000"/>
      <dgm:spPr/>
    </dgm:pt>
    <dgm:pt modelId="{C7B60790-7300-4C3C-90AD-54288F4DF4EA}" type="pres">
      <dgm:prSet presAssocID="{5DA95C0A-A1DC-413D-BDF4-CBAD197E4673}" presName="EmptyPane1" presStyleCnt="0"/>
      <dgm:spPr/>
    </dgm:pt>
    <dgm:pt modelId="{542EB356-4C6E-4706-A190-FB0F3DD3E025}" type="pres">
      <dgm:prSet presAssocID="{C1ABFCFD-878B-4AAF-BB24-024750031560}" presName="spaceBetweenRectangles1" presStyleCnt="0"/>
      <dgm:spPr/>
    </dgm:pt>
    <dgm:pt modelId="{57C19B42-1F44-4540-BE26-17AFD755D746}" type="pres">
      <dgm:prSet presAssocID="{1B072A47-3177-445C-BE6A-9D5989EAEA22}" presName="composite1" presStyleCnt="0"/>
      <dgm:spPr/>
    </dgm:pt>
    <dgm:pt modelId="{8116B8D1-AEF6-4205-AE61-A984544EA80D}" type="pres">
      <dgm:prSet presAssocID="{1B072A47-3177-445C-BE6A-9D5989EAEA22}" presName="parent1" presStyleLbl="alignNode1" presStyleIdx="3" presStyleCnt="5" custScaleX="56869" custLinFactX="-15510" custLinFactNeighborX="-100000" custLinFactNeighborY="-23147">
        <dgm:presLayoutVars>
          <dgm:chMax val="1"/>
          <dgm:chPref val="1"/>
          <dgm:bulletEnabled val="1"/>
        </dgm:presLayoutVars>
      </dgm:prSet>
      <dgm:spPr/>
    </dgm:pt>
    <dgm:pt modelId="{958A196E-1782-4620-B10F-80DB920F04BD}" type="pres">
      <dgm:prSet presAssocID="{1B072A47-3177-445C-BE6A-9D5989EAEA22}" presName="Childtext1" presStyleLbl="revTx" presStyleIdx="3" presStyleCnt="5" custScaleX="66956" custScaleY="73546" custLinFactNeighborX="-67912" custLinFactNeighborY="7406">
        <dgm:presLayoutVars>
          <dgm:bulletEnabled val="1"/>
        </dgm:presLayoutVars>
      </dgm:prSet>
      <dgm:spPr/>
    </dgm:pt>
    <dgm:pt modelId="{44752D4B-1BD2-4135-A666-D596E2FEDEA6}" type="pres">
      <dgm:prSet presAssocID="{1B072A47-3177-445C-BE6A-9D5989EAEA22}" presName="ConnectLine1" presStyleLbl="sibTrans1D1" presStyleIdx="3" presStyleCnt="5" custFlipHor="1" custSzX="45720" custScaleY="385566" custLinFactX="-1621494" custLinFactNeighborX="-1700000" custLinFactNeighborY="-12572"/>
      <dgm:spPr>
        <a:noFill/>
        <a:ln w="6350" cap="flat" cmpd="sng" algn="ctr">
          <a:solidFill>
            <a:schemeClr val="accent3">
              <a:hueOff val="2331418"/>
              <a:satOff val="-34491"/>
              <a:lumOff val="6471"/>
              <a:alphaOff val="0"/>
            </a:schemeClr>
          </a:solidFill>
          <a:prstDash val="dash"/>
        </a:ln>
        <a:effectLst/>
      </dgm:spPr>
    </dgm:pt>
    <dgm:pt modelId="{D0E03610-8977-4F7F-AE44-D2A4F9294CF2}" type="pres">
      <dgm:prSet presAssocID="{1B072A47-3177-445C-BE6A-9D5989EAEA22}" presName="ConnectLineEnd1" presStyleLbl="lnNode1" presStyleIdx="3" presStyleCnt="5" custLinFactX="-770176" custLinFactY="200000" custLinFactNeighborX="-800000" custLinFactNeighborY="261079"/>
      <dgm:spPr/>
    </dgm:pt>
    <dgm:pt modelId="{D4B09E45-2D56-4795-A956-7B270BB40116}" type="pres">
      <dgm:prSet presAssocID="{1B072A47-3177-445C-BE6A-9D5989EAEA22}" presName="EmptyPane1" presStyleCnt="0"/>
      <dgm:spPr/>
    </dgm:pt>
    <dgm:pt modelId="{4B09E4F4-6F5A-4202-9ADE-96A6416925A3}" type="pres">
      <dgm:prSet presAssocID="{611D60A5-FEDD-4E70-A0F7-554031383763}" presName="spaceBetweenRectangles1" presStyleCnt="0"/>
      <dgm:spPr/>
    </dgm:pt>
    <dgm:pt modelId="{ACB4A729-D17F-47A6-B0A7-86DDEF252499}" type="pres">
      <dgm:prSet presAssocID="{6586A170-8336-49FE-9FF0-D4AC77D95B19}" presName="composite1" presStyleCnt="0"/>
      <dgm:spPr/>
    </dgm:pt>
    <dgm:pt modelId="{0D277E28-A922-4B99-B841-8FFFAD7DC155}" type="pres">
      <dgm:prSet presAssocID="{6586A170-8336-49FE-9FF0-D4AC77D95B19}" presName="parent1" presStyleLbl="alignNode1" presStyleIdx="4" presStyleCnt="5" custScaleX="49161" custLinFactX="-68624" custLinFactNeighborX="-100000" custLinFactNeighborY="55673">
        <dgm:presLayoutVars>
          <dgm:chMax val="1"/>
          <dgm:chPref val="1"/>
          <dgm:bulletEnabled val="1"/>
        </dgm:presLayoutVars>
      </dgm:prSet>
      <dgm:spPr/>
    </dgm:pt>
    <dgm:pt modelId="{37262F73-ED68-4706-8389-8C2AB57E4976}" type="pres">
      <dgm:prSet presAssocID="{6586A170-8336-49FE-9FF0-D4AC77D95B19}" presName="Childtext1" presStyleLbl="revTx" presStyleIdx="4" presStyleCnt="5" custScaleY="35074" custLinFactNeighborX="-87972" custLinFactNeighborY="8061">
        <dgm:presLayoutVars>
          <dgm:bulletEnabled val="1"/>
        </dgm:presLayoutVars>
      </dgm:prSet>
      <dgm:spPr/>
    </dgm:pt>
    <dgm:pt modelId="{91C373F7-FC28-46CD-95E7-26EBCB5F4095}" type="pres">
      <dgm:prSet presAssocID="{6586A170-8336-49FE-9FF0-D4AC77D95B19}" presName="ConnectLine1" presStyleLbl="sibTrans1D1" presStyleIdx="4" presStyleCnt="5" custSzX="45720" custScaleY="368736" custLinFactX="-2240803" custLinFactNeighborX="-2300000" custLinFactNeighborY="-855"/>
      <dgm:spPr>
        <a:noFill/>
        <a:ln w="6350" cap="flat" cmpd="sng" algn="ctr">
          <a:solidFill>
            <a:schemeClr val="accent3">
              <a:hueOff val="3108557"/>
              <a:satOff val="-45988"/>
              <a:lumOff val="8628"/>
              <a:alphaOff val="0"/>
            </a:schemeClr>
          </a:solidFill>
          <a:prstDash val="dash"/>
        </a:ln>
        <a:effectLst/>
      </dgm:spPr>
    </dgm:pt>
    <dgm:pt modelId="{FD9C7532-F74A-45A9-A6E0-CD8F614FE410}" type="pres">
      <dgm:prSet presAssocID="{6586A170-8336-49FE-9FF0-D4AC77D95B19}" presName="ConnectLineEnd1" presStyleLbl="lnNode1" presStyleIdx="4" presStyleCnt="5" custLinFactX="-1000000" custLinFactY="-200000" custLinFactNeighborX="-1098390" custLinFactNeighborY="-223204"/>
      <dgm:spPr/>
    </dgm:pt>
    <dgm:pt modelId="{58D594C1-3A00-4963-9E6C-FED454A90F7A}" type="pres">
      <dgm:prSet presAssocID="{6586A170-8336-49FE-9FF0-D4AC77D95B19}" presName="EmptyPane1" presStyleCnt="0"/>
      <dgm:spPr/>
    </dgm:pt>
  </dgm:ptLst>
  <dgm:cxnLst>
    <dgm:cxn modelId="{DE33BA09-F231-4377-A2F2-B2D22FF15755}" srcId="{407ABB1E-CB69-44E5-8079-DB7F5955D926}" destId="{5DA95C0A-A1DC-413D-BDF4-CBAD197E4673}" srcOrd="2" destOrd="0" parTransId="{3748892B-82BA-4A37-91DD-273EFF4A20F1}" sibTransId="{C1ABFCFD-878B-4AAF-BB24-024750031560}"/>
    <dgm:cxn modelId="{45A9E409-E878-48F1-BA6A-D5A6A3507984}" srcId="{407ABB1E-CB69-44E5-8079-DB7F5955D926}" destId="{1D42E346-F6FB-4880-9769-ADD02C578B5F}" srcOrd="1" destOrd="0" parTransId="{F62778AA-580C-479D-8FE5-5B5E7069AB75}" sibTransId="{5E2EB3DE-59D3-4DA7-B4C7-BF4D2242D456}"/>
    <dgm:cxn modelId="{A505091F-7B51-4286-9508-CDA4173E4BEB}" type="presOf" srcId="{6586A170-8336-49FE-9FF0-D4AC77D95B19}" destId="{0D277E28-A922-4B99-B841-8FFFAD7DC155}" srcOrd="0" destOrd="0" presId="urn:microsoft.com/office/officeart/2016/7/layout/RoundedRectangleTimeline"/>
    <dgm:cxn modelId="{C95E9621-1D01-4D97-BA86-CFF2EA99EF60}" type="presOf" srcId="{1B072A47-3177-445C-BE6A-9D5989EAEA22}" destId="{8116B8D1-AEF6-4205-AE61-A984544EA80D}" srcOrd="0" destOrd="0" presId="urn:microsoft.com/office/officeart/2016/7/layout/RoundedRectangleTimeline"/>
    <dgm:cxn modelId="{51936038-8B59-4FCA-ACA4-DB69F4BB6542}" srcId="{6586A170-8336-49FE-9FF0-D4AC77D95B19}" destId="{7E778AAA-4786-4585-B46B-15D391FE7914}" srcOrd="0" destOrd="0" parTransId="{23E32EE7-341B-4AB1-A981-477EB7E13019}" sibTransId="{271C3B73-04EF-4ADF-B9B2-D8EAA9DECC7C}"/>
    <dgm:cxn modelId="{BAD40440-CB99-4180-A178-6154F8FC4EB1}" srcId="{5DA95C0A-A1DC-413D-BDF4-CBAD197E4673}" destId="{1D420285-2759-49CC-8CFF-EE5B957ABBF8}" srcOrd="0" destOrd="0" parTransId="{DCF52FFD-3585-453D-A3DF-FD15EAA34B3B}" sibTransId="{4575AF13-1485-4CE5-8E23-679A14844036}"/>
    <dgm:cxn modelId="{8CDF6C45-50E4-4FEE-A8BF-B92BCC6D7BD6}" srcId="{407ABB1E-CB69-44E5-8079-DB7F5955D926}" destId="{1B072A47-3177-445C-BE6A-9D5989EAEA22}" srcOrd="3" destOrd="0" parTransId="{4AD654C6-117D-456C-8F73-9D88B6C3CA69}" sibTransId="{611D60A5-FEDD-4E70-A0F7-554031383763}"/>
    <dgm:cxn modelId="{07495C47-09F9-4475-8074-980D014056B5}" type="presOf" srcId="{1D420285-2759-49CC-8CFF-EE5B957ABBF8}" destId="{EA67225F-A8F7-42F2-A419-E7E0ABD1D482}" srcOrd="0" destOrd="0" presId="urn:microsoft.com/office/officeart/2016/7/layout/RoundedRectangleTimeline"/>
    <dgm:cxn modelId="{A7DCCB49-2C9B-4463-8D4D-A6DE08BD3AD0}" type="presOf" srcId="{2A6E2CEF-D93C-42CC-B4B8-FE4756FFBED7}" destId="{C92A5158-5CA8-48E7-AE89-D724D927F280}" srcOrd="0" destOrd="0" presId="urn:microsoft.com/office/officeart/2016/7/layout/RoundedRectangleTimeline"/>
    <dgm:cxn modelId="{CA129D73-90A1-47FB-81DF-827877BD9920}" srcId="{611E47AF-C61B-4BA4-844A-26AB3FDEEF30}" destId="{2A6E2CEF-D93C-42CC-B4B8-FE4756FFBED7}" srcOrd="0" destOrd="0" parTransId="{338D5843-E3B6-4AFD-B725-9B085D79E8DE}" sibTransId="{AFC491B1-DCB5-4849-B107-08875D2F8F18}"/>
    <dgm:cxn modelId="{BC3B057F-729F-4C56-8E95-4D5C509710E2}" srcId="{407ABB1E-CB69-44E5-8079-DB7F5955D926}" destId="{6586A170-8336-49FE-9FF0-D4AC77D95B19}" srcOrd="4" destOrd="0" parTransId="{68734F2A-B49D-470B-94E9-B55A13F7CF60}" sibTransId="{1E292716-B605-472A-A7AF-6DC7AE4CE6CD}"/>
    <dgm:cxn modelId="{17F6E48A-2A5C-4F50-82D4-A282DAE4F42E}" srcId="{1D42E346-F6FB-4880-9769-ADD02C578B5F}" destId="{31D257AA-603D-416F-8FB2-4A07D62C7F9E}" srcOrd="0" destOrd="0" parTransId="{3B247BF7-3078-46B6-841C-B3D46A3DBE55}" sibTransId="{8E998CC1-3A68-4D86-8932-7DF93F81814D}"/>
    <dgm:cxn modelId="{675A278C-091C-4BF9-B2FA-6F91E7552D54}" type="presOf" srcId="{407ABB1E-CB69-44E5-8079-DB7F5955D926}" destId="{BAB27934-7798-4C6B-9D13-96A3429369E9}" srcOrd="0" destOrd="0" presId="urn:microsoft.com/office/officeart/2016/7/layout/RoundedRectangleTimeline"/>
    <dgm:cxn modelId="{68B6978F-07C3-4482-ADCE-5BAB25E8BF57}" type="presOf" srcId="{5DA95C0A-A1DC-413D-BDF4-CBAD197E4673}" destId="{8D773160-09FB-488F-9480-F5B6D12C9C76}" srcOrd="0" destOrd="0" presId="urn:microsoft.com/office/officeart/2016/7/layout/RoundedRectangleTimeline"/>
    <dgm:cxn modelId="{00372CB5-6481-4CBB-89CE-654F315867D0}" type="presOf" srcId="{7E778AAA-4786-4585-B46B-15D391FE7914}" destId="{37262F73-ED68-4706-8389-8C2AB57E4976}" srcOrd="0" destOrd="0" presId="urn:microsoft.com/office/officeart/2016/7/layout/RoundedRectangleTimeline"/>
    <dgm:cxn modelId="{D5754BB8-9902-4134-9A48-571A93C446E5}" type="presOf" srcId="{1D42E346-F6FB-4880-9769-ADD02C578B5F}" destId="{05DF0148-0982-4E09-BE31-85605EC65C16}" srcOrd="0" destOrd="0" presId="urn:microsoft.com/office/officeart/2016/7/layout/RoundedRectangleTimeline"/>
    <dgm:cxn modelId="{D9E82BC0-8753-4008-8FCC-EE2C514E4ECB}" type="presOf" srcId="{31D257AA-603D-416F-8FB2-4A07D62C7F9E}" destId="{E7BADB6E-6D9E-467A-9675-783204473889}" srcOrd="0" destOrd="0" presId="urn:microsoft.com/office/officeart/2016/7/layout/RoundedRectangleTimeline"/>
    <dgm:cxn modelId="{19564FD3-9555-4ACF-8413-DBE46FCAB590}" srcId="{407ABB1E-CB69-44E5-8079-DB7F5955D926}" destId="{611E47AF-C61B-4BA4-844A-26AB3FDEEF30}" srcOrd="0" destOrd="0" parTransId="{687DC825-000F-4F8F-9621-019450C2E1B4}" sibTransId="{8C1C84A3-A40E-46BD-8673-066A3E806E00}"/>
    <dgm:cxn modelId="{3B749ADC-920E-42F6-AD7D-2CEE780B7BC7}" srcId="{1B072A47-3177-445C-BE6A-9D5989EAEA22}" destId="{DF034DB3-CE68-4CB3-AA2C-C0D085B26BE8}" srcOrd="0" destOrd="0" parTransId="{2B376A2A-F502-46C9-B3E2-6CC842FEAABE}" sibTransId="{3792044F-E6FD-4B50-AAE6-E64A897BE8C0}"/>
    <dgm:cxn modelId="{832043E3-6B5E-4EDA-88B9-92054390AE7A}" type="presOf" srcId="{DF034DB3-CE68-4CB3-AA2C-C0D085B26BE8}" destId="{958A196E-1782-4620-B10F-80DB920F04BD}" srcOrd="0" destOrd="0" presId="urn:microsoft.com/office/officeart/2016/7/layout/RoundedRectangleTimeline"/>
    <dgm:cxn modelId="{B91C06EE-862B-4F60-B820-E6A7F074435C}" type="presOf" srcId="{611E47AF-C61B-4BA4-844A-26AB3FDEEF30}" destId="{CDC07E97-4600-4D03-B9BD-8CBB1429A8A4}" srcOrd="0" destOrd="0" presId="urn:microsoft.com/office/officeart/2016/7/layout/RoundedRectangleTimeline"/>
    <dgm:cxn modelId="{9BA059AA-3B8C-46B6-BBD2-91FB9B32AC39}" type="presParOf" srcId="{BAB27934-7798-4C6B-9D13-96A3429369E9}" destId="{7C2236FA-89E4-486C-BCEA-2986FDD017B1}" srcOrd="0" destOrd="0" presId="urn:microsoft.com/office/officeart/2016/7/layout/RoundedRectangleTimeline"/>
    <dgm:cxn modelId="{C01E5861-9C37-4E15-87DC-B88C5BF75FCB}" type="presParOf" srcId="{7C2236FA-89E4-486C-BCEA-2986FDD017B1}" destId="{CDC07E97-4600-4D03-B9BD-8CBB1429A8A4}" srcOrd="0" destOrd="0" presId="urn:microsoft.com/office/officeart/2016/7/layout/RoundedRectangleTimeline"/>
    <dgm:cxn modelId="{DDF792EB-FC8E-41C3-81F2-964D15CA861D}" type="presParOf" srcId="{7C2236FA-89E4-486C-BCEA-2986FDD017B1}" destId="{C92A5158-5CA8-48E7-AE89-D724D927F280}" srcOrd="1" destOrd="0" presId="urn:microsoft.com/office/officeart/2016/7/layout/RoundedRectangleTimeline"/>
    <dgm:cxn modelId="{63B21AB6-8824-48A8-8BD1-10EA93D08DE7}" type="presParOf" srcId="{7C2236FA-89E4-486C-BCEA-2986FDD017B1}" destId="{B394A009-EA88-4A3D-AB16-8FED72B9C989}" srcOrd="2" destOrd="0" presId="urn:microsoft.com/office/officeart/2016/7/layout/RoundedRectangleTimeline"/>
    <dgm:cxn modelId="{0CB128FC-3130-48C5-965D-218D1481590E}" type="presParOf" srcId="{7C2236FA-89E4-486C-BCEA-2986FDD017B1}" destId="{E252AFBA-CFBC-4AA6-82C7-C7221C29AAFE}" srcOrd="3" destOrd="0" presId="urn:microsoft.com/office/officeart/2016/7/layout/RoundedRectangleTimeline"/>
    <dgm:cxn modelId="{EEAE3502-F6D7-4F78-AA9F-7E1C0FAED465}" type="presParOf" srcId="{7C2236FA-89E4-486C-BCEA-2986FDD017B1}" destId="{F21E255C-F575-4036-A3D2-304FFD57BB03}" srcOrd="4" destOrd="0" presId="urn:microsoft.com/office/officeart/2016/7/layout/RoundedRectangleTimeline"/>
    <dgm:cxn modelId="{EEEB6303-732F-4928-96DA-31CA3A6AD316}" type="presParOf" srcId="{BAB27934-7798-4C6B-9D13-96A3429369E9}" destId="{839613B2-2A58-4090-A1E2-4CA6DDA6BD74}" srcOrd="1" destOrd="0" presId="urn:microsoft.com/office/officeart/2016/7/layout/RoundedRectangleTimeline"/>
    <dgm:cxn modelId="{B8B557D1-1E26-414A-B87E-FD810B32F3D0}" type="presParOf" srcId="{BAB27934-7798-4C6B-9D13-96A3429369E9}" destId="{1BBB889C-151B-43D8-9766-99A3D36579ED}" srcOrd="2" destOrd="0" presId="urn:microsoft.com/office/officeart/2016/7/layout/RoundedRectangleTimeline"/>
    <dgm:cxn modelId="{94CD2746-093C-402B-90E7-1254551C1571}" type="presParOf" srcId="{1BBB889C-151B-43D8-9766-99A3D36579ED}" destId="{05DF0148-0982-4E09-BE31-85605EC65C16}" srcOrd="0" destOrd="0" presId="urn:microsoft.com/office/officeart/2016/7/layout/RoundedRectangleTimeline"/>
    <dgm:cxn modelId="{5A1D6156-C9F8-4541-933D-54DF8DE6441C}" type="presParOf" srcId="{1BBB889C-151B-43D8-9766-99A3D36579ED}" destId="{E7BADB6E-6D9E-467A-9675-783204473889}" srcOrd="1" destOrd="0" presId="urn:microsoft.com/office/officeart/2016/7/layout/RoundedRectangleTimeline"/>
    <dgm:cxn modelId="{ADB18921-718C-4612-9921-DE4F1430F1EA}" type="presParOf" srcId="{1BBB889C-151B-43D8-9766-99A3D36579ED}" destId="{CB39EC28-6B8E-43F8-B67A-F3A74EC6EB56}" srcOrd="2" destOrd="0" presId="urn:microsoft.com/office/officeart/2016/7/layout/RoundedRectangleTimeline"/>
    <dgm:cxn modelId="{A95F7E6C-0430-4B7A-B00D-46CA2803FF2D}" type="presParOf" srcId="{1BBB889C-151B-43D8-9766-99A3D36579ED}" destId="{405743C9-CB32-44B7-919A-B4E96DC49C64}" srcOrd="3" destOrd="0" presId="urn:microsoft.com/office/officeart/2016/7/layout/RoundedRectangleTimeline"/>
    <dgm:cxn modelId="{030EA455-34A9-4326-B7EF-E347A844DA2A}" type="presParOf" srcId="{1BBB889C-151B-43D8-9766-99A3D36579ED}" destId="{EFDBA590-6F74-480E-AE6C-FDE6830F4E12}" srcOrd="4" destOrd="0" presId="urn:microsoft.com/office/officeart/2016/7/layout/RoundedRectangleTimeline"/>
    <dgm:cxn modelId="{5A7B9063-9F4C-48C7-B0F8-3F05A08B0574}" type="presParOf" srcId="{BAB27934-7798-4C6B-9D13-96A3429369E9}" destId="{3496D6F4-C21E-4A35-9682-E35E1A6F118E}" srcOrd="3" destOrd="0" presId="urn:microsoft.com/office/officeart/2016/7/layout/RoundedRectangleTimeline"/>
    <dgm:cxn modelId="{FC3E37A0-D907-4CC8-AABE-31B922E18B5D}" type="presParOf" srcId="{BAB27934-7798-4C6B-9D13-96A3429369E9}" destId="{96696094-5DF1-4009-B581-E3D098A17D5B}" srcOrd="4" destOrd="0" presId="urn:microsoft.com/office/officeart/2016/7/layout/RoundedRectangleTimeline"/>
    <dgm:cxn modelId="{D82BA10E-8653-4357-9C89-553020E3805A}" type="presParOf" srcId="{96696094-5DF1-4009-B581-E3D098A17D5B}" destId="{8D773160-09FB-488F-9480-F5B6D12C9C76}" srcOrd="0" destOrd="0" presId="urn:microsoft.com/office/officeart/2016/7/layout/RoundedRectangleTimeline"/>
    <dgm:cxn modelId="{84E6FD3B-369C-442D-872D-80A6550BA7BD}" type="presParOf" srcId="{96696094-5DF1-4009-B581-E3D098A17D5B}" destId="{EA67225F-A8F7-42F2-A419-E7E0ABD1D482}" srcOrd="1" destOrd="0" presId="urn:microsoft.com/office/officeart/2016/7/layout/RoundedRectangleTimeline"/>
    <dgm:cxn modelId="{463B3475-E3D9-49EC-8494-A4ED7C94945B}" type="presParOf" srcId="{96696094-5DF1-4009-B581-E3D098A17D5B}" destId="{E0ADD0DF-18FE-4902-8615-2AB5C906B9D1}" srcOrd="2" destOrd="0" presId="urn:microsoft.com/office/officeart/2016/7/layout/RoundedRectangleTimeline"/>
    <dgm:cxn modelId="{4C256041-2F1C-427B-BE4F-1B95BB9032F7}" type="presParOf" srcId="{96696094-5DF1-4009-B581-E3D098A17D5B}" destId="{5897CDCF-4574-4C80-83DA-311E9BFFBC74}" srcOrd="3" destOrd="0" presId="urn:microsoft.com/office/officeart/2016/7/layout/RoundedRectangleTimeline"/>
    <dgm:cxn modelId="{3A8132DE-BFAE-4B12-81A5-BEE02BF25F39}" type="presParOf" srcId="{96696094-5DF1-4009-B581-E3D098A17D5B}" destId="{C7B60790-7300-4C3C-90AD-54288F4DF4EA}" srcOrd="4" destOrd="0" presId="urn:microsoft.com/office/officeart/2016/7/layout/RoundedRectangleTimeline"/>
    <dgm:cxn modelId="{E4830D71-7CEC-47ED-B9D3-95ADF9910B9C}" type="presParOf" srcId="{BAB27934-7798-4C6B-9D13-96A3429369E9}" destId="{542EB356-4C6E-4706-A190-FB0F3DD3E025}" srcOrd="5" destOrd="0" presId="urn:microsoft.com/office/officeart/2016/7/layout/RoundedRectangleTimeline"/>
    <dgm:cxn modelId="{1F881483-D1AF-4D05-8D90-9768B63F25FE}" type="presParOf" srcId="{BAB27934-7798-4C6B-9D13-96A3429369E9}" destId="{57C19B42-1F44-4540-BE26-17AFD755D746}" srcOrd="6" destOrd="0" presId="urn:microsoft.com/office/officeart/2016/7/layout/RoundedRectangleTimeline"/>
    <dgm:cxn modelId="{FCC2D547-8017-473B-A365-19F556290CFA}" type="presParOf" srcId="{57C19B42-1F44-4540-BE26-17AFD755D746}" destId="{8116B8D1-AEF6-4205-AE61-A984544EA80D}" srcOrd="0" destOrd="0" presId="urn:microsoft.com/office/officeart/2016/7/layout/RoundedRectangleTimeline"/>
    <dgm:cxn modelId="{163821F2-A5E1-4756-AA10-0DA52972B126}" type="presParOf" srcId="{57C19B42-1F44-4540-BE26-17AFD755D746}" destId="{958A196E-1782-4620-B10F-80DB920F04BD}" srcOrd="1" destOrd="0" presId="urn:microsoft.com/office/officeart/2016/7/layout/RoundedRectangleTimeline"/>
    <dgm:cxn modelId="{75CDF30F-EC80-48DC-9CD2-91F5A34522F0}" type="presParOf" srcId="{57C19B42-1F44-4540-BE26-17AFD755D746}" destId="{44752D4B-1BD2-4135-A666-D596E2FEDEA6}" srcOrd="2" destOrd="0" presId="urn:microsoft.com/office/officeart/2016/7/layout/RoundedRectangleTimeline"/>
    <dgm:cxn modelId="{B9478D56-A308-4FE6-9A66-308D5A044D10}" type="presParOf" srcId="{57C19B42-1F44-4540-BE26-17AFD755D746}" destId="{D0E03610-8977-4F7F-AE44-D2A4F9294CF2}" srcOrd="3" destOrd="0" presId="urn:microsoft.com/office/officeart/2016/7/layout/RoundedRectangleTimeline"/>
    <dgm:cxn modelId="{CF15E6E8-32D4-43BD-8A53-36937B277F8F}" type="presParOf" srcId="{57C19B42-1F44-4540-BE26-17AFD755D746}" destId="{D4B09E45-2D56-4795-A956-7B270BB40116}" srcOrd="4" destOrd="0" presId="urn:microsoft.com/office/officeart/2016/7/layout/RoundedRectangleTimeline"/>
    <dgm:cxn modelId="{ED596F83-C17D-4A0A-855C-B1ED20262EDC}" type="presParOf" srcId="{BAB27934-7798-4C6B-9D13-96A3429369E9}" destId="{4B09E4F4-6F5A-4202-9ADE-96A6416925A3}" srcOrd="7" destOrd="0" presId="urn:microsoft.com/office/officeart/2016/7/layout/RoundedRectangleTimeline"/>
    <dgm:cxn modelId="{8CB9B7B0-1F55-45A3-AA34-6DCACEF57CB4}" type="presParOf" srcId="{BAB27934-7798-4C6B-9D13-96A3429369E9}" destId="{ACB4A729-D17F-47A6-B0A7-86DDEF252499}" srcOrd="8" destOrd="0" presId="urn:microsoft.com/office/officeart/2016/7/layout/RoundedRectangleTimeline"/>
    <dgm:cxn modelId="{C45EFAEE-17AB-468A-9384-10D6FE07E745}" type="presParOf" srcId="{ACB4A729-D17F-47A6-B0A7-86DDEF252499}" destId="{0D277E28-A922-4B99-B841-8FFFAD7DC155}" srcOrd="0" destOrd="0" presId="urn:microsoft.com/office/officeart/2016/7/layout/RoundedRectangleTimeline"/>
    <dgm:cxn modelId="{3C8F5EAA-86B9-48E3-AEA2-43E370F22BD2}" type="presParOf" srcId="{ACB4A729-D17F-47A6-B0A7-86DDEF252499}" destId="{37262F73-ED68-4706-8389-8C2AB57E4976}" srcOrd="1" destOrd="0" presId="urn:microsoft.com/office/officeart/2016/7/layout/RoundedRectangleTimeline"/>
    <dgm:cxn modelId="{F59FCDE9-3320-4B70-962F-CC8F39DFBE90}" type="presParOf" srcId="{ACB4A729-D17F-47A6-B0A7-86DDEF252499}" destId="{91C373F7-FC28-46CD-95E7-26EBCB5F4095}" srcOrd="2" destOrd="0" presId="urn:microsoft.com/office/officeart/2016/7/layout/RoundedRectangleTimeline"/>
    <dgm:cxn modelId="{AFB4CAFF-3A84-4E94-8A0E-72279C2D906E}" type="presParOf" srcId="{ACB4A729-D17F-47A6-B0A7-86DDEF252499}" destId="{FD9C7532-F74A-45A9-A6E0-CD8F614FE410}" srcOrd="3" destOrd="0" presId="urn:microsoft.com/office/officeart/2016/7/layout/RoundedRectangleTimeline"/>
    <dgm:cxn modelId="{18B5FD65-9B82-476F-A38D-F461EC6622A4}" type="presParOf" srcId="{ACB4A729-D17F-47A6-B0A7-86DDEF252499}" destId="{58D594C1-3A00-4963-9E6C-FED454A90F7A}"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C07E97-4600-4D03-B9BD-8CBB1429A8A4}">
      <dsp:nvSpPr>
        <dsp:cNvPr id="0" name=""/>
        <dsp:cNvSpPr/>
      </dsp:nvSpPr>
      <dsp:spPr>
        <a:xfrm rot="16200000">
          <a:off x="687434" y="1663823"/>
          <a:ext cx="398890" cy="661257"/>
        </a:xfrm>
        <a:prstGeom prst="round2Same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w="6350" cap="flat"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a:t>2015</a:t>
          </a:r>
        </a:p>
      </dsp:txBody>
      <dsp:txXfrm rot="5400000">
        <a:off x="575723" y="1814478"/>
        <a:ext cx="641785" cy="359946"/>
      </dsp:txXfrm>
    </dsp:sp>
    <dsp:sp modelId="{C92A5158-5CA8-48E7-AE89-D724D927F280}">
      <dsp:nvSpPr>
        <dsp:cNvPr id="0" name=""/>
        <dsp:cNvSpPr/>
      </dsp:nvSpPr>
      <dsp:spPr>
        <a:xfrm>
          <a:off x="1721" y="0"/>
          <a:ext cx="1727043" cy="1396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a:t>4,077</a:t>
          </a:r>
          <a:r>
            <a:rPr lang="en-US" sz="1200" kern="1200" baseline="0"/>
            <a:t> satellites in orbit</a:t>
          </a:r>
          <a:endParaRPr lang="en-US" sz="1200" kern="1200"/>
        </a:p>
      </dsp:txBody>
      <dsp:txXfrm>
        <a:off x="1721" y="0"/>
        <a:ext cx="1727043" cy="1396116"/>
      </dsp:txXfrm>
    </dsp:sp>
    <dsp:sp modelId="{B394A009-EA88-4A3D-AB16-8FED72B9C989}">
      <dsp:nvSpPr>
        <dsp:cNvPr id="0" name=""/>
        <dsp:cNvSpPr/>
      </dsp:nvSpPr>
      <dsp:spPr>
        <a:xfrm>
          <a:off x="865242" y="1475894"/>
          <a:ext cx="0" cy="319112"/>
        </a:xfrm>
        <a:prstGeom prst="line">
          <a:avLst/>
        </a:prstGeom>
        <a:noFill/>
        <a:ln w="6350" cap="flat" cmpd="sng" algn="ctr">
          <a:solidFill>
            <a:schemeClr val="accent3">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252AFBA-CFBC-4AA6-82C7-C7221C29AAFE}">
      <dsp:nvSpPr>
        <dsp:cNvPr id="0" name=""/>
        <dsp:cNvSpPr/>
      </dsp:nvSpPr>
      <dsp:spPr>
        <a:xfrm>
          <a:off x="825353" y="1396116"/>
          <a:ext cx="79778" cy="79778"/>
        </a:xfrm>
        <a:prstGeom prst="ellipse">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w="6350" cap="flat" cmpd="sng" algn="ctr">
          <a:solidFill>
            <a:schemeClr val="l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05DF0148-0982-4E09-BE31-85605EC65C16}">
      <dsp:nvSpPr>
        <dsp:cNvPr id="0" name=""/>
        <dsp:cNvSpPr/>
      </dsp:nvSpPr>
      <dsp:spPr>
        <a:xfrm>
          <a:off x="1217424" y="1795006"/>
          <a:ext cx="608160" cy="398890"/>
        </a:xfrm>
        <a:prstGeom prst="rect">
          <a:avLst/>
        </a:prstGeom>
        <a:gradFill rotWithShape="0">
          <a:gsLst>
            <a:gs pos="0">
              <a:schemeClr val="accent3">
                <a:hueOff val="777139"/>
                <a:satOff val="-11497"/>
                <a:lumOff val="2157"/>
                <a:alphaOff val="0"/>
                <a:tint val="97000"/>
                <a:satMod val="100000"/>
                <a:lumMod val="102000"/>
              </a:schemeClr>
            </a:gs>
            <a:gs pos="50000">
              <a:schemeClr val="accent3">
                <a:hueOff val="777139"/>
                <a:satOff val="-11497"/>
                <a:lumOff val="2157"/>
                <a:alphaOff val="0"/>
                <a:shade val="100000"/>
                <a:satMod val="103000"/>
                <a:lumMod val="100000"/>
              </a:schemeClr>
            </a:gs>
            <a:gs pos="100000">
              <a:schemeClr val="accent3">
                <a:hueOff val="777139"/>
                <a:satOff val="-11497"/>
                <a:lumOff val="2157"/>
                <a:alphaOff val="0"/>
                <a:shade val="93000"/>
                <a:satMod val="110000"/>
                <a:lumMod val="99000"/>
              </a:schemeClr>
            </a:gs>
          </a:gsLst>
          <a:lin ang="5400000" scaled="0"/>
        </a:gradFill>
        <a:ln w="6350" cap="flat" cmpd="sng" algn="ctr">
          <a:solidFill>
            <a:schemeClr val="accent3">
              <a:hueOff val="777139"/>
              <a:satOff val="-11497"/>
              <a:lumOff val="2157"/>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2016</a:t>
          </a:r>
        </a:p>
      </dsp:txBody>
      <dsp:txXfrm>
        <a:off x="1217424" y="1795006"/>
        <a:ext cx="608160" cy="398890"/>
      </dsp:txXfrm>
    </dsp:sp>
    <dsp:sp modelId="{E7BADB6E-6D9E-467A-9675-783204473889}">
      <dsp:nvSpPr>
        <dsp:cNvPr id="0" name=""/>
        <dsp:cNvSpPr/>
      </dsp:nvSpPr>
      <dsp:spPr>
        <a:xfrm>
          <a:off x="606756" y="2511519"/>
          <a:ext cx="1727043" cy="1396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t>4,256 satellites in orbit</a:t>
          </a:r>
        </a:p>
      </dsp:txBody>
      <dsp:txXfrm>
        <a:off x="606756" y="2511519"/>
        <a:ext cx="1727043" cy="1396116"/>
      </dsp:txXfrm>
    </dsp:sp>
    <dsp:sp modelId="{CB39EC28-6B8E-43F8-B67A-F3A74EC6EB56}">
      <dsp:nvSpPr>
        <dsp:cNvPr id="0" name=""/>
        <dsp:cNvSpPr/>
      </dsp:nvSpPr>
      <dsp:spPr>
        <a:xfrm>
          <a:off x="1404996" y="2198431"/>
          <a:ext cx="0" cy="319112"/>
        </a:xfrm>
        <a:prstGeom prst="line">
          <a:avLst/>
        </a:prstGeom>
        <a:noFill/>
        <a:ln w="6350" cap="flat" cmpd="sng" algn="ctr">
          <a:solidFill>
            <a:schemeClr val="accent3">
              <a:hueOff val="777139"/>
              <a:satOff val="-11497"/>
              <a:lumOff val="2157"/>
              <a:alphaOff val="0"/>
            </a:schemeClr>
          </a:solidFill>
          <a:prstDash val="dash"/>
        </a:ln>
        <a:effectLst/>
      </dsp:spPr>
      <dsp:style>
        <a:lnRef idx="1">
          <a:scrgbClr r="0" g="0" b="0"/>
        </a:lnRef>
        <a:fillRef idx="0">
          <a:scrgbClr r="0" g="0" b="0"/>
        </a:fillRef>
        <a:effectRef idx="0">
          <a:scrgbClr r="0" g="0" b="0"/>
        </a:effectRef>
        <a:fontRef idx="minor"/>
      </dsp:style>
    </dsp:sp>
    <dsp:sp modelId="{405743C9-CB32-44B7-919A-B4E96DC49C64}">
      <dsp:nvSpPr>
        <dsp:cNvPr id="0" name=""/>
        <dsp:cNvSpPr/>
      </dsp:nvSpPr>
      <dsp:spPr>
        <a:xfrm>
          <a:off x="1365107" y="2471627"/>
          <a:ext cx="79778" cy="79778"/>
        </a:xfrm>
        <a:prstGeom prst="ellipse">
          <a:avLst/>
        </a:prstGeom>
        <a:gradFill rotWithShape="0">
          <a:gsLst>
            <a:gs pos="0">
              <a:schemeClr val="accent3">
                <a:hueOff val="777139"/>
                <a:satOff val="-11497"/>
                <a:lumOff val="2157"/>
                <a:alphaOff val="0"/>
                <a:tint val="97000"/>
                <a:satMod val="100000"/>
                <a:lumMod val="102000"/>
              </a:schemeClr>
            </a:gs>
            <a:gs pos="50000">
              <a:schemeClr val="accent3">
                <a:hueOff val="777139"/>
                <a:satOff val="-11497"/>
                <a:lumOff val="2157"/>
                <a:alphaOff val="0"/>
                <a:shade val="100000"/>
                <a:satMod val="103000"/>
                <a:lumMod val="100000"/>
              </a:schemeClr>
            </a:gs>
            <a:gs pos="100000">
              <a:schemeClr val="accent3">
                <a:hueOff val="777139"/>
                <a:satOff val="-11497"/>
                <a:lumOff val="2157"/>
                <a:alphaOff val="0"/>
                <a:shade val="93000"/>
                <a:satMod val="110000"/>
                <a:lumMod val="99000"/>
              </a:schemeClr>
            </a:gs>
          </a:gsLst>
          <a:lin ang="5400000" scaled="0"/>
        </a:gradFill>
        <a:ln w="6350" cap="flat" cmpd="sng" algn="ctr">
          <a:solidFill>
            <a:schemeClr val="l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8D773160-09FB-488F-9480-F5B6D12C9C76}">
      <dsp:nvSpPr>
        <dsp:cNvPr id="0" name=""/>
        <dsp:cNvSpPr/>
      </dsp:nvSpPr>
      <dsp:spPr>
        <a:xfrm>
          <a:off x="1776147" y="1790470"/>
          <a:ext cx="683266" cy="398890"/>
        </a:xfrm>
        <a:prstGeom prst="rect">
          <a:avLst/>
        </a:prstGeom>
        <a:gradFill rotWithShape="0">
          <a:gsLst>
            <a:gs pos="0">
              <a:schemeClr val="accent3">
                <a:hueOff val="1554279"/>
                <a:satOff val="-22994"/>
                <a:lumOff val="4314"/>
                <a:alphaOff val="0"/>
                <a:tint val="97000"/>
                <a:satMod val="100000"/>
                <a:lumMod val="102000"/>
              </a:schemeClr>
            </a:gs>
            <a:gs pos="50000">
              <a:schemeClr val="accent3">
                <a:hueOff val="1554279"/>
                <a:satOff val="-22994"/>
                <a:lumOff val="4314"/>
                <a:alphaOff val="0"/>
                <a:shade val="100000"/>
                <a:satMod val="103000"/>
                <a:lumMod val="100000"/>
              </a:schemeClr>
            </a:gs>
            <a:gs pos="100000">
              <a:schemeClr val="accent3">
                <a:hueOff val="1554279"/>
                <a:satOff val="-22994"/>
                <a:lumOff val="4314"/>
                <a:alphaOff val="0"/>
                <a:shade val="93000"/>
                <a:satMod val="110000"/>
                <a:lumMod val="99000"/>
              </a:schemeClr>
            </a:gs>
          </a:gsLst>
          <a:lin ang="5400000" scaled="0"/>
        </a:gradFill>
        <a:ln w="6350" cap="flat" cmpd="sng" algn="ctr">
          <a:solidFill>
            <a:schemeClr val="accent3">
              <a:hueOff val="1554279"/>
              <a:satOff val="-22994"/>
              <a:lumOff val="4314"/>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2017</a:t>
          </a:r>
        </a:p>
      </dsp:txBody>
      <dsp:txXfrm>
        <a:off x="1776147" y="1790470"/>
        <a:ext cx="683266" cy="398890"/>
      </dsp:txXfrm>
    </dsp:sp>
    <dsp:sp modelId="{EA67225F-A8F7-42F2-A419-E7E0ABD1D482}">
      <dsp:nvSpPr>
        <dsp:cNvPr id="0" name=""/>
        <dsp:cNvSpPr/>
      </dsp:nvSpPr>
      <dsp:spPr>
        <a:xfrm>
          <a:off x="920611" y="0"/>
          <a:ext cx="1727043" cy="517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4,635 satellites in orbit</a:t>
          </a:r>
        </a:p>
      </dsp:txBody>
      <dsp:txXfrm>
        <a:off x="920611" y="0"/>
        <a:ext cx="1727043" cy="517805"/>
      </dsp:txXfrm>
    </dsp:sp>
    <dsp:sp modelId="{E0ADD0DF-18FE-4902-8615-2AB5C906B9D1}">
      <dsp:nvSpPr>
        <dsp:cNvPr id="0" name=""/>
        <dsp:cNvSpPr/>
      </dsp:nvSpPr>
      <dsp:spPr>
        <a:xfrm flipH="1">
          <a:off x="2028570" y="619336"/>
          <a:ext cx="45720" cy="969278"/>
        </a:xfrm>
        <a:prstGeom prst="line">
          <a:avLst/>
        </a:prstGeom>
        <a:noFill/>
        <a:ln w="6350" cap="flat" cmpd="sng" algn="ctr">
          <a:solidFill>
            <a:schemeClr val="accent3">
              <a:hueOff val="1554279"/>
              <a:satOff val="-22994"/>
              <a:lumOff val="4314"/>
              <a:alphaOff val="0"/>
            </a:schemeClr>
          </a:solidFill>
          <a:prstDash val="dash"/>
        </a:ln>
        <a:effectLst/>
      </dsp:spPr>
      <dsp:style>
        <a:lnRef idx="1">
          <a:scrgbClr r="0" g="0" b="0"/>
        </a:lnRef>
        <a:fillRef idx="0">
          <a:scrgbClr r="0" g="0" b="0"/>
        </a:fillRef>
        <a:effectRef idx="0">
          <a:scrgbClr r="0" g="0" b="0"/>
        </a:effectRef>
        <a:fontRef idx="minor"/>
      </dsp:style>
    </dsp:sp>
    <dsp:sp modelId="{5897CDCF-4574-4C80-83DA-311E9BFFBC74}">
      <dsp:nvSpPr>
        <dsp:cNvPr id="0" name=""/>
        <dsp:cNvSpPr/>
      </dsp:nvSpPr>
      <dsp:spPr>
        <a:xfrm>
          <a:off x="2035934" y="543491"/>
          <a:ext cx="79778" cy="79778"/>
        </a:xfrm>
        <a:prstGeom prst="ellipse">
          <a:avLst/>
        </a:prstGeom>
        <a:gradFill rotWithShape="0">
          <a:gsLst>
            <a:gs pos="0">
              <a:schemeClr val="accent3">
                <a:hueOff val="1554279"/>
                <a:satOff val="-22994"/>
                <a:lumOff val="4314"/>
                <a:alphaOff val="0"/>
                <a:tint val="97000"/>
                <a:satMod val="100000"/>
                <a:lumMod val="102000"/>
              </a:schemeClr>
            </a:gs>
            <a:gs pos="50000">
              <a:schemeClr val="accent3">
                <a:hueOff val="1554279"/>
                <a:satOff val="-22994"/>
                <a:lumOff val="4314"/>
                <a:alphaOff val="0"/>
                <a:shade val="100000"/>
                <a:satMod val="103000"/>
                <a:lumMod val="100000"/>
              </a:schemeClr>
            </a:gs>
            <a:gs pos="100000">
              <a:schemeClr val="accent3">
                <a:hueOff val="1554279"/>
                <a:satOff val="-22994"/>
                <a:lumOff val="4314"/>
                <a:alphaOff val="0"/>
                <a:shade val="93000"/>
                <a:satMod val="110000"/>
                <a:lumMod val="99000"/>
              </a:schemeClr>
            </a:gs>
          </a:gsLst>
          <a:lin ang="5400000" scaled="0"/>
        </a:gradFill>
        <a:ln w="6350" cap="flat" cmpd="sng" algn="ctr">
          <a:solidFill>
            <a:schemeClr val="l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8116B8D1-AEF6-4205-AE61-A984544EA80D}">
      <dsp:nvSpPr>
        <dsp:cNvPr id="0" name=""/>
        <dsp:cNvSpPr/>
      </dsp:nvSpPr>
      <dsp:spPr>
        <a:xfrm>
          <a:off x="2482330" y="1795007"/>
          <a:ext cx="589291" cy="398890"/>
        </a:xfrm>
        <a:prstGeom prst="rect">
          <a:avLst/>
        </a:prstGeom>
        <a:gradFill rotWithShape="0">
          <a:gsLst>
            <a:gs pos="0">
              <a:schemeClr val="accent3">
                <a:hueOff val="2331418"/>
                <a:satOff val="-34491"/>
                <a:lumOff val="6471"/>
                <a:alphaOff val="0"/>
                <a:tint val="97000"/>
                <a:satMod val="100000"/>
                <a:lumMod val="102000"/>
              </a:schemeClr>
            </a:gs>
            <a:gs pos="50000">
              <a:schemeClr val="accent3">
                <a:hueOff val="2331418"/>
                <a:satOff val="-34491"/>
                <a:lumOff val="6471"/>
                <a:alphaOff val="0"/>
                <a:shade val="100000"/>
                <a:satMod val="103000"/>
                <a:lumMod val="100000"/>
              </a:schemeClr>
            </a:gs>
            <a:gs pos="100000">
              <a:schemeClr val="accent3">
                <a:hueOff val="2331418"/>
                <a:satOff val="-34491"/>
                <a:lumOff val="6471"/>
                <a:alphaOff val="0"/>
                <a:shade val="93000"/>
                <a:satMod val="110000"/>
                <a:lumMod val="99000"/>
              </a:schemeClr>
            </a:gs>
          </a:gsLst>
          <a:lin ang="5400000" scaled="0"/>
        </a:gradFill>
        <a:ln w="6350" cap="flat" cmpd="sng" algn="ctr">
          <a:solidFill>
            <a:schemeClr val="accent3">
              <a:hueOff val="2331418"/>
              <a:satOff val="-34491"/>
              <a:lumOff val="6471"/>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2018</a:t>
          </a:r>
        </a:p>
      </dsp:txBody>
      <dsp:txXfrm>
        <a:off x="2482330" y="1795007"/>
        <a:ext cx="589291" cy="398890"/>
      </dsp:txXfrm>
    </dsp:sp>
    <dsp:sp modelId="{958A196E-1782-4620-B10F-80DB920F04BD}">
      <dsp:nvSpPr>
        <dsp:cNvPr id="0" name=""/>
        <dsp:cNvSpPr/>
      </dsp:nvSpPr>
      <dsp:spPr>
        <a:xfrm>
          <a:off x="2222871" y="2962116"/>
          <a:ext cx="1156358" cy="102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t>4,857</a:t>
          </a:r>
          <a:r>
            <a:rPr lang="en-US" sz="1200" kern="1200" baseline="0" dirty="0"/>
            <a:t> satellites in orbit</a:t>
          </a:r>
          <a:endParaRPr lang="en-US" sz="1200" kern="1200" dirty="0"/>
        </a:p>
      </dsp:txBody>
      <dsp:txXfrm>
        <a:off x="2222871" y="2962116"/>
        <a:ext cx="1156358" cy="1026787"/>
      </dsp:txXfrm>
    </dsp:sp>
    <dsp:sp modelId="{44752D4B-1BD2-4135-A666-D596E2FEDEA6}">
      <dsp:nvSpPr>
        <dsp:cNvPr id="0" name=""/>
        <dsp:cNvSpPr/>
      </dsp:nvSpPr>
      <dsp:spPr>
        <a:xfrm flipH="1">
          <a:off x="2755322" y="1790472"/>
          <a:ext cx="45720" cy="1230388"/>
        </a:xfrm>
        <a:prstGeom prst="line">
          <a:avLst/>
        </a:prstGeom>
        <a:noFill/>
        <a:ln w="6350" cap="flat" cmpd="sng" algn="ctr">
          <a:solidFill>
            <a:schemeClr val="accent3">
              <a:hueOff val="2331418"/>
              <a:satOff val="-34491"/>
              <a:lumOff val="6471"/>
              <a:alphaOff val="0"/>
            </a:schemeClr>
          </a:solidFill>
          <a:prstDash val="dash"/>
        </a:ln>
        <a:effectLst/>
      </dsp:spPr>
      <dsp:style>
        <a:lnRef idx="1">
          <a:scrgbClr r="0" g="0" b="0"/>
        </a:lnRef>
        <a:fillRef idx="0">
          <a:scrgbClr r="0" g="0" b="0"/>
        </a:fillRef>
        <a:effectRef idx="0">
          <a:scrgbClr r="0" g="0" b="0"/>
        </a:effectRef>
        <a:fontRef idx="minor"/>
      </dsp:style>
    </dsp:sp>
    <dsp:sp modelId="{D0E03610-8977-4F7F-AE44-D2A4F9294CF2}">
      <dsp:nvSpPr>
        <dsp:cNvPr id="0" name=""/>
        <dsp:cNvSpPr/>
      </dsp:nvSpPr>
      <dsp:spPr>
        <a:xfrm>
          <a:off x="2681375" y="2973181"/>
          <a:ext cx="79778" cy="79778"/>
        </a:xfrm>
        <a:prstGeom prst="ellipse">
          <a:avLst/>
        </a:prstGeom>
        <a:gradFill rotWithShape="0">
          <a:gsLst>
            <a:gs pos="0">
              <a:schemeClr val="accent3">
                <a:hueOff val="2331418"/>
                <a:satOff val="-34491"/>
                <a:lumOff val="6471"/>
                <a:alphaOff val="0"/>
                <a:tint val="97000"/>
                <a:satMod val="100000"/>
                <a:lumMod val="102000"/>
              </a:schemeClr>
            </a:gs>
            <a:gs pos="50000">
              <a:schemeClr val="accent3">
                <a:hueOff val="2331418"/>
                <a:satOff val="-34491"/>
                <a:lumOff val="6471"/>
                <a:alphaOff val="0"/>
                <a:shade val="100000"/>
                <a:satMod val="103000"/>
                <a:lumMod val="100000"/>
              </a:schemeClr>
            </a:gs>
            <a:gs pos="100000">
              <a:schemeClr val="accent3">
                <a:hueOff val="2331418"/>
                <a:satOff val="-34491"/>
                <a:lumOff val="6471"/>
                <a:alphaOff val="0"/>
                <a:shade val="93000"/>
                <a:satMod val="110000"/>
                <a:lumMod val="99000"/>
              </a:schemeClr>
            </a:gs>
          </a:gsLst>
          <a:lin ang="5400000" scaled="0"/>
        </a:gradFill>
        <a:ln w="6350" cap="flat" cmpd="sng" algn="ctr">
          <a:solidFill>
            <a:schemeClr val="l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0D277E28-A922-4B99-B841-8FFFAD7DC155}">
      <dsp:nvSpPr>
        <dsp:cNvPr id="0" name=""/>
        <dsp:cNvSpPr/>
      </dsp:nvSpPr>
      <dsp:spPr>
        <a:xfrm rot="5400000">
          <a:off x="3063375" y="1735206"/>
          <a:ext cx="398890" cy="509418"/>
        </a:xfrm>
        <a:prstGeom prst="round2SameRect">
          <a:avLst/>
        </a:prstGeom>
        <a:gradFill rotWithShape="0">
          <a:gsLst>
            <a:gs pos="0">
              <a:schemeClr val="accent3">
                <a:hueOff val="3108557"/>
                <a:satOff val="-45988"/>
                <a:lumOff val="8628"/>
                <a:alphaOff val="0"/>
                <a:tint val="97000"/>
                <a:satMod val="100000"/>
                <a:lumMod val="102000"/>
              </a:schemeClr>
            </a:gs>
            <a:gs pos="50000">
              <a:schemeClr val="accent3">
                <a:hueOff val="3108557"/>
                <a:satOff val="-45988"/>
                <a:lumOff val="8628"/>
                <a:alphaOff val="0"/>
                <a:shade val="100000"/>
                <a:satMod val="103000"/>
                <a:lumMod val="100000"/>
              </a:schemeClr>
            </a:gs>
            <a:gs pos="100000">
              <a:schemeClr val="accent3">
                <a:hueOff val="3108557"/>
                <a:satOff val="-45988"/>
                <a:lumOff val="8628"/>
                <a:alphaOff val="0"/>
                <a:shade val="93000"/>
                <a:satMod val="110000"/>
                <a:lumMod val="99000"/>
              </a:schemeClr>
            </a:gs>
          </a:gsLst>
          <a:lin ang="5400000" scaled="0"/>
        </a:gradFill>
        <a:ln w="6350" cap="flat" cmpd="sng" algn="ctr">
          <a:solidFill>
            <a:schemeClr val="accent3">
              <a:hueOff val="3108557"/>
              <a:satOff val="-45988"/>
              <a:lumOff val="8628"/>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2019</a:t>
          </a:r>
        </a:p>
      </dsp:txBody>
      <dsp:txXfrm rot="-5400000">
        <a:off x="3008111" y="1809942"/>
        <a:ext cx="489946" cy="359946"/>
      </dsp:txXfrm>
    </dsp:sp>
    <dsp:sp modelId="{37262F73-ED68-4706-8389-8C2AB57E4976}">
      <dsp:nvSpPr>
        <dsp:cNvPr id="0" name=""/>
        <dsp:cNvSpPr/>
      </dsp:nvSpPr>
      <dsp:spPr>
        <a:xfrm>
          <a:off x="2627310" y="339151"/>
          <a:ext cx="1727043" cy="489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4,987 satellites in orbit</a:t>
          </a:r>
        </a:p>
      </dsp:txBody>
      <dsp:txXfrm>
        <a:off x="2627310" y="339151"/>
        <a:ext cx="1727043" cy="489673"/>
      </dsp:txXfrm>
    </dsp:sp>
    <dsp:sp modelId="{91C373F7-FC28-46CD-95E7-26EBCB5F4095}">
      <dsp:nvSpPr>
        <dsp:cNvPr id="0" name=""/>
        <dsp:cNvSpPr/>
      </dsp:nvSpPr>
      <dsp:spPr>
        <a:xfrm>
          <a:off x="3352597" y="817770"/>
          <a:ext cx="45720" cy="1176682"/>
        </a:xfrm>
        <a:prstGeom prst="line">
          <a:avLst/>
        </a:prstGeom>
        <a:noFill/>
        <a:ln w="6350" cap="flat" cmpd="sng" algn="ctr">
          <a:solidFill>
            <a:schemeClr val="accent3">
              <a:hueOff val="3108557"/>
              <a:satOff val="-45988"/>
              <a:lumOff val="8628"/>
              <a:alphaOff val="0"/>
            </a:schemeClr>
          </a:solidFill>
          <a:prstDash val="dash"/>
        </a:ln>
        <a:effectLst/>
      </dsp:spPr>
      <dsp:style>
        <a:lnRef idx="1">
          <a:scrgbClr r="0" g="0" b="0"/>
        </a:lnRef>
        <a:fillRef idx="0">
          <a:scrgbClr r="0" g="0" b="0"/>
        </a:fillRef>
        <a:effectRef idx="0">
          <a:scrgbClr r="0" g="0" b="0"/>
        </a:effectRef>
        <a:fontRef idx="minor"/>
      </dsp:style>
    </dsp:sp>
    <dsp:sp modelId="{FD9C7532-F74A-45A9-A6E0-CD8F614FE410}">
      <dsp:nvSpPr>
        <dsp:cNvPr id="0" name=""/>
        <dsp:cNvSpPr/>
      </dsp:nvSpPr>
      <dsp:spPr>
        <a:xfrm>
          <a:off x="3296201" y="831881"/>
          <a:ext cx="79778" cy="79778"/>
        </a:xfrm>
        <a:prstGeom prst="ellipse">
          <a:avLst/>
        </a:prstGeom>
        <a:gradFill rotWithShape="0">
          <a:gsLst>
            <a:gs pos="0">
              <a:schemeClr val="accent3">
                <a:hueOff val="3108557"/>
                <a:satOff val="-45988"/>
                <a:lumOff val="8628"/>
                <a:alphaOff val="0"/>
                <a:tint val="97000"/>
                <a:satMod val="100000"/>
                <a:lumMod val="102000"/>
              </a:schemeClr>
            </a:gs>
            <a:gs pos="50000">
              <a:schemeClr val="accent3">
                <a:hueOff val="3108557"/>
                <a:satOff val="-45988"/>
                <a:lumOff val="8628"/>
                <a:alphaOff val="0"/>
                <a:shade val="100000"/>
                <a:satMod val="103000"/>
                <a:lumMod val="100000"/>
              </a:schemeClr>
            </a:gs>
            <a:gs pos="100000">
              <a:schemeClr val="accent3">
                <a:hueOff val="3108557"/>
                <a:satOff val="-45988"/>
                <a:lumOff val="8628"/>
                <a:alphaOff val="0"/>
                <a:shade val="93000"/>
                <a:satMod val="110000"/>
                <a:lumMod val="99000"/>
              </a:schemeClr>
            </a:gs>
          </a:gsLst>
          <a:lin ang="5400000" scaled="0"/>
        </a:gradFill>
        <a:ln w="6350" cap="flat" cmpd="sng" algn="ctr">
          <a:solidFill>
            <a:schemeClr val="l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938646-CEA8-41F9-BD9F-D1FA107D99CC}" type="datetimeFigureOut">
              <a:rPr lang="en-US" smtClean="0"/>
              <a:t>3/23/2021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B040C8-62D2-4EA7-B200-D3B8C06AAFD8}" type="slidenum">
              <a:rPr lang="en-US" smtClean="0"/>
              <a:t>‹#›</a:t>
            </a:fld>
            <a:endParaRPr lang="en-US"/>
          </a:p>
        </p:txBody>
      </p:sp>
    </p:spTree>
    <p:extLst>
      <p:ext uri="{BB962C8B-B14F-4D97-AF65-F5344CB8AC3E}">
        <p14:creationId xmlns:p14="http://schemas.microsoft.com/office/powerpoint/2010/main" val="2483067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24E39389-D342-42C9-A280-8ADE336DA885}" type="datetime1">
              <a:rPr lang="en-US" smtClean="0"/>
              <a:t>3/23/2021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B5ED82-9221-4209-9FC6-897FECC94D85}" type="datetime1">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695C5F-8991-4788-8021-97F7E97CAA77}" type="datetime1">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80732C-99B6-468D-8E86-54127C661C29}" type="datetime1">
              <a:rPr lang="en-US" smtClean="0"/>
              <a:t>3/23/2021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6096AA6-1553-455E-A701-5DB89675312A}" type="datetime1">
              <a:rPr lang="en-US" smtClean="0"/>
              <a:t>3/23/2021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2A427D05-0AAA-4191-8602-39A011BE220C}" type="datetime1">
              <a:rPr lang="en-US" smtClean="0"/>
              <a:t>3/23/2021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69B8012-90E5-4BF2-B13D-6DEC2EE5E086}" type="datetime1">
              <a:rPr lang="en-US" smtClean="0"/>
              <a:t>3/23/2021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a:p>
        </p:txBody>
      </p:sp>
      <p:sp>
        <p:nvSpPr>
          <p:cNvPr id="10" name="Title 9"/>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D562E2D-C320-4C5E-98F1-D60DBA71A352}" type="datetime1">
              <a:rPr lang="en-US" smtClean="0"/>
              <a:t>3/23/2021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06C99D-E4E2-4DDF-8629-131208CB18B0}" type="datetime1">
              <a:rPr lang="en-US" smtClean="0"/>
              <a:t>3/23/2021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EB420CF4-5FC9-46F3-B596-BE1F927BA2F1}" type="datetime1">
              <a:rPr lang="en-US" smtClean="0"/>
              <a:t>3/23/2021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F1ABFC0-89FE-4355-9E74-11DC57FEA97E}" type="datetime1">
              <a:rPr lang="en-US" smtClean="0"/>
              <a:t>3/23/2021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9B8B6D2-5532-4B59-9C5A-AB106F128946}" type="datetime1">
              <a:rPr lang="en-US" smtClean="0"/>
              <a:t>3/23/2021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F8BDB0-A06F-4174-8EA9-A09552D7F178}"/>
              </a:ext>
            </a:extLst>
          </p:cNvPr>
          <p:cNvSpPr>
            <a:spLocks noGrp="1"/>
          </p:cNvSpPr>
          <p:nvPr>
            <p:ph type="title"/>
          </p:nvPr>
        </p:nvSpPr>
        <p:spPr>
          <a:xfrm>
            <a:off x="643468" y="0"/>
            <a:ext cx="3363974" cy="1728044"/>
          </a:xfrm>
          <a:noFill/>
          <a:ln>
            <a:solidFill>
              <a:schemeClr val="bg1"/>
            </a:solidFill>
          </a:ln>
        </p:spPr>
        <p:txBody>
          <a:bodyPr wrap="square">
            <a:normAutofit/>
          </a:bodyPr>
          <a:lstStyle/>
          <a:p>
            <a:r>
              <a:rPr lang="en-US">
                <a:solidFill>
                  <a:schemeClr val="bg1"/>
                </a:solidFill>
              </a:rPr>
              <a:t>Predictive</a:t>
            </a:r>
            <a:br>
              <a:rPr lang="en-US">
                <a:solidFill>
                  <a:schemeClr val="bg1"/>
                </a:solidFill>
              </a:rPr>
            </a:br>
            <a:r>
              <a:rPr lang="en-US">
                <a:solidFill>
                  <a:schemeClr val="bg1"/>
                </a:solidFill>
              </a:rPr>
              <a:t> space Resiliency</a:t>
            </a:r>
          </a:p>
        </p:txBody>
      </p:sp>
      <p:sp>
        <p:nvSpPr>
          <p:cNvPr id="3" name="Content Placeholder 2">
            <a:extLst>
              <a:ext uri="{FF2B5EF4-FFF2-40B4-BE49-F238E27FC236}">
                <a16:creationId xmlns:a16="http://schemas.microsoft.com/office/drawing/2014/main" id="{829C17E5-30B5-41BF-B537-E7C1E6D6EF95}"/>
              </a:ext>
            </a:extLst>
          </p:cNvPr>
          <p:cNvSpPr>
            <a:spLocks noGrp="1"/>
          </p:cNvSpPr>
          <p:nvPr>
            <p:ph idx="1"/>
          </p:nvPr>
        </p:nvSpPr>
        <p:spPr>
          <a:xfrm>
            <a:off x="643468" y="2638044"/>
            <a:ext cx="3363974" cy="3415622"/>
          </a:xfrm>
        </p:spPr>
        <p:txBody>
          <a:bodyPr vert="horz" lIns="91440" tIns="45720" rIns="91440" bIns="45720" rtlCol="0" anchor="t">
            <a:normAutofit/>
          </a:bodyPr>
          <a:lstStyle/>
          <a:p>
            <a:pPr marL="0" indent="0">
              <a:lnSpc>
                <a:spcPct val="90000"/>
              </a:lnSpc>
              <a:buNone/>
            </a:pPr>
            <a:r>
              <a:rPr lang="en-US" sz="1500">
                <a:solidFill>
                  <a:schemeClr val="bg1"/>
                </a:solidFill>
              </a:rPr>
              <a:t>Protecting against unexpected malicious exploitation of space systems</a:t>
            </a:r>
          </a:p>
        </p:txBody>
      </p:sp>
      <p:pic>
        <p:nvPicPr>
          <p:cNvPr id="6" name="Picture 6">
            <a:extLst>
              <a:ext uri="{FF2B5EF4-FFF2-40B4-BE49-F238E27FC236}">
                <a16:creationId xmlns:a16="http://schemas.microsoft.com/office/drawing/2014/main" id="{9FDF68CA-514F-40EA-87BD-685B50D76C12}"/>
              </a:ext>
            </a:extLst>
          </p:cNvPr>
          <p:cNvPicPr>
            <a:picLocks noChangeAspect="1"/>
          </p:cNvPicPr>
          <p:nvPr/>
        </p:nvPicPr>
        <p:blipFill>
          <a:blip r:embed="rId2"/>
          <a:stretch>
            <a:fillRect/>
          </a:stretch>
        </p:blipFill>
        <p:spPr>
          <a:xfrm>
            <a:off x="4751294" y="84350"/>
            <a:ext cx="7019364" cy="6384499"/>
          </a:xfrm>
          <a:prstGeom prst="rect">
            <a:avLst/>
          </a:prstGeom>
        </p:spPr>
      </p:pic>
    </p:spTree>
    <p:extLst>
      <p:ext uri="{BB962C8B-B14F-4D97-AF65-F5344CB8AC3E}">
        <p14:creationId xmlns:p14="http://schemas.microsoft.com/office/powerpoint/2010/main" val="2746788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CB4DC-0688-44CB-93B3-594B6375AE09}"/>
              </a:ext>
            </a:extLst>
          </p:cNvPr>
          <p:cNvSpPr>
            <a:spLocks noGrp="1"/>
          </p:cNvSpPr>
          <p:nvPr>
            <p:ph type="title"/>
          </p:nvPr>
        </p:nvSpPr>
        <p:spPr>
          <a:xfrm>
            <a:off x="643467" y="643467"/>
            <a:ext cx="3363974" cy="1728044"/>
          </a:xfrm>
          <a:noFill/>
          <a:ln>
            <a:solidFill>
              <a:schemeClr val="bg1"/>
            </a:solidFill>
          </a:ln>
        </p:spPr>
        <p:txBody>
          <a:bodyPr wrap="square">
            <a:normAutofit fontScale="90000"/>
          </a:bodyPr>
          <a:lstStyle/>
          <a:p>
            <a:r>
              <a:rPr lang="en-US">
                <a:solidFill>
                  <a:schemeClr val="bg1"/>
                </a:solidFill>
              </a:rPr>
              <a:t>Compromised satellites can be weaponized </a:t>
            </a:r>
          </a:p>
        </p:txBody>
      </p:sp>
      <p:sp>
        <p:nvSpPr>
          <p:cNvPr id="3" name="Content Placeholder 2">
            <a:extLst>
              <a:ext uri="{FF2B5EF4-FFF2-40B4-BE49-F238E27FC236}">
                <a16:creationId xmlns:a16="http://schemas.microsoft.com/office/drawing/2014/main" id="{EED7A564-444C-432E-BDD2-83DAA6DDAC6F}"/>
              </a:ext>
            </a:extLst>
          </p:cNvPr>
          <p:cNvSpPr>
            <a:spLocks noGrp="1"/>
          </p:cNvSpPr>
          <p:nvPr>
            <p:ph idx="1"/>
          </p:nvPr>
        </p:nvSpPr>
        <p:spPr>
          <a:xfrm>
            <a:off x="643468" y="2638044"/>
            <a:ext cx="3363974" cy="3415622"/>
          </a:xfrm>
        </p:spPr>
        <p:txBody>
          <a:bodyPr vert="horz" lIns="91440" tIns="45720" rIns="91440" bIns="45720" rtlCol="0" anchor="t">
            <a:normAutofit/>
          </a:bodyPr>
          <a:lstStyle/>
          <a:p>
            <a:pPr>
              <a:lnSpc>
                <a:spcPct val="90000"/>
              </a:lnSpc>
            </a:pPr>
            <a:r>
              <a:rPr lang="en-US" sz="1500">
                <a:solidFill>
                  <a:schemeClr val="bg1"/>
                </a:solidFill>
              </a:rPr>
              <a:t>NASA satellite battery fried by hacker aiming solar panels directly at the sun</a:t>
            </a:r>
            <a:endParaRPr lang="en-US">
              <a:solidFill>
                <a:schemeClr val="bg1"/>
              </a:solidFill>
            </a:endParaRPr>
          </a:p>
          <a:p>
            <a:pPr>
              <a:lnSpc>
                <a:spcPct val="90000"/>
              </a:lnSpc>
            </a:pPr>
            <a:r>
              <a:rPr lang="en-US" sz="1500">
                <a:solidFill>
                  <a:schemeClr val="bg1"/>
                </a:solidFill>
              </a:rPr>
              <a:t>Starlink near-miss of ESA </a:t>
            </a:r>
            <a:r>
              <a:rPr lang="en-US" sz="1500">
                <a:solidFill>
                  <a:schemeClr val="bg1"/>
                </a:solidFill>
                <a:ea typeface="+mn-lt"/>
                <a:cs typeface="+mn-lt"/>
              </a:rPr>
              <a:t>Aeolus due to "paging system bug"</a:t>
            </a:r>
          </a:p>
          <a:p>
            <a:pPr lvl="1">
              <a:lnSpc>
                <a:spcPct val="90000"/>
              </a:lnSpc>
            </a:pPr>
            <a:r>
              <a:rPr lang="en-US" sz="1300">
                <a:solidFill>
                  <a:schemeClr val="bg1"/>
                </a:solidFill>
              </a:rPr>
              <a:t>Collision probability was closer than Starlink initially realized</a:t>
            </a:r>
          </a:p>
          <a:p>
            <a:pPr lvl="1">
              <a:lnSpc>
                <a:spcPct val="90000"/>
              </a:lnSpc>
            </a:pPr>
            <a:r>
              <a:rPr lang="en-US" sz="1300">
                <a:solidFill>
                  <a:schemeClr val="bg1"/>
                </a:solidFill>
              </a:rPr>
              <a:t>Centralized paging system highlights need for some level autonomy for </a:t>
            </a:r>
          </a:p>
          <a:p>
            <a:pPr>
              <a:lnSpc>
                <a:spcPct val="90000"/>
              </a:lnSpc>
            </a:pPr>
            <a:endParaRPr lang="en-US" sz="1500">
              <a:solidFill>
                <a:schemeClr val="bg1"/>
              </a:solidFill>
            </a:endParaRPr>
          </a:p>
        </p:txBody>
      </p:sp>
      <p:pic>
        <p:nvPicPr>
          <p:cNvPr id="4" name="Picture 5">
            <a:extLst>
              <a:ext uri="{FF2B5EF4-FFF2-40B4-BE49-F238E27FC236}">
                <a16:creationId xmlns:a16="http://schemas.microsoft.com/office/drawing/2014/main" id="{E541055A-4E85-41F3-94B9-6D267475841B}"/>
              </a:ext>
            </a:extLst>
          </p:cNvPr>
          <p:cNvPicPr>
            <a:picLocks noChangeAspect="1"/>
          </p:cNvPicPr>
          <p:nvPr/>
        </p:nvPicPr>
        <p:blipFill>
          <a:blip r:embed="rId2"/>
          <a:stretch>
            <a:fillRect/>
          </a:stretch>
        </p:blipFill>
        <p:spPr>
          <a:xfrm>
            <a:off x="9267713" y="3985970"/>
            <a:ext cx="2743200" cy="1543050"/>
          </a:xfrm>
          <a:prstGeom prst="rect">
            <a:avLst/>
          </a:prstGeom>
        </p:spPr>
      </p:pic>
      <p:pic>
        <p:nvPicPr>
          <p:cNvPr id="6" name="Picture 6">
            <a:extLst>
              <a:ext uri="{FF2B5EF4-FFF2-40B4-BE49-F238E27FC236}">
                <a16:creationId xmlns:a16="http://schemas.microsoft.com/office/drawing/2014/main" id="{6C47A2DA-DB16-4453-B6AC-08297F4B0A8D}"/>
              </a:ext>
            </a:extLst>
          </p:cNvPr>
          <p:cNvPicPr>
            <a:picLocks noChangeAspect="1"/>
          </p:cNvPicPr>
          <p:nvPr/>
        </p:nvPicPr>
        <p:blipFill>
          <a:blip r:embed="rId3"/>
          <a:stretch>
            <a:fillRect/>
          </a:stretch>
        </p:blipFill>
        <p:spPr>
          <a:xfrm>
            <a:off x="5334000" y="3977362"/>
            <a:ext cx="2743200" cy="1544877"/>
          </a:xfrm>
          <a:prstGeom prst="rect">
            <a:avLst/>
          </a:prstGeom>
        </p:spPr>
      </p:pic>
      <p:sp>
        <p:nvSpPr>
          <p:cNvPr id="7" name="Title 1">
            <a:extLst>
              <a:ext uri="{FF2B5EF4-FFF2-40B4-BE49-F238E27FC236}">
                <a16:creationId xmlns:a16="http://schemas.microsoft.com/office/drawing/2014/main" id="{2200F87A-AC64-4E94-9A63-F439E72E8122}"/>
              </a:ext>
            </a:extLst>
          </p:cNvPr>
          <p:cNvSpPr txBox="1">
            <a:spLocks/>
          </p:cNvSpPr>
          <p:nvPr/>
        </p:nvSpPr>
        <p:spPr bwMode="black">
          <a:xfrm>
            <a:off x="6902027" y="541867"/>
            <a:ext cx="3363974" cy="1728044"/>
          </a:xfrm>
          <a:prstGeom prst="rect">
            <a:avLst/>
          </a:prstGeom>
          <a:noFill/>
          <a:ln w="31750" cap="sq">
            <a:noFill/>
            <a:miter lim="800000"/>
          </a:ln>
        </p:spPr>
        <p:txBody>
          <a:bodyPr vert="horz" wrap="square"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4400">
                <a:solidFill>
                  <a:schemeClr val="tx1"/>
                </a:solidFill>
              </a:rPr>
              <a:t>Why?</a:t>
            </a:r>
          </a:p>
        </p:txBody>
      </p:sp>
      <p:pic>
        <p:nvPicPr>
          <p:cNvPr id="8" name="Picture 10">
            <a:extLst>
              <a:ext uri="{FF2B5EF4-FFF2-40B4-BE49-F238E27FC236}">
                <a16:creationId xmlns:a16="http://schemas.microsoft.com/office/drawing/2014/main" id="{F6DCEA9A-744D-4603-A79A-8A699EFD9AFB}"/>
              </a:ext>
            </a:extLst>
          </p:cNvPr>
          <p:cNvPicPr>
            <a:picLocks noChangeAspect="1"/>
          </p:cNvPicPr>
          <p:nvPr/>
        </p:nvPicPr>
        <p:blipFill>
          <a:blip r:embed="rId4"/>
          <a:stretch>
            <a:fillRect/>
          </a:stretch>
        </p:blipFill>
        <p:spPr>
          <a:xfrm>
            <a:off x="7244080" y="1922701"/>
            <a:ext cx="2743200" cy="1630837"/>
          </a:xfrm>
          <a:prstGeom prst="rect">
            <a:avLst/>
          </a:prstGeom>
        </p:spPr>
      </p:pic>
    </p:spTree>
    <p:extLst>
      <p:ext uri="{BB962C8B-B14F-4D97-AF65-F5344CB8AC3E}">
        <p14:creationId xmlns:p14="http://schemas.microsoft.com/office/powerpoint/2010/main" val="91455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A40620-8485-4E4F-A230-AB4651ED1418}"/>
              </a:ext>
            </a:extLst>
          </p:cNvPr>
          <p:cNvSpPr>
            <a:spLocks noGrp="1"/>
          </p:cNvSpPr>
          <p:nvPr>
            <p:ph type="title"/>
          </p:nvPr>
        </p:nvSpPr>
        <p:spPr>
          <a:xfrm>
            <a:off x="643467" y="2681103"/>
            <a:ext cx="3363974" cy="1495794"/>
          </a:xfrm>
          <a:noFill/>
          <a:ln>
            <a:solidFill>
              <a:schemeClr val="bg1"/>
            </a:solidFill>
          </a:ln>
        </p:spPr>
        <p:txBody>
          <a:bodyPr wrap="square">
            <a:normAutofit fontScale="90000"/>
          </a:bodyPr>
          <a:lstStyle/>
          <a:p>
            <a:r>
              <a:rPr lang="en-US">
                <a:solidFill>
                  <a:schemeClr val="bg1"/>
                </a:solidFill>
              </a:rPr>
              <a:t>Timeline of number of satellites in orbit</a:t>
            </a:r>
          </a:p>
        </p:txBody>
      </p:sp>
      <p:graphicFrame>
        <p:nvGraphicFramePr>
          <p:cNvPr id="17" name="Content Placeholder 2" descr="SmartArt Timeline graphic placeholder">
            <a:extLst>
              <a:ext uri="{FF2B5EF4-FFF2-40B4-BE49-F238E27FC236}">
                <a16:creationId xmlns:a16="http://schemas.microsoft.com/office/drawing/2014/main" id="{662D6D54-7197-47D2-9945-0EBFD0CAFE16}"/>
              </a:ext>
            </a:extLst>
          </p:cNvPr>
          <p:cNvGraphicFramePr/>
          <p:nvPr>
            <p:extLst>
              <p:ext uri="{D42A27DB-BD31-4B8C-83A1-F6EECF244321}">
                <p14:modId xmlns:p14="http://schemas.microsoft.com/office/powerpoint/2010/main" val="3215837522"/>
              </p:ext>
            </p:extLst>
          </p:nvPr>
        </p:nvGraphicFramePr>
        <p:xfrm>
          <a:off x="4650908" y="1434548"/>
          <a:ext cx="5875389" cy="39889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1A159A95-24AC-44F7-8F6A-2B01F4DA1281}"/>
              </a:ext>
            </a:extLst>
          </p:cNvPr>
          <p:cNvSpPr txBox="1"/>
          <p:nvPr/>
        </p:nvSpPr>
        <p:spPr>
          <a:xfrm>
            <a:off x="643467" y="5238786"/>
            <a:ext cx="3207027" cy="1200329"/>
          </a:xfrm>
          <a:prstGeom prst="rect">
            <a:avLst/>
          </a:prstGeom>
          <a:noFill/>
        </p:spPr>
        <p:txBody>
          <a:bodyPr wrap="square" rtlCol="0">
            <a:spAutoFit/>
          </a:bodyPr>
          <a:lstStyle/>
          <a:p>
            <a:pPr marL="285750" indent="-285750">
              <a:buFontTx/>
              <a:buChar char="-"/>
            </a:pPr>
            <a:r>
              <a:rPr lang="en-US"/>
              <a:t>Data gathered from UNOOSA</a:t>
            </a:r>
          </a:p>
          <a:p>
            <a:r>
              <a:rPr lang="en-US"/>
              <a:t>(United Nations Office for Outer Space Affairs) </a:t>
            </a:r>
          </a:p>
        </p:txBody>
      </p:sp>
      <p:sp>
        <p:nvSpPr>
          <p:cNvPr id="3" name="Rectangle: Rounded Corners 2">
            <a:extLst>
              <a:ext uri="{FF2B5EF4-FFF2-40B4-BE49-F238E27FC236}">
                <a16:creationId xmlns:a16="http://schemas.microsoft.com/office/drawing/2014/main" id="{4D300687-7E1D-4FA9-BA82-1FF0A3AF2073}"/>
              </a:ext>
            </a:extLst>
          </p:cNvPr>
          <p:cNvSpPr/>
          <p:nvPr/>
        </p:nvSpPr>
        <p:spPr>
          <a:xfrm>
            <a:off x="8069111" y="3225019"/>
            <a:ext cx="793535" cy="4079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2020</a:t>
            </a:r>
          </a:p>
        </p:txBody>
      </p:sp>
      <p:sp>
        <p:nvSpPr>
          <p:cNvPr id="9" name="TextBox 8">
            <a:extLst>
              <a:ext uri="{FF2B5EF4-FFF2-40B4-BE49-F238E27FC236}">
                <a16:creationId xmlns:a16="http://schemas.microsoft.com/office/drawing/2014/main" id="{F21B5DBA-EA6D-4FB6-8461-21E1D15C1088}"/>
              </a:ext>
            </a:extLst>
          </p:cNvPr>
          <p:cNvSpPr txBox="1"/>
          <p:nvPr/>
        </p:nvSpPr>
        <p:spPr>
          <a:xfrm>
            <a:off x="8089391" y="3715232"/>
            <a:ext cx="1215813" cy="461665"/>
          </a:xfrm>
          <a:prstGeom prst="rect">
            <a:avLst/>
          </a:prstGeom>
          <a:noFill/>
        </p:spPr>
        <p:txBody>
          <a:bodyPr wrap="square" rtlCol="0">
            <a:spAutoFit/>
          </a:bodyPr>
          <a:lstStyle/>
          <a:p>
            <a:r>
              <a:rPr lang="en-US" sz="1200" dirty="0"/>
              <a:t>~6,000 satellites in orbit</a:t>
            </a:r>
          </a:p>
        </p:txBody>
      </p:sp>
      <p:sp>
        <p:nvSpPr>
          <p:cNvPr id="6" name="Rectangle: Rounded Corners 5">
            <a:extLst>
              <a:ext uri="{FF2B5EF4-FFF2-40B4-BE49-F238E27FC236}">
                <a16:creationId xmlns:a16="http://schemas.microsoft.com/office/drawing/2014/main" id="{B070C7AF-DB66-480F-AB75-0C22011098A0}"/>
              </a:ext>
            </a:extLst>
          </p:cNvPr>
          <p:cNvSpPr/>
          <p:nvPr/>
        </p:nvSpPr>
        <p:spPr>
          <a:xfrm>
            <a:off x="8862646" y="3225019"/>
            <a:ext cx="793535" cy="40796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2021</a:t>
            </a:r>
          </a:p>
        </p:txBody>
      </p:sp>
      <p:sp>
        <p:nvSpPr>
          <p:cNvPr id="7" name="Rectangle: Rounded Corners 6">
            <a:extLst>
              <a:ext uri="{FF2B5EF4-FFF2-40B4-BE49-F238E27FC236}">
                <a16:creationId xmlns:a16="http://schemas.microsoft.com/office/drawing/2014/main" id="{7973B89A-0A62-4CDE-AD75-DBFDC54CCFCB}"/>
              </a:ext>
            </a:extLst>
          </p:cNvPr>
          <p:cNvSpPr/>
          <p:nvPr/>
        </p:nvSpPr>
        <p:spPr>
          <a:xfrm>
            <a:off x="9506113" y="3198168"/>
            <a:ext cx="793535" cy="461664"/>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200" dirty="0"/>
              <a:t>2022</a:t>
            </a:r>
          </a:p>
        </p:txBody>
      </p:sp>
      <p:sp>
        <p:nvSpPr>
          <p:cNvPr id="8" name="Rectangle: Rounded Corners 7">
            <a:extLst>
              <a:ext uri="{FF2B5EF4-FFF2-40B4-BE49-F238E27FC236}">
                <a16:creationId xmlns:a16="http://schemas.microsoft.com/office/drawing/2014/main" id="{D169E691-4319-4247-BA37-D1956520CB34}"/>
              </a:ext>
            </a:extLst>
          </p:cNvPr>
          <p:cNvSpPr/>
          <p:nvPr/>
        </p:nvSpPr>
        <p:spPr>
          <a:xfrm>
            <a:off x="10238688" y="3225019"/>
            <a:ext cx="704427" cy="4114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2023</a:t>
            </a:r>
          </a:p>
        </p:txBody>
      </p:sp>
      <p:sp>
        <p:nvSpPr>
          <p:cNvPr id="11" name="Rectangle: Rounded Corners 10">
            <a:extLst>
              <a:ext uri="{FF2B5EF4-FFF2-40B4-BE49-F238E27FC236}">
                <a16:creationId xmlns:a16="http://schemas.microsoft.com/office/drawing/2014/main" id="{AC1EDAFE-4BE0-40DB-A834-286AF1111A03}"/>
              </a:ext>
            </a:extLst>
          </p:cNvPr>
          <p:cNvSpPr/>
          <p:nvPr/>
        </p:nvSpPr>
        <p:spPr>
          <a:xfrm>
            <a:off x="10943115" y="3225019"/>
            <a:ext cx="704427" cy="41148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2024</a:t>
            </a:r>
          </a:p>
        </p:txBody>
      </p:sp>
      <p:sp>
        <p:nvSpPr>
          <p:cNvPr id="12" name="Rectangle: Rounded Corners 11">
            <a:extLst>
              <a:ext uri="{FF2B5EF4-FFF2-40B4-BE49-F238E27FC236}">
                <a16:creationId xmlns:a16="http://schemas.microsoft.com/office/drawing/2014/main" id="{636AB7D3-BCA5-40BB-AB11-5149797F7BEE}"/>
              </a:ext>
            </a:extLst>
          </p:cNvPr>
          <p:cNvSpPr/>
          <p:nvPr/>
        </p:nvSpPr>
        <p:spPr>
          <a:xfrm>
            <a:off x="11529269" y="3221501"/>
            <a:ext cx="704427" cy="4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2025</a:t>
            </a:r>
          </a:p>
        </p:txBody>
      </p:sp>
      <p:sp>
        <p:nvSpPr>
          <p:cNvPr id="13" name="TextBox 12">
            <a:extLst>
              <a:ext uri="{FF2B5EF4-FFF2-40B4-BE49-F238E27FC236}">
                <a16:creationId xmlns:a16="http://schemas.microsoft.com/office/drawing/2014/main" id="{2403150C-4BA8-4C46-AD23-B7A637BE54DA}"/>
              </a:ext>
            </a:extLst>
          </p:cNvPr>
          <p:cNvSpPr txBox="1"/>
          <p:nvPr/>
        </p:nvSpPr>
        <p:spPr>
          <a:xfrm>
            <a:off x="8823579" y="2611547"/>
            <a:ext cx="793535" cy="646331"/>
          </a:xfrm>
          <a:prstGeom prst="rect">
            <a:avLst/>
          </a:prstGeom>
          <a:noFill/>
        </p:spPr>
        <p:txBody>
          <a:bodyPr wrap="square" rtlCol="0">
            <a:spAutoFit/>
          </a:bodyPr>
          <a:lstStyle/>
          <a:p>
            <a:r>
              <a:rPr lang="en-US" sz="1200" dirty="0"/>
              <a:t>~7,200 satellites in orbit</a:t>
            </a:r>
          </a:p>
        </p:txBody>
      </p:sp>
      <p:sp>
        <p:nvSpPr>
          <p:cNvPr id="14" name="TextBox 13">
            <a:extLst>
              <a:ext uri="{FF2B5EF4-FFF2-40B4-BE49-F238E27FC236}">
                <a16:creationId xmlns:a16="http://schemas.microsoft.com/office/drawing/2014/main" id="{694349C9-7167-43F3-ADB2-6AE932F5EA2A}"/>
              </a:ext>
            </a:extLst>
          </p:cNvPr>
          <p:cNvSpPr txBox="1"/>
          <p:nvPr/>
        </p:nvSpPr>
        <p:spPr>
          <a:xfrm>
            <a:off x="9520506" y="3686683"/>
            <a:ext cx="732574" cy="646331"/>
          </a:xfrm>
          <a:prstGeom prst="rect">
            <a:avLst/>
          </a:prstGeom>
          <a:noFill/>
        </p:spPr>
        <p:txBody>
          <a:bodyPr wrap="square" rtlCol="0">
            <a:spAutoFit/>
          </a:bodyPr>
          <a:lstStyle/>
          <a:p>
            <a:r>
              <a:rPr lang="en-US" sz="1200" dirty="0"/>
              <a:t>~8,500 satellites in orbit</a:t>
            </a:r>
          </a:p>
        </p:txBody>
      </p:sp>
      <p:sp>
        <p:nvSpPr>
          <p:cNvPr id="15" name="TextBox 14">
            <a:extLst>
              <a:ext uri="{FF2B5EF4-FFF2-40B4-BE49-F238E27FC236}">
                <a16:creationId xmlns:a16="http://schemas.microsoft.com/office/drawing/2014/main" id="{75588737-4E2B-41A8-B4D0-6EFBF5DFD6D9}"/>
              </a:ext>
            </a:extLst>
          </p:cNvPr>
          <p:cNvSpPr txBox="1"/>
          <p:nvPr/>
        </p:nvSpPr>
        <p:spPr>
          <a:xfrm>
            <a:off x="10153227" y="2518708"/>
            <a:ext cx="1016537" cy="646331"/>
          </a:xfrm>
          <a:prstGeom prst="rect">
            <a:avLst/>
          </a:prstGeom>
          <a:noFill/>
        </p:spPr>
        <p:txBody>
          <a:bodyPr wrap="square" rtlCol="0">
            <a:spAutoFit/>
          </a:bodyPr>
          <a:lstStyle/>
          <a:p>
            <a:r>
              <a:rPr lang="en-US" sz="1200" dirty="0"/>
              <a:t>~11,000 satellites in orbit</a:t>
            </a:r>
          </a:p>
        </p:txBody>
      </p:sp>
      <p:sp>
        <p:nvSpPr>
          <p:cNvPr id="16" name="TextBox 15">
            <a:extLst>
              <a:ext uri="{FF2B5EF4-FFF2-40B4-BE49-F238E27FC236}">
                <a16:creationId xmlns:a16="http://schemas.microsoft.com/office/drawing/2014/main" id="{493FE940-25FF-4686-8732-8696EA3110BC}"/>
              </a:ext>
            </a:extLst>
          </p:cNvPr>
          <p:cNvSpPr txBox="1"/>
          <p:nvPr/>
        </p:nvSpPr>
        <p:spPr>
          <a:xfrm>
            <a:off x="11472031" y="2518707"/>
            <a:ext cx="739502" cy="646331"/>
          </a:xfrm>
          <a:prstGeom prst="rect">
            <a:avLst/>
          </a:prstGeom>
          <a:noFill/>
        </p:spPr>
        <p:txBody>
          <a:bodyPr wrap="square" rtlCol="0">
            <a:spAutoFit/>
          </a:bodyPr>
          <a:lstStyle/>
          <a:p>
            <a:r>
              <a:rPr lang="en-US" sz="1200" dirty="0"/>
              <a:t>~21,000 satellites in orbit</a:t>
            </a:r>
          </a:p>
        </p:txBody>
      </p:sp>
      <p:sp>
        <p:nvSpPr>
          <p:cNvPr id="18" name="TextBox 17">
            <a:extLst>
              <a:ext uri="{FF2B5EF4-FFF2-40B4-BE49-F238E27FC236}">
                <a16:creationId xmlns:a16="http://schemas.microsoft.com/office/drawing/2014/main" id="{85D650D0-7822-45A2-80C3-32807E9BC713}"/>
              </a:ext>
            </a:extLst>
          </p:cNvPr>
          <p:cNvSpPr txBox="1"/>
          <p:nvPr/>
        </p:nvSpPr>
        <p:spPr>
          <a:xfrm>
            <a:off x="10917198" y="3756227"/>
            <a:ext cx="787464" cy="646331"/>
          </a:xfrm>
          <a:prstGeom prst="rect">
            <a:avLst/>
          </a:prstGeom>
          <a:noFill/>
        </p:spPr>
        <p:txBody>
          <a:bodyPr wrap="square" rtlCol="0">
            <a:spAutoFit/>
          </a:bodyPr>
          <a:lstStyle/>
          <a:p>
            <a:r>
              <a:rPr lang="en-US" sz="1200" dirty="0"/>
              <a:t>~16,000 satellites in orbit</a:t>
            </a:r>
          </a:p>
        </p:txBody>
      </p:sp>
    </p:spTree>
    <p:extLst>
      <p:ext uri="{BB962C8B-B14F-4D97-AF65-F5344CB8AC3E}">
        <p14:creationId xmlns:p14="http://schemas.microsoft.com/office/powerpoint/2010/main" val="3444385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CB4DC-0688-44CB-93B3-594B6375AE09}"/>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a:solidFill>
                  <a:schemeClr val="bg1"/>
                </a:solidFill>
              </a:rPr>
              <a:t>Constant onboard prediction </a:t>
            </a:r>
          </a:p>
        </p:txBody>
      </p:sp>
      <p:sp>
        <p:nvSpPr>
          <p:cNvPr id="3" name="Content Placeholder 2">
            <a:extLst>
              <a:ext uri="{FF2B5EF4-FFF2-40B4-BE49-F238E27FC236}">
                <a16:creationId xmlns:a16="http://schemas.microsoft.com/office/drawing/2014/main" id="{EED7A564-444C-432E-BDD2-83DAA6DDAC6F}"/>
              </a:ext>
            </a:extLst>
          </p:cNvPr>
          <p:cNvSpPr>
            <a:spLocks noGrp="1"/>
          </p:cNvSpPr>
          <p:nvPr>
            <p:ph idx="1"/>
          </p:nvPr>
        </p:nvSpPr>
        <p:spPr>
          <a:xfrm>
            <a:off x="643468" y="2638044"/>
            <a:ext cx="3363974" cy="3415622"/>
          </a:xfrm>
        </p:spPr>
        <p:txBody>
          <a:bodyPr vert="horz" lIns="91440" tIns="45720" rIns="91440" bIns="45720" rtlCol="0" anchor="t">
            <a:normAutofit/>
          </a:bodyPr>
          <a:lstStyle/>
          <a:p>
            <a:pPr>
              <a:lnSpc>
                <a:spcPct val="90000"/>
              </a:lnSpc>
            </a:pPr>
            <a:r>
              <a:rPr lang="en-US" sz="1500">
                <a:solidFill>
                  <a:schemeClr val="bg1"/>
                </a:solidFill>
              </a:rPr>
              <a:t>Protected satellite runs an always-updating model of other nearby space objects </a:t>
            </a:r>
            <a:r>
              <a:rPr lang="en-US" sz="1500" i="1">
                <a:solidFill>
                  <a:schemeClr val="bg1"/>
                </a:solidFill>
              </a:rPr>
              <a:t>and their capability to collide</a:t>
            </a:r>
            <a:endParaRPr lang="en-US" sz="1500">
              <a:solidFill>
                <a:schemeClr val="bg1"/>
              </a:solidFill>
            </a:endParaRPr>
          </a:p>
          <a:p>
            <a:pPr>
              <a:lnSpc>
                <a:spcPct val="90000"/>
              </a:lnSpc>
            </a:pPr>
            <a:r>
              <a:rPr lang="en-US" sz="1500">
                <a:solidFill>
                  <a:schemeClr val="bg1"/>
                </a:solidFill>
              </a:rPr>
              <a:t>Probabilities that exceed acceptable thresholds:</a:t>
            </a:r>
          </a:p>
          <a:p>
            <a:pPr lvl="1">
              <a:lnSpc>
                <a:spcPct val="90000"/>
              </a:lnSpc>
            </a:pPr>
            <a:r>
              <a:rPr lang="en-US" sz="1300">
                <a:solidFill>
                  <a:schemeClr val="bg1"/>
                </a:solidFill>
                <a:ea typeface="+mn-lt"/>
                <a:cs typeface="+mn-lt"/>
              </a:rPr>
              <a:t>Protected satellite evades</a:t>
            </a:r>
          </a:p>
          <a:p>
            <a:pPr lvl="1">
              <a:lnSpc>
                <a:spcPct val="90000"/>
              </a:lnSpc>
            </a:pPr>
            <a:r>
              <a:rPr lang="en-US" sz="1300">
                <a:solidFill>
                  <a:schemeClr val="bg1"/>
                </a:solidFill>
              </a:rPr>
              <a:t>Protected satellite mission transfer</a:t>
            </a:r>
          </a:p>
          <a:p>
            <a:pPr>
              <a:lnSpc>
                <a:spcPct val="90000"/>
              </a:lnSpc>
            </a:pPr>
            <a:endParaRPr lang="en-US" sz="1500">
              <a:solidFill>
                <a:schemeClr val="bg1"/>
              </a:solidFill>
            </a:endParaRPr>
          </a:p>
        </p:txBody>
      </p:sp>
      <p:pic>
        <p:nvPicPr>
          <p:cNvPr id="4" name="Picture 5">
            <a:extLst>
              <a:ext uri="{FF2B5EF4-FFF2-40B4-BE49-F238E27FC236}">
                <a16:creationId xmlns:a16="http://schemas.microsoft.com/office/drawing/2014/main" id="{E541055A-4E85-41F3-94B9-6D267475841B}"/>
              </a:ext>
            </a:extLst>
          </p:cNvPr>
          <p:cNvPicPr>
            <a:picLocks noChangeAspect="1"/>
          </p:cNvPicPr>
          <p:nvPr/>
        </p:nvPicPr>
        <p:blipFill>
          <a:blip r:embed="rId2"/>
          <a:stretch>
            <a:fillRect/>
          </a:stretch>
        </p:blipFill>
        <p:spPr>
          <a:xfrm>
            <a:off x="9267713" y="2695650"/>
            <a:ext cx="2743200" cy="1543050"/>
          </a:xfrm>
          <a:prstGeom prst="rect">
            <a:avLst/>
          </a:prstGeom>
        </p:spPr>
      </p:pic>
      <p:pic>
        <p:nvPicPr>
          <p:cNvPr id="6" name="Picture 6">
            <a:extLst>
              <a:ext uri="{FF2B5EF4-FFF2-40B4-BE49-F238E27FC236}">
                <a16:creationId xmlns:a16="http://schemas.microsoft.com/office/drawing/2014/main" id="{6C47A2DA-DB16-4453-B6AC-08297F4B0A8D}"/>
              </a:ext>
            </a:extLst>
          </p:cNvPr>
          <p:cNvPicPr>
            <a:picLocks noChangeAspect="1"/>
          </p:cNvPicPr>
          <p:nvPr/>
        </p:nvPicPr>
        <p:blipFill>
          <a:blip r:embed="rId3"/>
          <a:stretch>
            <a:fillRect/>
          </a:stretch>
        </p:blipFill>
        <p:spPr>
          <a:xfrm>
            <a:off x="5334000" y="2687042"/>
            <a:ext cx="2743200" cy="1544877"/>
          </a:xfrm>
          <a:prstGeom prst="rect">
            <a:avLst/>
          </a:prstGeom>
        </p:spPr>
      </p:pic>
      <p:sp>
        <p:nvSpPr>
          <p:cNvPr id="7" name="Title 1">
            <a:extLst>
              <a:ext uri="{FF2B5EF4-FFF2-40B4-BE49-F238E27FC236}">
                <a16:creationId xmlns:a16="http://schemas.microsoft.com/office/drawing/2014/main" id="{2200F87A-AC64-4E94-9A63-F439E72E8122}"/>
              </a:ext>
            </a:extLst>
          </p:cNvPr>
          <p:cNvSpPr txBox="1">
            <a:spLocks/>
          </p:cNvSpPr>
          <p:nvPr/>
        </p:nvSpPr>
        <p:spPr bwMode="black">
          <a:xfrm>
            <a:off x="6902027" y="541867"/>
            <a:ext cx="3363974" cy="1728044"/>
          </a:xfrm>
          <a:prstGeom prst="rect">
            <a:avLst/>
          </a:prstGeom>
          <a:noFill/>
          <a:ln w="31750" cap="sq">
            <a:noFill/>
            <a:miter lim="800000"/>
          </a:ln>
        </p:spPr>
        <p:txBody>
          <a:bodyPr vert="horz" wrap="square"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4400">
                <a:solidFill>
                  <a:schemeClr val="tx1"/>
                </a:solidFill>
              </a:rPr>
              <a:t>What</a:t>
            </a:r>
          </a:p>
        </p:txBody>
      </p:sp>
    </p:spTree>
    <p:extLst>
      <p:ext uri="{BB962C8B-B14F-4D97-AF65-F5344CB8AC3E}">
        <p14:creationId xmlns:p14="http://schemas.microsoft.com/office/powerpoint/2010/main" val="3364587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CB4DC-0688-44CB-93B3-594B6375AE09}"/>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a:solidFill>
                  <a:schemeClr val="bg1"/>
                </a:solidFill>
              </a:rPr>
              <a:t>Model capabilities </a:t>
            </a:r>
          </a:p>
        </p:txBody>
      </p:sp>
      <p:sp>
        <p:nvSpPr>
          <p:cNvPr id="3" name="Content Placeholder 2">
            <a:extLst>
              <a:ext uri="{FF2B5EF4-FFF2-40B4-BE49-F238E27FC236}">
                <a16:creationId xmlns:a16="http://schemas.microsoft.com/office/drawing/2014/main" id="{EED7A564-444C-432E-BDD2-83DAA6DDAC6F}"/>
              </a:ext>
            </a:extLst>
          </p:cNvPr>
          <p:cNvSpPr>
            <a:spLocks noGrp="1"/>
          </p:cNvSpPr>
          <p:nvPr>
            <p:ph idx="1"/>
          </p:nvPr>
        </p:nvSpPr>
        <p:spPr>
          <a:xfrm>
            <a:off x="643468" y="2638044"/>
            <a:ext cx="3363974" cy="3415622"/>
          </a:xfrm>
        </p:spPr>
        <p:txBody>
          <a:bodyPr vert="horz" lIns="91440" tIns="45720" rIns="91440" bIns="45720" rtlCol="0" anchor="t">
            <a:normAutofit/>
          </a:bodyPr>
          <a:lstStyle/>
          <a:p>
            <a:pPr>
              <a:lnSpc>
                <a:spcPct val="90000"/>
              </a:lnSpc>
            </a:pPr>
            <a:r>
              <a:rPr lang="en-US" sz="1500">
                <a:solidFill>
                  <a:schemeClr val="bg1"/>
                </a:solidFill>
              </a:rPr>
              <a:t>Take known space object position models</a:t>
            </a:r>
          </a:p>
          <a:p>
            <a:pPr>
              <a:lnSpc>
                <a:spcPct val="90000"/>
              </a:lnSpc>
            </a:pPr>
            <a:r>
              <a:rPr lang="en-US" sz="1500">
                <a:solidFill>
                  <a:schemeClr val="bg1"/>
                </a:solidFill>
              </a:rPr>
              <a:t>Add known/suspected propulsion capabilities</a:t>
            </a:r>
          </a:p>
          <a:p>
            <a:pPr>
              <a:lnSpc>
                <a:spcPct val="90000"/>
              </a:lnSpc>
            </a:pPr>
            <a:r>
              <a:rPr lang="en-US" sz="1500">
                <a:solidFill>
                  <a:schemeClr val="bg1"/>
                </a:solidFill>
              </a:rPr>
              <a:t>Create constant, real-time probability field of collision potential</a:t>
            </a:r>
          </a:p>
          <a:p>
            <a:pPr>
              <a:lnSpc>
                <a:spcPct val="90000"/>
              </a:lnSpc>
            </a:pPr>
            <a:r>
              <a:rPr lang="en-US" sz="1500">
                <a:solidFill>
                  <a:schemeClr val="bg1"/>
                </a:solidFill>
              </a:rPr>
              <a:t>User-defined threshold and associated protective actions</a:t>
            </a:r>
          </a:p>
          <a:p>
            <a:pPr>
              <a:lnSpc>
                <a:spcPct val="90000"/>
              </a:lnSpc>
            </a:pPr>
            <a:endParaRPr lang="en-US" sz="1500">
              <a:solidFill>
                <a:schemeClr val="bg1"/>
              </a:solidFill>
            </a:endParaRPr>
          </a:p>
        </p:txBody>
      </p:sp>
      <p:pic>
        <p:nvPicPr>
          <p:cNvPr id="4" name="Picture 5">
            <a:extLst>
              <a:ext uri="{FF2B5EF4-FFF2-40B4-BE49-F238E27FC236}">
                <a16:creationId xmlns:a16="http://schemas.microsoft.com/office/drawing/2014/main" id="{E541055A-4E85-41F3-94B9-6D267475841B}"/>
              </a:ext>
            </a:extLst>
          </p:cNvPr>
          <p:cNvPicPr>
            <a:picLocks noChangeAspect="1"/>
          </p:cNvPicPr>
          <p:nvPr/>
        </p:nvPicPr>
        <p:blipFill>
          <a:blip r:embed="rId2"/>
          <a:stretch>
            <a:fillRect/>
          </a:stretch>
        </p:blipFill>
        <p:spPr>
          <a:xfrm>
            <a:off x="9267713" y="2695650"/>
            <a:ext cx="2743200" cy="1543050"/>
          </a:xfrm>
          <a:prstGeom prst="rect">
            <a:avLst/>
          </a:prstGeom>
        </p:spPr>
      </p:pic>
      <p:pic>
        <p:nvPicPr>
          <p:cNvPr id="6" name="Picture 6">
            <a:extLst>
              <a:ext uri="{FF2B5EF4-FFF2-40B4-BE49-F238E27FC236}">
                <a16:creationId xmlns:a16="http://schemas.microsoft.com/office/drawing/2014/main" id="{6C47A2DA-DB16-4453-B6AC-08297F4B0A8D}"/>
              </a:ext>
            </a:extLst>
          </p:cNvPr>
          <p:cNvPicPr>
            <a:picLocks noChangeAspect="1"/>
          </p:cNvPicPr>
          <p:nvPr/>
        </p:nvPicPr>
        <p:blipFill>
          <a:blip r:embed="rId3"/>
          <a:stretch>
            <a:fillRect/>
          </a:stretch>
        </p:blipFill>
        <p:spPr>
          <a:xfrm>
            <a:off x="5334000" y="2687042"/>
            <a:ext cx="2743200" cy="1544877"/>
          </a:xfrm>
          <a:prstGeom prst="rect">
            <a:avLst/>
          </a:prstGeom>
        </p:spPr>
      </p:pic>
      <p:sp>
        <p:nvSpPr>
          <p:cNvPr id="7" name="Title 1">
            <a:extLst>
              <a:ext uri="{FF2B5EF4-FFF2-40B4-BE49-F238E27FC236}">
                <a16:creationId xmlns:a16="http://schemas.microsoft.com/office/drawing/2014/main" id="{2200F87A-AC64-4E94-9A63-F439E72E8122}"/>
              </a:ext>
            </a:extLst>
          </p:cNvPr>
          <p:cNvSpPr txBox="1">
            <a:spLocks/>
          </p:cNvSpPr>
          <p:nvPr/>
        </p:nvSpPr>
        <p:spPr bwMode="black">
          <a:xfrm>
            <a:off x="6902027" y="541867"/>
            <a:ext cx="3363974" cy="1728044"/>
          </a:xfrm>
          <a:prstGeom prst="rect">
            <a:avLst/>
          </a:prstGeom>
          <a:noFill/>
          <a:ln w="31750" cap="sq">
            <a:noFill/>
            <a:miter lim="800000"/>
          </a:ln>
        </p:spPr>
        <p:txBody>
          <a:bodyPr vert="horz" wrap="square"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4400">
                <a:solidFill>
                  <a:schemeClr val="tx1"/>
                </a:solidFill>
              </a:rPr>
              <a:t>how</a:t>
            </a:r>
          </a:p>
        </p:txBody>
      </p:sp>
    </p:spTree>
    <p:extLst>
      <p:ext uri="{BB962C8B-B14F-4D97-AF65-F5344CB8AC3E}">
        <p14:creationId xmlns:p14="http://schemas.microsoft.com/office/powerpoint/2010/main" val="590312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CB4DC-0688-44CB-93B3-594B6375AE09}"/>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a:solidFill>
                  <a:schemeClr val="bg1"/>
                </a:solidFill>
              </a:rPr>
              <a:t>Common Good</a:t>
            </a:r>
          </a:p>
        </p:txBody>
      </p:sp>
      <p:sp>
        <p:nvSpPr>
          <p:cNvPr id="3" name="Content Placeholder 2">
            <a:extLst>
              <a:ext uri="{FF2B5EF4-FFF2-40B4-BE49-F238E27FC236}">
                <a16:creationId xmlns:a16="http://schemas.microsoft.com/office/drawing/2014/main" id="{EED7A564-444C-432E-BDD2-83DAA6DDAC6F}"/>
              </a:ext>
            </a:extLst>
          </p:cNvPr>
          <p:cNvSpPr>
            <a:spLocks noGrp="1"/>
          </p:cNvSpPr>
          <p:nvPr>
            <p:ph idx="1"/>
          </p:nvPr>
        </p:nvSpPr>
        <p:spPr>
          <a:xfrm>
            <a:off x="643468" y="2638044"/>
            <a:ext cx="3363974" cy="3415622"/>
          </a:xfrm>
        </p:spPr>
        <p:txBody>
          <a:bodyPr vert="horz" lIns="91440" tIns="45720" rIns="91440" bIns="45720" rtlCol="0" anchor="t">
            <a:normAutofit/>
          </a:bodyPr>
          <a:lstStyle/>
          <a:p>
            <a:pPr>
              <a:lnSpc>
                <a:spcPct val="90000"/>
              </a:lnSpc>
            </a:pPr>
            <a:r>
              <a:rPr lang="en-US" sz="1500">
                <a:solidFill>
                  <a:schemeClr val="bg1"/>
                </a:solidFill>
              </a:rPr>
              <a:t>Capability essential for public/private assets alike</a:t>
            </a:r>
            <a:endParaRPr lang="en-US">
              <a:solidFill>
                <a:schemeClr val="bg1"/>
              </a:solidFill>
            </a:endParaRPr>
          </a:p>
          <a:p>
            <a:pPr>
              <a:lnSpc>
                <a:spcPct val="90000"/>
              </a:lnSpc>
            </a:pPr>
            <a:r>
              <a:rPr lang="en-US" sz="1500">
                <a:solidFill>
                  <a:schemeClr val="bg1"/>
                </a:solidFill>
              </a:rPr>
              <a:t>Supports US role as protecting space from illicit activity</a:t>
            </a:r>
          </a:p>
          <a:p>
            <a:pPr>
              <a:lnSpc>
                <a:spcPct val="90000"/>
              </a:lnSpc>
            </a:pPr>
            <a:r>
              <a:rPr lang="en-US" sz="1500">
                <a:solidFill>
                  <a:schemeClr val="bg1"/>
                </a:solidFill>
              </a:rPr>
              <a:t>Overmatch function when coupled with unique US space capabilities (e.g., space radars, communications, etc.)</a:t>
            </a:r>
          </a:p>
          <a:p>
            <a:pPr>
              <a:lnSpc>
                <a:spcPct val="90000"/>
              </a:lnSpc>
            </a:pPr>
            <a:endParaRPr lang="en-US" sz="1500">
              <a:solidFill>
                <a:schemeClr val="bg1"/>
              </a:solidFill>
            </a:endParaRPr>
          </a:p>
        </p:txBody>
      </p:sp>
      <p:pic>
        <p:nvPicPr>
          <p:cNvPr id="4" name="Picture 5">
            <a:extLst>
              <a:ext uri="{FF2B5EF4-FFF2-40B4-BE49-F238E27FC236}">
                <a16:creationId xmlns:a16="http://schemas.microsoft.com/office/drawing/2014/main" id="{E541055A-4E85-41F3-94B9-6D267475841B}"/>
              </a:ext>
            </a:extLst>
          </p:cNvPr>
          <p:cNvPicPr>
            <a:picLocks noChangeAspect="1"/>
          </p:cNvPicPr>
          <p:nvPr/>
        </p:nvPicPr>
        <p:blipFill>
          <a:blip r:embed="rId2"/>
          <a:stretch>
            <a:fillRect/>
          </a:stretch>
        </p:blipFill>
        <p:spPr>
          <a:xfrm>
            <a:off x="9267713" y="2695650"/>
            <a:ext cx="2743200" cy="1543050"/>
          </a:xfrm>
          <a:prstGeom prst="rect">
            <a:avLst/>
          </a:prstGeom>
        </p:spPr>
      </p:pic>
      <p:pic>
        <p:nvPicPr>
          <p:cNvPr id="6" name="Picture 6">
            <a:extLst>
              <a:ext uri="{FF2B5EF4-FFF2-40B4-BE49-F238E27FC236}">
                <a16:creationId xmlns:a16="http://schemas.microsoft.com/office/drawing/2014/main" id="{6C47A2DA-DB16-4453-B6AC-08297F4B0A8D}"/>
              </a:ext>
            </a:extLst>
          </p:cNvPr>
          <p:cNvPicPr>
            <a:picLocks noChangeAspect="1"/>
          </p:cNvPicPr>
          <p:nvPr/>
        </p:nvPicPr>
        <p:blipFill>
          <a:blip r:embed="rId3"/>
          <a:stretch>
            <a:fillRect/>
          </a:stretch>
        </p:blipFill>
        <p:spPr>
          <a:xfrm>
            <a:off x="5334000" y="2687042"/>
            <a:ext cx="2743200" cy="1544877"/>
          </a:xfrm>
          <a:prstGeom prst="rect">
            <a:avLst/>
          </a:prstGeom>
        </p:spPr>
      </p:pic>
      <p:sp>
        <p:nvSpPr>
          <p:cNvPr id="7" name="Title 1">
            <a:extLst>
              <a:ext uri="{FF2B5EF4-FFF2-40B4-BE49-F238E27FC236}">
                <a16:creationId xmlns:a16="http://schemas.microsoft.com/office/drawing/2014/main" id="{2200F87A-AC64-4E94-9A63-F439E72E8122}"/>
              </a:ext>
            </a:extLst>
          </p:cNvPr>
          <p:cNvSpPr txBox="1">
            <a:spLocks/>
          </p:cNvSpPr>
          <p:nvPr/>
        </p:nvSpPr>
        <p:spPr bwMode="black">
          <a:xfrm>
            <a:off x="6902027" y="541867"/>
            <a:ext cx="3363974" cy="1728044"/>
          </a:xfrm>
          <a:prstGeom prst="rect">
            <a:avLst/>
          </a:prstGeom>
          <a:noFill/>
          <a:ln w="31750" cap="sq">
            <a:noFill/>
            <a:miter lim="800000"/>
          </a:ln>
        </p:spPr>
        <p:txBody>
          <a:bodyPr vert="horz" wrap="square"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4400">
                <a:solidFill>
                  <a:schemeClr val="tx1"/>
                </a:solidFill>
              </a:rPr>
              <a:t>who</a:t>
            </a:r>
          </a:p>
        </p:txBody>
      </p:sp>
    </p:spTree>
    <p:extLst>
      <p:ext uri="{BB962C8B-B14F-4D97-AF65-F5344CB8AC3E}">
        <p14:creationId xmlns:p14="http://schemas.microsoft.com/office/powerpoint/2010/main" val="220083961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451F4C-A3A1-4FF3-AEA5-AE3EFF175B02}">
  <ds:schemaRefs>
    <ds:schemaRef ds:uri="http://schemas.microsoft.com/sharepoint/v3/contenttype/forms"/>
  </ds:schemaRefs>
</ds:datastoreItem>
</file>

<file path=customXml/itemProps2.xml><?xml version="1.0" encoding="utf-8"?>
<ds:datastoreItem xmlns:ds="http://schemas.openxmlformats.org/officeDocument/2006/customXml" ds:itemID="{48775A23-75CA-4614-9647-C9B2CE742CA2}">
  <ds:schemaRefs>
    <ds:schemaRef ds:uri="71af3243-3dd4-4a8d-8c0d-dd76da1f02a5"/>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009F5EF-575C-40E7-A9C5-EC1F2A554864}">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1163</TotalTime>
  <Words>248</Words>
  <Application>Microsoft Office PowerPoint</Application>
  <PresentationFormat>Widescreen</PresentationFormat>
  <Paragraphs>50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Gill Sans MT</vt:lpstr>
      <vt:lpstr>Parcel</vt:lpstr>
      <vt:lpstr>Predictive  space Resiliency</vt:lpstr>
      <vt:lpstr>Compromised satellites can be weaponized </vt:lpstr>
      <vt:lpstr>Timeline of number of satellites in orbit</vt:lpstr>
      <vt:lpstr>Constant onboard prediction </vt:lpstr>
      <vt:lpstr>Model capabilities </vt:lpstr>
      <vt:lpstr>Common Good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Predictability of Satellite orbits</dc:title>
  <dc:creator>Huntley, Colin</dc:creator>
  <cp:lastModifiedBy>Huntley, Colin</cp:lastModifiedBy>
  <cp:revision>7</cp:revision>
  <dcterms:created xsi:type="dcterms:W3CDTF">2021-02-03T15:20:02Z</dcterms:created>
  <dcterms:modified xsi:type="dcterms:W3CDTF">2021-03-24T13:58:03Z</dcterms:modified>
</cp:coreProperties>
</file>