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6" r:id="rId5"/>
    <p:sldId id="269" r:id="rId6"/>
    <p:sldId id="275" r:id="rId7"/>
    <p:sldId id="271" r:id="rId8"/>
    <p:sldId id="276" r:id="rId9"/>
    <p:sldId id="274" r:id="rId10"/>
    <p:sldId id="284" r:id="rId11"/>
    <p:sldId id="286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3E3E5"/>
    <a:srgbClr val="2E2657"/>
    <a:srgbClr val="FFFFFF"/>
    <a:srgbClr val="8868C3"/>
    <a:srgbClr val="00B6F5"/>
    <a:srgbClr val="000000"/>
    <a:srgbClr val="27105B"/>
    <a:srgbClr val="1E0552"/>
    <a:srgbClr val="090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393" y="-93"/>
      </p:cViewPr>
      <p:guideLst>
        <p:guide orient="horz" pos="2160"/>
        <p:guide pos="3840"/>
        <p:guide pos="370"/>
        <p:guide pos="7333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5969A-8D4E-48AB-A396-C0B4DF8E8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F9416-30C7-44CA-9A3E-2EFA0FA26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26B8C-04E3-49C5-81D5-A567CEDA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96E24-B6A9-449A-8B67-D89B3EE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1B4B6-C879-419A-9EE4-512BC7B1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DE3CB-EFF4-4E58-A700-BE56DB7D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BDE78-B7F9-49AE-A6CB-9E4D3557A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5618-7C9F-4B1D-A357-A750A8B8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1C55C-898E-4892-AE2A-EE5D990F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74EAC-DA71-41D5-82F0-E362633D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5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2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674A-8733-4168-98F7-2FB47288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E857-7046-4626-9A7B-81CCA2E9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66CBB-7092-4D16-8866-8820F44E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273A9-98D8-4817-B395-0663A7C5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7E9F5-DE5D-47CC-8C89-D01A359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9C022-FB0C-4A04-8549-2CD25819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FCB90-C515-4496-8A21-61B76C7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BE78F-622B-445E-91C1-6331FD9D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26F0A-CC96-4AD2-B5CC-1EDDAE1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2D7A1-1606-40DE-8D3A-893A86D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7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DD9E-5103-4094-ABF6-1F721D50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AD88F-BC03-4B16-A80B-EB1350ECB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7FA96-7322-4FEB-B51E-8A07DEBA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795C3-1E28-44A3-A063-531C235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C3CA7-2D46-4081-91CF-8F959BED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AD216-A9D6-476D-B2B5-B0591834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8C9E4-0942-4B2F-8D34-176CF706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8715B-1903-48B1-B1BA-14DF4D3C5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4A680-923E-49FE-BF36-D86D3499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19B62A-1EA8-44F7-89C4-6B197ADE5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14CB79-AD38-4B68-8567-DF8A5BA27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F43D84-5DA1-4E11-A7BA-7FA93657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EC61CB-3C82-4ABC-BFAF-6D9D3620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49C8B8-9D9E-488D-B687-59A99690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0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929E-F450-409B-BF6D-1B2F66DE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963762-B2DA-4E90-82C3-66C62CF3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ACC6E3-3C9B-4DB6-BE5A-158E1564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F88BAD-81AE-4645-B3A7-A158277D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2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3B8440-C163-47C3-89BD-0A3A5958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71CC05-9048-4260-A2FF-40BFE72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25CEFF-A571-4191-B26A-A36197E4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97CF-F7FC-44CA-9CBE-FCA2F13E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C8CC2-F1E1-4B13-A5B5-87FC5638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522D5-A9A2-4506-BC48-5F676F52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F79A4-1C6C-450D-9526-0F8D6200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10217-FACF-41B4-937A-9E71DCF0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F9DFA-8B00-407E-805C-CEED1BA0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8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D2DD3-7FC9-403C-9C4C-52F465E2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66279-4733-4E09-B047-EEFAC202C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F177B-B327-48CA-A8BD-3F5AFDCB4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7C6A3-78CD-4A1F-866F-C7959FB4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B85B7-41B6-4D58-9469-61003032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CABE3-E837-41ED-A443-665639B7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1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98834-1000-48A2-BACC-64E67DCF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B8768-8531-4E00-98FD-C42F5717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8ABB0-C417-4D75-BBD7-29B0D1008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31E2-43F0-4804-8F6F-1B90CD7CAAF3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25F05-ED31-4D0C-9A26-D2585161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809C2-182A-4C80-AE06-2407789B8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84058-995E-4ABD-9CA5-105ECD775B1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572252-846D-4D8A-ABB1-193B1CD24AD5}"/>
              </a:ext>
            </a:extLst>
          </p:cNvPr>
          <p:cNvCxnSpPr/>
          <p:nvPr userDrawn="1"/>
        </p:nvCxnSpPr>
        <p:spPr>
          <a:xfrm>
            <a:off x="-37185600" y="-20218400"/>
            <a:ext cx="2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8C7FE4-D0AB-4398-9D95-F1330F31F1DF}"/>
              </a:ext>
            </a:extLst>
          </p:cNvPr>
          <p:cNvCxnSpPr/>
          <p:nvPr userDrawn="1"/>
        </p:nvCxnSpPr>
        <p:spPr>
          <a:xfrm>
            <a:off x="42062400" y="26517600"/>
            <a:ext cx="2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FF13544-5098-4992-BAF2-D19D359E26B4}"/>
              </a:ext>
            </a:extLst>
          </p:cNvPr>
          <p:cNvSpPr txBox="1"/>
          <p:nvPr userDrawn="1"/>
        </p:nvSpPr>
        <p:spPr>
          <a:xfrm>
            <a:off x="-37185600" y="-17272000"/>
            <a:ext cx="21945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/>
              <a:t>微信公众号：陈西设计之家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3D0E61-024B-47A9-A114-DDBC1B4B5B49}"/>
              </a:ext>
            </a:extLst>
          </p:cNvPr>
          <p:cNvSpPr txBox="1"/>
          <p:nvPr userDrawn="1"/>
        </p:nvSpPr>
        <p:spPr>
          <a:xfrm>
            <a:off x="29565600" y="24947940"/>
            <a:ext cx="18592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/>
              <a:t>微信公众号：陈西设计之家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DCC87D-3907-486D-BFF2-A8F3E2D68CC7}"/>
              </a:ext>
            </a:extLst>
          </p:cNvPr>
          <p:cNvSpPr/>
          <p:nvPr userDrawn="1"/>
        </p:nvSpPr>
        <p:spPr>
          <a:xfrm>
            <a:off x="6915150" y="-552450"/>
            <a:ext cx="495300" cy="310496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inhu123.github.io/2d-rocket-simulatio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4C4744-A0BB-4E4C-B4E7-2D9A7F634C9C}"/>
              </a:ext>
            </a:extLst>
          </p:cNvPr>
          <p:cNvSpPr/>
          <p:nvPr/>
        </p:nvSpPr>
        <p:spPr>
          <a:xfrm>
            <a:off x="-2116" y="2258296"/>
            <a:ext cx="12211050" cy="1652301"/>
          </a:xfrm>
          <a:custGeom>
            <a:avLst/>
            <a:gdLst>
              <a:gd name="connsiteX0" fmla="*/ 0 w 12192000"/>
              <a:gd name="connsiteY0" fmla="*/ 0 h 1069741"/>
              <a:gd name="connsiteX1" fmla="*/ 12192000 w 12192000"/>
              <a:gd name="connsiteY1" fmla="*/ 0 h 1069741"/>
              <a:gd name="connsiteX2" fmla="*/ 12192000 w 12192000"/>
              <a:gd name="connsiteY2" fmla="*/ 1069741 h 1069741"/>
              <a:gd name="connsiteX3" fmla="*/ 0 w 12192000"/>
              <a:gd name="connsiteY3" fmla="*/ 1069741 h 1069741"/>
              <a:gd name="connsiteX4" fmla="*/ 0 w 12192000"/>
              <a:gd name="connsiteY4" fmla="*/ 0 h 1069741"/>
              <a:gd name="connsiteX0" fmla="*/ 0 w 12192000"/>
              <a:gd name="connsiteY0" fmla="*/ 0 h 1069741"/>
              <a:gd name="connsiteX1" fmla="*/ 12192000 w 12192000"/>
              <a:gd name="connsiteY1" fmla="*/ 0 h 1069741"/>
              <a:gd name="connsiteX2" fmla="*/ 12192000 w 12192000"/>
              <a:gd name="connsiteY2" fmla="*/ 1069741 h 1069741"/>
              <a:gd name="connsiteX3" fmla="*/ 2076450 w 12192000"/>
              <a:gd name="connsiteY3" fmla="*/ 1061751 h 1069741"/>
              <a:gd name="connsiteX4" fmla="*/ 0 w 12192000"/>
              <a:gd name="connsiteY4" fmla="*/ 1069741 h 1069741"/>
              <a:gd name="connsiteX5" fmla="*/ 0 w 12192000"/>
              <a:gd name="connsiteY5" fmla="*/ 0 h 1069741"/>
              <a:gd name="connsiteX0" fmla="*/ 0 w 12192000"/>
              <a:gd name="connsiteY0" fmla="*/ 0 h 1652301"/>
              <a:gd name="connsiteX1" fmla="*/ 12192000 w 12192000"/>
              <a:gd name="connsiteY1" fmla="*/ 0 h 1652301"/>
              <a:gd name="connsiteX2" fmla="*/ 12192000 w 12192000"/>
              <a:gd name="connsiteY2" fmla="*/ 1069741 h 1652301"/>
              <a:gd name="connsiteX3" fmla="*/ 1962150 w 12192000"/>
              <a:gd name="connsiteY3" fmla="*/ 1652301 h 1652301"/>
              <a:gd name="connsiteX4" fmla="*/ 0 w 12192000"/>
              <a:gd name="connsiteY4" fmla="*/ 1069741 h 1652301"/>
              <a:gd name="connsiteX5" fmla="*/ 0 w 12192000"/>
              <a:gd name="connsiteY5" fmla="*/ 0 h 1652301"/>
              <a:gd name="connsiteX0" fmla="*/ 19050 w 12211050"/>
              <a:gd name="connsiteY0" fmla="*/ 0 h 1652301"/>
              <a:gd name="connsiteX1" fmla="*/ 12211050 w 12211050"/>
              <a:gd name="connsiteY1" fmla="*/ 0 h 1652301"/>
              <a:gd name="connsiteX2" fmla="*/ 12211050 w 12211050"/>
              <a:gd name="connsiteY2" fmla="*/ 1069741 h 1652301"/>
              <a:gd name="connsiteX3" fmla="*/ 1981200 w 12211050"/>
              <a:gd name="connsiteY3" fmla="*/ 1652301 h 1652301"/>
              <a:gd name="connsiteX4" fmla="*/ 0 w 12211050"/>
              <a:gd name="connsiteY4" fmla="*/ 1145941 h 1652301"/>
              <a:gd name="connsiteX5" fmla="*/ 19050 w 12211050"/>
              <a:gd name="connsiteY5" fmla="*/ 0 h 1652301"/>
              <a:gd name="connsiteX0" fmla="*/ 19050 w 12227983"/>
              <a:gd name="connsiteY0" fmla="*/ 0 h 1652301"/>
              <a:gd name="connsiteX1" fmla="*/ 12211050 w 12227983"/>
              <a:gd name="connsiteY1" fmla="*/ 0 h 1652301"/>
              <a:gd name="connsiteX2" fmla="*/ 12227983 w 12227983"/>
              <a:gd name="connsiteY2" fmla="*/ 985074 h 1652301"/>
              <a:gd name="connsiteX3" fmla="*/ 1981200 w 12227983"/>
              <a:gd name="connsiteY3" fmla="*/ 1652301 h 1652301"/>
              <a:gd name="connsiteX4" fmla="*/ 0 w 12227983"/>
              <a:gd name="connsiteY4" fmla="*/ 1145941 h 1652301"/>
              <a:gd name="connsiteX5" fmla="*/ 19050 w 12227983"/>
              <a:gd name="connsiteY5" fmla="*/ 0 h 1652301"/>
              <a:gd name="connsiteX0" fmla="*/ 19050 w 12227983"/>
              <a:gd name="connsiteY0" fmla="*/ 0 h 1652301"/>
              <a:gd name="connsiteX1" fmla="*/ 12211050 w 12227983"/>
              <a:gd name="connsiteY1" fmla="*/ 0 h 1652301"/>
              <a:gd name="connsiteX2" fmla="*/ 12227983 w 12227983"/>
              <a:gd name="connsiteY2" fmla="*/ 985074 h 1652301"/>
              <a:gd name="connsiteX3" fmla="*/ 1981200 w 12227983"/>
              <a:gd name="connsiteY3" fmla="*/ 1652301 h 1652301"/>
              <a:gd name="connsiteX4" fmla="*/ 0 w 12227983"/>
              <a:gd name="connsiteY4" fmla="*/ 1145941 h 1652301"/>
              <a:gd name="connsiteX5" fmla="*/ 19050 w 12227983"/>
              <a:gd name="connsiteY5" fmla="*/ 0 h 1652301"/>
              <a:gd name="connsiteX0" fmla="*/ 2117 w 12211050"/>
              <a:gd name="connsiteY0" fmla="*/ 0 h 1652301"/>
              <a:gd name="connsiteX1" fmla="*/ 12194117 w 12211050"/>
              <a:gd name="connsiteY1" fmla="*/ 0 h 1652301"/>
              <a:gd name="connsiteX2" fmla="*/ 12211050 w 12211050"/>
              <a:gd name="connsiteY2" fmla="*/ 985074 h 1652301"/>
              <a:gd name="connsiteX3" fmla="*/ 1964267 w 12211050"/>
              <a:gd name="connsiteY3" fmla="*/ 1652301 h 1652301"/>
              <a:gd name="connsiteX4" fmla="*/ 0 w 12211050"/>
              <a:gd name="connsiteY4" fmla="*/ 1145941 h 1652301"/>
              <a:gd name="connsiteX5" fmla="*/ 2117 w 12211050"/>
              <a:gd name="connsiteY5" fmla="*/ 0 h 165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050" h="1652301">
                <a:moveTo>
                  <a:pt x="2117" y="0"/>
                </a:moveTo>
                <a:lnTo>
                  <a:pt x="12194117" y="0"/>
                </a:lnTo>
                <a:lnTo>
                  <a:pt x="12211050" y="985074"/>
                </a:lnTo>
                <a:lnTo>
                  <a:pt x="1964267" y="1652301"/>
                </a:lnTo>
                <a:lnTo>
                  <a:pt x="0" y="1145941"/>
                </a:lnTo>
                <a:cubicBezTo>
                  <a:pt x="706" y="763961"/>
                  <a:pt x="1411" y="381980"/>
                  <a:pt x="211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322DA-2394-4D64-8A52-4E4687F728F6}"/>
              </a:ext>
            </a:extLst>
          </p:cNvPr>
          <p:cNvSpPr/>
          <p:nvPr/>
        </p:nvSpPr>
        <p:spPr>
          <a:xfrm>
            <a:off x="0" y="3031067"/>
            <a:ext cx="12192000" cy="3826933"/>
          </a:xfrm>
          <a:prstGeom prst="rect">
            <a:avLst/>
          </a:prstGeom>
          <a:solidFill>
            <a:srgbClr val="09003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30C826-4365-45FA-8291-901A8F48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1" b="34663"/>
          <a:stretch/>
        </p:blipFill>
        <p:spPr>
          <a:xfrm flipV="1">
            <a:off x="0" y="-1"/>
            <a:ext cx="12192000" cy="3742524"/>
          </a:xfrm>
          <a:custGeom>
            <a:avLst/>
            <a:gdLst>
              <a:gd name="connsiteX0" fmla="*/ 0 w 12192000"/>
              <a:gd name="connsiteY0" fmla="*/ 4343401 h 4343401"/>
              <a:gd name="connsiteX1" fmla="*/ 12192000 w 12192000"/>
              <a:gd name="connsiteY1" fmla="*/ 4343401 h 4343401"/>
              <a:gd name="connsiteX2" fmla="*/ 12192000 w 12192000"/>
              <a:gd name="connsiteY2" fmla="*/ 813735 h 4343401"/>
              <a:gd name="connsiteX3" fmla="*/ 1981201 w 12192000"/>
              <a:gd name="connsiteY3" fmla="*/ 0 h 4343401"/>
              <a:gd name="connsiteX4" fmla="*/ 0 w 12192000"/>
              <a:gd name="connsiteY4" fmla="*/ 532263 h 434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343401">
                <a:moveTo>
                  <a:pt x="0" y="4343401"/>
                </a:moveTo>
                <a:lnTo>
                  <a:pt x="12192000" y="4343401"/>
                </a:lnTo>
                <a:lnTo>
                  <a:pt x="12192000" y="813735"/>
                </a:lnTo>
                <a:lnTo>
                  <a:pt x="1981201" y="0"/>
                </a:lnTo>
                <a:lnTo>
                  <a:pt x="0" y="532263"/>
                </a:lnTo>
                <a:close/>
              </a:path>
            </a:pathLst>
          </a:custGeom>
          <a:ln w="3175">
            <a:solidFill>
              <a:schemeClr val="bg1">
                <a:alpha val="50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1EED1C-5B13-40AF-B99D-15D7147D80A4}"/>
              </a:ext>
            </a:extLst>
          </p:cNvPr>
          <p:cNvSpPr txBox="1"/>
          <p:nvPr/>
        </p:nvSpPr>
        <p:spPr>
          <a:xfrm>
            <a:off x="1828800" y="3834937"/>
            <a:ext cx="790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 </a:t>
            </a:r>
            <a:r>
              <a:rPr lang="en-US" altLang="zh-CN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 Simulator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6A46B3-DAB2-4A89-B9C9-641A63E3C770}"/>
              </a:ext>
            </a:extLst>
          </p:cNvPr>
          <p:cNvSpPr/>
          <p:nvPr/>
        </p:nvSpPr>
        <p:spPr>
          <a:xfrm>
            <a:off x="1924050" y="5279375"/>
            <a:ext cx="2633133" cy="483891"/>
          </a:xfrm>
          <a:prstGeom prst="roundRect">
            <a:avLst>
              <a:gd name="adj" fmla="val 46719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45A6E-CB06-4DD9-BE31-A40EBA410EA9}"/>
              </a:ext>
            </a:extLst>
          </p:cNvPr>
          <p:cNvSpPr txBox="1"/>
          <p:nvPr/>
        </p:nvSpPr>
        <p:spPr>
          <a:xfrm>
            <a:off x="1924050" y="5352043"/>
            <a:ext cx="263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Colin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F2836A-B55B-4B60-A4F1-21103907B8E5}"/>
              </a:ext>
            </a:extLst>
          </p:cNvPr>
          <p:cNvSpPr txBox="1"/>
          <p:nvPr/>
        </p:nvSpPr>
        <p:spPr>
          <a:xfrm>
            <a:off x="1621370" y="2342615"/>
            <a:ext cx="123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800" b="1" dirty="0">
              <a:gradFill flip="none" rotWithShape="1">
                <a:gsLst>
                  <a:gs pos="20000">
                    <a:schemeClr val="accent1">
                      <a:lumMod val="5000"/>
                      <a:lumOff val="95000"/>
                    </a:schemeClr>
                  </a:gs>
                  <a:gs pos="85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0BDB472-21B7-4D93-BDC1-7C568072EAB2}"/>
              </a:ext>
            </a:extLst>
          </p:cNvPr>
          <p:cNvCxnSpPr>
            <a:cxnSpLocks/>
          </p:cNvCxnSpPr>
          <p:nvPr/>
        </p:nvCxnSpPr>
        <p:spPr>
          <a:xfrm>
            <a:off x="1962150" y="4743753"/>
            <a:ext cx="7270750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B1126D-E788-4892-9F5E-3A2DCAFE4360}"/>
              </a:ext>
            </a:extLst>
          </p:cNvPr>
          <p:cNvSpPr txBox="1"/>
          <p:nvPr/>
        </p:nvSpPr>
        <p:spPr>
          <a:xfrm>
            <a:off x="2333628" y="2342615"/>
            <a:ext cx="123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F78392-4B82-4EF6-8BCF-E30C16A6BEEE}"/>
              </a:ext>
            </a:extLst>
          </p:cNvPr>
          <p:cNvSpPr txBox="1"/>
          <p:nvPr/>
        </p:nvSpPr>
        <p:spPr>
          <a:xfrm>
            <a:off x="2998261" y="2342615"/>
            <a:ext cx="123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7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rPr>
              <a:t>2</a:t>
            </a:r>
            <a:endParaRPr lang="zh-CN" altLang="en-US" dirty="0">
              <a:gradFill flip="none" rotWithShape="1">
                <a:gsLst>
                  <a:gs pos="20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B33765-BF36-4862-8CC7-9F195D486C53}"/>
              </a:ext>
            </a:extLst>
          </p:cNvPr>
          <p:cNvSpPr txBox="1"/>
          <p:nvPr/>
        </p:nvSpPr>
        <p:spPr>
          <a:xfrm>
            <a:off x="3672419" y="2342615"/>
            <a:ext cx="123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D3273B-4307-4514-B24A-18E430E9EB6E}"/>
              </a:ext>
            </a:extLst>
          </p:cNvPr>
          <p:cNvSpPr/>
          <p:nvPr/>
        </p:nvSpPr>
        <p:spPr>
          <a:xfrm>
            <a:off x="6915150" y="-552450"/>
            <a:ext cx="495300" cy="310496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772AE1C-097D-48D7-9C01-D9E4493C4A24}"/>
              </a:ext>
            </a:extLst>
          </p:cNvPr>
          <p:cNvCxnSpPr>
            <a:cxnSpLocks/>
          </p:cNvCxnSpPr>
          <p:nvPr/>
        </p:nvCxnSpPr>
        <p:spPr>
          <a:xfrm flipH="1">
            <a:off x="-2366596" y="3742523"/>
            <a:ext cx="4276198" cy="15045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BCAB16-FCEE-4A3F-9DF3-0A3C36935272}"/>
              </a:ext>
            </a:extLst>
          </p:cNvPr>
          <p:cNvCxnSpPr>
            <a:cxnSpLocks/>
          </p:cNvCxnSpPr>
          <p:nvPr/>
        </p:nvCxnSpPr>
        <p:spPr>
          <a:xfrm>
            <a:off x="9073966" y="3293618"/>
            <a:ext cx="8605674" cy="4033183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B082F5-3955-481B-B10A-809C69E1A6BD}"/>
              </a:ext>
            </a:extLst>
          </p:cNvPr>
          <p:cNvCxnSpPr>
            <a:cxnSpLocks/>
          </p:cNvCxnSpPr>
          <p:nvPr/>
        </p:nvCxnSpPr>
        <p:spPr>
          <a:xfrm flipH="1">
            <a:off x="692507" y="4249804"/>
            <a:ext cx="12596446" cy="443210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B33D98-F0B3-452A-B157-BE5F90511971}"/>
              </a:ext>
            </a:extLst>
          </p:cNvPr>
          <p:cNvCxnSpPr>
            <a:cxnSpLocks/>
          </p:cNvCxnSpPr>
          <p:nvPr/>
        </p:nvCxnSpPr>
        <p:spPr>
          <a:xfrm>
            <a:off x="-1062221" y="5273392"/>
            <a:ext cx="8605674" cy="4033183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13055C7-C2B4-46E3-90A9-089231E99020}"/>
              </a:ext>
            </a:extLst>
          </p:cNvPr>
          <p:cNvSpPr/>
          <p:nvPr/>
        </p:nvSpPr>
        <p:spPr>
          <a:xfrm>
            <a:off x="984250" y="5142528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9EF84EC-3F85-4664-8C7B-9BFEC95804B2}"/>
              </a:ext>
            </a:extLst>
          </p:cNvPr>
          <p:cNvSpPr/>
          <p:nvPr/>
        </p:nvSpPr>
        <p:spPr>
          <a:xfrm>
            <a:off x="10278805" y="4674102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DCF2DEC-D1DB-40B5-8DD3-BF696BA89BE1}"/>
              </a:ext>
            </a:extLst>
          </p:cNvPr>
          <p:cNvSpPr/>
          <p:nvPr/>
        </p:nvSpPr>
        <p:spPr>
          <a:xfrm>
            <a:off x="1596763" y="6731647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96C2D0C-0B02-42FA-A622-6ACDF902B69C}"/>
              </a:ext>
            </a:extLst>
          </p:cNvPr>
          <p:cNvSpPr/>
          <p:nvPr/>
        </p:nvSpPr>
        <p:spPr>
          <a:xfrm>
            <a:off x="3519490" y="6597570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8D7BF99-FEBB-41F3-905B-FA4EAB622897}"/>
              </a:ext>
            </a:extLst>
          </p:cNvPr>
          <p:cNvSpPr/>
          <p:nvPr/>
        </p:nvSpPr>
        <p:spPr>
          <a:xfrm>
            <a:off x="6890543" y="5516525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C59955E-97DE-4F7B-88D0-B50B52591051}"/>
              </a:ext>
            </a:extLst>
          </p:cNvPr>
          <p:cNvSpPr/>
          <p:nvPr/>
        </p:nvSpPr>
        <p:spPr>
          <a:xfrm>
            <a:off x="5547956" y="5884643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EDAC840-C5F7-4C83-BA7F-ACBA94A1EE0C}"/>
              </a:ext>
            </a:extLst>
          </p:cNvPr>
          <p:cNvSpPr/>
          <p:nvPr/>
        </p:nvSpPr>
        <p:spPr>
          <a:xfrm>
            <a:off x="9397812" y="5952928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D67A45F-B0E3-4A2C-A858-2BAEB9A8FBE3}"/>
              </a:ext>
            </a:extLst>
          </p:cNvPr>
          <p:cNvSpPr/>
          <p:nvPr/>
        </p:nvSpPr>
        <p:spPr>
          <a:xfrm>
            <a:off x="11591925" y="3749911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695D5E0-84D5-426B-ADC6-3344BC729EAB}"/>
              </a:ext>
            </a:extLst>
          </p:cNvPr>
          <p:cNvSpPr/>
          <p:nvPr/>
        </p:nvSpPr>
        <p:spPr>
          <a:xfrm>
            <a:off x="11441329" y="6171296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2B5A05F-1F28-46CF-8289-88E9CFC98AAD}"/>
              </a:ext>
            </a:extLst>
          </p:cNvPr>
          <p:cNvSpPr/>
          <p:nvPr/>
        </p:nvSpPr>
        <p:spPr>
          <a:xfrm>
            <a:off x="562768" y="3962669"/>
            <a:ext cx="49213" cy="492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41D7BD8-BF55-45F1-9E58-0A8B277B4FA9}"/>
              </a:ext>
            </a:extLst>
          </p:cNvPr>
          <p:cNvSpPr/>
          <p:nvPr/>
        </p:nvSpPr>
        <p:spPr>
          <a:xfrm>
            <a:off x="7617163" y="6066276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/>
      <p:bldP spid="9" grpId="0" animBg="1"/>
      <p:bldP spid="10" grpId="0"/>
      <p:bldP spid="12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99C0ED05-098D-490F-AC5E-EC19673FFADB}"/>
              </a:ext>
            </a:extLst>
          </p:cNvPr>
          <p:cNvSpPr/>
          <p:nvPr/>
        </p:nvSpPr>
        <p:spPr>
          <a:xfrm flipH="1">
            <a:off x="5739342" y="0"/>
            <a:ext cx="6343650" cy="6858000"/>
          </a:xfrm>
          <a:prstGeom prst="homePlate">
            <a:avLst>
              <a:gd name="adj" fmla="val 29880"/>
            </a:avLst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814B8-F468-4BF6-9E78-FA31ACCA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7" r="4376"/>
          <a:stretch/>
        </p:blipFill>
        <p:spPr>
          <a:xfrm flipH="1">
            <a:off x="6200775" y="0"/>
            <a:ext cx="5991225" cy="6858000"/>
          </a:xfrm>
          <a:custGeom>
            <a:avLst/>
            <a:gdLst>
              <a:gd name="connsiteX0" fmla="*/ 0 w 6343650"/>
              <a:gd name="connsiteY0" fmla="*/ 0 h 6858000"/>
              <a:gd name="connsiteX1" fmla="*/ 4370077 w 6343650"/>
              <a:gd name="connsiteY1" fmla="*/ 0 h 6858000"/>
              <a:gd name="connsiteX2" fmla="*/ 6343650 w 6343650"/>
              <a:gd name="connsiteY2" fmla="*/ 3429000 h 6858000"/>
              <a:gd name="connsiteX3" fmla="*/ 4370077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4370077" y="0"/>
                </a:lnTo>
                <a:lnTo>
                  <a:pt x="6343650" y="3429000"/>
                </a:lnTo>
                <a:lnTo>
                  <a:pt x="4370077" y="685800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chemeClr val="bg1">
                <a:alpha val="80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33778E-1EC0-4E25-A6B9-F1559259FDBE}"/>
              </a:ext>
            </a:extLst>
          </p:cNvPr>
          <p:cNvSpPr txBox="1"/>
          <p:nvPr/>
        </p:nvSpPr>
        <p:spPr>
          <a:xfrm>
            <a:off x="1129241" y="1743112"/>
            <a:ext cx="330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2E26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4400" dirty="0">
              <a:solidFill>
                <a:srgbClr val="2E26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37F1F-0017-464F-B31E-6A93C6B98569}"/>
              </a:ext>
            </a:extLst>
          </p:cNvPr>
          <p:cNvSpPr txBox="1"/>
          <p:nvPr/>
        </p:nvSpPr>
        <p:spPr>
          <a:xfrm>
            <a:off x="1299104" y="3060221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Expansion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8E3403D-D522-41E7-B4DB-00C0B12BCF21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3352800" y="-209550"/>
            <a:ext cx="2386542" cy="363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4658B98-8AF6-4B3F-A395-46E2B7AC5309}"/>
              </a:ext>
            </a:extLst>
          </p:cNvPr>
          <p:cNvCxnSpPr>
            <a:stCxn id="4" idx="3"/>
          </p:cNvCxnSpPr>
          <p:nvPr/>
        </p:nvCxnSpPr>
        <p:spPr>
          <a:xfrm flipH="1">
            <a:off x="3543300" y="3429000"/>
            <a:ext cx="2196042" cy="3429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AC181-62AA-4EEC-99F0-D813D7CB6216}"/>
              </a:ext>
            </a:extLst>
          </p:cNvPr>
          <p:cNvCxnSpPr/>
          <p:nvPr/>
        </p:nvCxnSpPr>
        <p:spPr>
          <a:xfrm flipH="1">
            <a:off x="-763058" y="-593348"/>
            <a:ext cx="3543300" cy="363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643D92-D715-4F81-91BF-01C33A4A05DF}"/>
              </a:ext>
            </a:extLst>
          </p:cNvPr>
          <p:cNvCxnSpPr/>
          <p:nvPr/>
        </p:nvCxnSpPr>
        <p:spPr>
          <a:xfrm>
            <a:off x="-1102255" y="4053624"/>
            <a:ext cx="4803776" cy="3522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EB16012-F34B-463D-80F7-92F4317F478B}"/>
              </a:ext>
            </a:extLst>
          </p:cNvPr>
          <p:cNvSpPr/>
          <p:nvPr/>
        </p:nvSpPr>
        <p:spPr>
          <a:xfrm rot="10800000">
            <a:off x="2691715" y="2690798"/>
            <a:ext cx="177054" cy="152632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366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639FA24-9D2D-4245-8F87-C371410A570D}"/>
              </a:ext>
            </a:extLst>
          </p:cNvPr>
          <p:cNvSpPr/>
          <p:nvPr/>
        </p:nvSpPr>
        <p:spPr>
          <a:xfrm>
            <a:off x="0" y="36195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F095CB-C6DC-4FA4-A198-F6FE378EF6C4}"/>
              </a:ext>
            </a:extLst>
          </p:cNvPr>
          <p:cNvSpPr/>
          <p:nvPr/>
        </p:nvSpPr>
        <p:spPr>
          <a:xfrm>
            <a:off x="47244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D1616-37CF-42A4-84EC-BEF16503A281}"/>
              </a:ext>
            </a:extLst>
          </p:cNvPr>
          <p:cNvSpPr/>
          <p:nvPr/>
        </p:nvSpPr>
        <p:spPr>
          <a:xfrm>
            <a:off x="55499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95AD0-8244-46C6-A1DB-C6176A69D7E4}"/>
              </a:ext>
            </a:extLst>
          </p:cNvPr>
          <p:cNvSpPr txBox="1"/>
          <p:nvPr/>
        </p:nvSpPr>
        <p:spPr>
          <a:xfrm>
            <a:off x="637540" y="344269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E2657"/>
                </a:solidFill>
              </a:rPr>
              <a:t>Expansion</a:t>
            </a:r>
            <a:endParaRPr lang="zh-CN" altLang="en-US" sz="2400" dirty="0">
              <a:solidFill>
                <a:srgbClr val="2E2657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18CF71-964E-47A6-908C-E9C4B53788B4}"/>
              </a:ext>
            </a:extLst>
          </p:cNvPr>
          <p:cNvSpPr txBox="1"/>
          <p:nvPr/>
        </p:nvSpPr>
        <p:spPr>
          <a:xfrm>
            <a:off x="637540" y="6974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To have more functions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8F27B1-4237-4040-A1C8-9EF323F3ADFC}"/>
              </a:ext>
            </a:extLst>
          </p:cNvPr>
          <p:cNvGrpSpPr/>
          <p:nvPr/>
        </p:nvGrpSpPr>
        <p:grpSpPr>
          <a:xfrm>
            <a:off x="11234205" y="6287827"/>
            <a:ext cx="389467" cy="237066"/>
            <a:chOff x="10820400" y="6282267"/>
            <a:chExt cx="389467" cy="23706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CEF7CC2-7A15-4E5D-A3ED-3FFD09AD0604}"/>
                </a:ext>
              </a:extLst>
            </p:cNvPr>
            <p:cNvCxnSpPr/>
            <p:nvPr/>
          </p:nvCxnSpPr>
          <p:spPr>
            <a:xfrm>
              <a:off x="10871200" y="6282267"/>
              <a:ext cx="3386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782239-738A-4FF2-8C53-4C156B71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733" y="6400800"/>
              <a:ext cx="22013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D89514F-AE4D-4AD7-9188-5DE6C017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820400" y="6519333"/>
              <a:ext cx="389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CADDB7-3A3B-4923-B51C-53F629918DE3}"/>
              </a:ext>
            </a:extLst>
          </p:cNvPr>
          <p:cNvGrpSpPr/>
          <p:nvPr/>
        </p:nvGrpSpPr>
        <p:grpSpPr>
          <a:xfrm>
            <a:off x="3063775" y="2141504"/>
            <a:ext cx="6064450" cy="5412396"/>
            <a:chOff x="3063775" y="2141504"/>
            <a:chExt cx="6064450" cy="5412396"/>
          </a:xfrm>
        </p:grpSpPr>
        <p:sp>
          <p:nvSpPr>
            <p:cNvPr id="16" name="连接线">
              <a:extLst>
                <a:ext uri="{FF2B5EF4-FFF2-40B4-BE49-F238E27FC236}">
                  <a16:creationId xmlns:a16="http://schemas.microsoft.com/office/drawing/2014/main" id="{24C80B65-394F-4AC0-96DD-DB19DE9BC4E1}"/>
                </a:ext>
              </a:extLst>
            </p:cNvPr>
            <p:cNvSpPr/>
            <p:nvPr/>
          </p:nvSpPr>
          <p:spPr>
            <a:xfrm rot="10800000" flipH="1">
              <a:off x="3536512" y="5694758"/>
              <a:ext cx="2094885" cy="465774"/>
            </a:xfrm>
            <a:prstGeom prst="bentArrow">
              <a:avLst>
                <a:gd name="adj1" fmla="val 17673"/>
                <a:gd name="adj2" fmla="val 3577"/>
                <a:gd name="adj3" fmla="val 0"/>
                <a:gd name="adj4" fmla="val 703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7" name="连接线">
              <a:extLst>
                <a:ext uri="{FF2B5EF4-FFF2-40B4-BE49-F238E27FC236}">
                  <a16:creationId xmlns:a16="http://schemas.microsoft.com/office/drawing/2014/main" id="{883D605F-32E0-41DC-AAFF-3B4560488F13}"/>
                </a:ext>
              </a:extLst>
            </p:cNvPr>
            <p:cNvSpPr/>
            <p:nvPr/>
          </p:nvSpPr>
          <p:spPr>
            <a:xfrm>
              <a:off x="5837803" y="2923853"/>
              <a:ext cx="284709" cy="4630047"/>
            </a:xfrm>
            <a:prstGeom prst="upArrow">
              <a:avLst>
                <a:gd name="adj1" fmla="val 53549"/>
                <a:gd name="adj2" fmla="val 0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8" name="连接线">
              <a:extLst>
                <a:ext uri="{FF2B5EF4-FFF2-40B4-BE49-F238E27FC236}">
                  <a16:creationId xmlns:a16="http://schemas.microsoft.com/office/drawing/2014/main" id="{EBAF6704-FE27-4116-9709-875F0332B50C}"/>
                </a:ext>
              </a:extLst>
            </p:cNvPr>
            <p:cNvSpPr/>
            <p:nvPr/>
          </p:nvSpPr>
          <p:spPr>
            <a:xfrm rot="5400000">
              <a:off x="3289212" y="4864611"/>
              <a:ext cx="3362486" cy="1424393"/>
            </a:xfrm>
            <a:custGeom>
              <a:avLst/>
              <a:gdLst>
                <a:gd name="connsiteX0" fmla="*/ 3658335 w 3658335"/>
                <a:gd name="connsiteY0" fmla="*/ 127671 h 1424393"/>
                <a:gd name="connsiteX1" fmla="*/ 3658335 w 3658335"/>
                <a:gd name="connsiteY1" fmla="*/ 63836 h 1424393"/>
                <a:gd name="connsiteX2" fmla="*/ 3658335 w 3658335"/>
                <a:gd name="connsiteY2" fmla="*/ 0 h 1424393"/>
                <a:gd name="connsiteX3" fmla="*/ 2274505 w 3658335"/>
                <a:gd name="connsiteY3" fmla="*/ 1 h 1424393"/>
                <a:gd name="connsiteX4" fmla="*/ 1766638 w 3658335"/>
                <a:gd name="connsiteY4" fmla="*/ 507868 h 1424393"/>
                <a:gd name="connsiteX5" fmla="*/ 1766638 w 3658335"/>
                <a:gd name="connsiteY5" fmla="*/ 712196 h 1424393"/>
                <a:gd name="connsiteX6" fmla="*/ 1764028 w 3658335"/>
                <a:gd name="connsiteY6" fmla="*/ 712196 h 1424393"/>
                <a:gd name="connsiteX7" fmla="*/ 1764028 w 3658335"/>
                <a:gd name="connsiteY7" fmla="*/ 916526 h 1424393"/>
                <a:gd name="connsiteX8" fmla="*/ 1383832 w 3658335"/>
                <a:gd name="connsiteY8" fmla="*/ 1296722 h 1424393"/>
                <a:gd name="connsiteX9" fmla="*/ 0 w 3658335"/>
                <a:gd name="connsiteY9" fmla="*/ 1296722 h 1424393"/>
                <a:gd name="connsiteX10" fmla="*/ 0 w 3658335"/>
                <a:gd name="connsiteY10" fmla="*/ 1360557 h 1424393"/>
                <a:gd name="connsiteX11" fmla="*/ 0 w 3658335"/>
                <a:gd name="connsiteY11" fmla="*/ 1424393 h 1424393"/>
                <a:gd name="connsiteX12" fmla="*/ 1383832 w 3658335"/>
                <a:gd name="connsiteY12" fmla="*/ 1424392 h 1424393"/>
                <a:gd name="connsiteX13" fmla="*/ 1891699 w 3658335"/>
                <a:gd name="connsiteY13" fmla="*/ 916525 h 1424393"/>
                <a:gd name="connsiteX14" fmla="*/ 1891699 w 3658335"/>
                <a:gd name="connsiteY14" fmla="*/ 712197 h 1424393"/>
                <a:gd name="connsiteX15" fmla="*/ 1894309 w 3658335"/>
                <a:gd name="connsiteY15" fmla="*/ 712197 h 1424393"/>
                <a:gd name="connsiteX16" fmla="*/ 1894309 w 3658335"/>
                <a:gd name="connsiteY16" fmla="*/ 507867 h 1424393"/>
                <a:gd name="connsiteX17" fmla="*/ 2274505 w 3658335"/>
                <a:gd name="connsiteY17" fmla="*/ 127671 h 142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8335" h="1424393">
                  <a:moveTo>
                    <a:pt x="3658335" y="127671"/>
                  </a:moveTo>
                  <a:lnTo>
                    <a:pt x="3658335" y="63836"/>
                  </a:lnTo>
                  <a:lnTo>
                    <a:pt x="3658335" y="0"/>
                  </a:lnTo>
                  <a:lnTo>
                    <a:pt x="2274505" y="1"/>
                  </a:lnTo>
                  <a:cubicBezTo>
                    <a:pt x="1994018" y="1"/>
                    <a:pt x="1766638" y="227381"/>
                    <a:pt x="1766638" y="507868"/>
                  </a:cubicBezTo>
                  <a:lnTo>
                    <a:pt x="1766638" y="712196"/>
                  </a:lnTo>
                  <a:lnTo>
                    <a:pt x="1764028" y="712196"/>
                  </a:lnTo>
                  <a:lnTo>
                    <a:pt x="1764028" y="916526"/>
                  </a:lnTo>
                  <a:cubicBezTo>
                    <a:pt x="1764028" y="1126502"/>
                    <a:pt x="1593808" y="1296722"/>
                    <a:pt x="1383832" y="1296722"/>
                  </a:cubicBezTo>
                  <a:lnTo>
                    <a:pt x="0" y="1296722"/>
                  </a:lnTo>
                  <a:lnTo>
                    <a:pt x="0" y="1360557"/>
                  </a:lnTo>
                  <a:lnTo>
                    <a:pt x="0" y="1424393"/>
                  </a:lnTo>
                  <a:lnTo>
                    <a:pt x="1383832" y="1424392"/>
                  </a:lnTo>
                  <a:cubicBezTo>
                    <a:pt x="1664319" y="1424392"/>
                    <a:pt x="1891699" y="1197012"/>
                    <a:pt x="1891699" y="916525"/>
                  </a:cubicBezTo>
                  <a:lnTo>
                    <a:pt x="1891699" y="712197"/>
                  </a:lnTo>
                  <a:lnTo>
                    <a:pt x="1894309" y="712197"/>
                  </a:lnTo>
                  <a:lnTo>
                    <a:pt x="1894309" y="507867"/>
                  </a:lnTo>
                  <a:cubicBezTo>
                    <a:pt x="1894309" y="297891"/>
                    <a:pt x="2064529" y="127671"/>
                    <a:pt x="2274505" y="127671"/>
                  </a:cubicBezTo>
                  <a:close/>
                </a:path>
              </a:pathLst>
            </a:custGeom>
            <a:solidFill>
              <a:srgbClr val="2E2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9" name="连接线">
              <a:extLst>
                <a:ext uri="{FF2B5EF4-FFF2-40B4-BE49-F238E27FC236}">
                  <a16:creationId xmlns:a16="http://schemas.microsoft.com/office/drawing/2014/main" id="{C32229C6-A927-4CBA-A61F-C3A4F1A3597B}"/>
                </a:ext>
              </a:extLst>
            </p:cNvPr>
            <p:cNvSpPr/>
            <p:nvPr/>
          </p:nvSpPr>
          <p:spPr>
            <a:xfrm rot="10800000">
              <a:off x="6597761" y="6050919"/>
              <a:ext cx="2044026" cy="485094"/>
            </a:xfrm>
            <a:prstGeom prst="bentArrow">
              <a:avLst>
                <a:gd name="adj1" fmla="val 17673"/>
                <a:gd name="adj2" fmla="val 3577"/>
                <a:gd name="adj3" fmla="val 0"/>
                <a:gd name="adj4" fmla="val 70302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0" name="连接线">
              <a:extLst>
                <a:ext uri="{FF2B5EF4-FFF2-40B4-BE49-F238E27FC236}">
                  <a16:creationId xmlns:a16="http://schemas.microsoft.com/office/drawing/2014/main" id="{48412DEB-2498-4931-B2B3-0B6D8989CFBE}"/>
                </a:ext>
              </a:extLst>
            </p:cNvPr>
            <p:cNvSpPr/>
            <p:nvPr/>
          </p:nvSpPr>
          <p:spPr>
            <a:xfrm rot="5400000" flipH="1">
              <a:off x="5385080" y="5013591"/>
              <a:ext cx="3656220" cy="1424395"/>
            </a:xfrm>
            <a:custGeom>
              <a:avLst/>
              <a:gdLst>
                <a:gd name="connsiteX0" fmla="*/ 1764521 w 3656220"/>
                <a:gd name="connsiteY0" fmla="*/ 712197 h 1424395"/>
                <a:gd name="connsiteX1" fmla="*/ 1764521 w 3656220"/>
                <a:gd name="connsiteY1" fmla="*/ 507868 h 1424395"/>
                <a:gd name="connsiteX2" fmla="*/ 2272388 w 3656220"/>
                <a:gd name="connsiteY2" fmla="*/ 1 h 1424395"/>
                <a:gd name="connsiteX3" fmla="*/ 3656220 w 3656220"/>
                <a:gd name="connsiteY3" fmla="*/ 0 h 1424395"/>
                <a:gd name="connsiteX4" fmla="*/ 3656220 w 3656220"/>
                <a:gd name="connsiteY4" fmla="*/ 63836 h 1424395"/>
                <a:gd name="connsiteX5" fmla="*/ 3656220 w 3656220"/>
                <a:gd name="connsiteY5" fmla="*/ 127671 h 1424395"/>
                <a:gd name="connsiteX6" fmla="*/ 2272388 w 3656220"/>
                <a:gd name="connsiteY6" fmla="*/ 127671 h 1424395"/>
                <a:gd name="connsiteX7" fmla="*/ 1892192 w 3656220"/>
                <a:gd name="connsiteY7" fmla="*/ 507867 h 1424395"/>
                <a:gd name="connsiteX8" fmla="*/ 1892192 w 3656220"/>
                <a:gd name="connsiteY8" fmla="*/ 712197 h 1424395"/>
                <a:gd name="connsiteX9" fmla="*/ 0 w 3656220"/>
                <a:gd name="connsiteY9" fmla="*/ 1424395 h 1424395"/>
                <a:gd name="connsiteX10" fmla="*/ 0 w 3656220"/>
                <a:gd name="connsiteY10" fmla="*/ 1360559 h 1424395"/>
                <a:gd name="connsiteX11" fmla="*/ 0 w 3656220"/>
                <a:gd name="connsiteY11" fmla="*/ 1296724 h 1424395"/>
                <a:gd name="connsiteX12" fmla="*/ 1383830 w 3656220"/>
                <a:gd name="connsiteY12" fmla="*/ 1296724 h 1424395"/>
                <a:gd name="connsiteX13" fmla="*/ 1764026 w 3656220"/>
                <a:gd name="connsiteY13" fmla="*/ 916528 h 1424395"/>
                <a:gd name="connsiteX14" fmla="*/ 1764026 w 3656220"/>
                <a:gd name="connsiteY14" fmla="*/ 712198 h 1424395"/>
                <a:gd name="connsiteX15" fmla="*/ 1891698 w 3656220"/>
                <a:gd name="connsiteY15" fmla="*/ 712198 h 1424395"/>
                <a:gd name="connsiteX16" fmla="*/ 1891697 w 3656220"/>
                <a:gd name="connsiteY16" fmla="*/ 916527 h 1424395"/>
                <a:gd name="connsiteX17" fmla="*/ 1383830 w 3656220"/>
                <a:gd name="connsiteY17" fmla="*/ 1424394 h 142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6220" h="1424395">
                  <a:moveTo>
                    <a:pt x="1764521" y="712197"/>
                  </a:moveTo>
                  <a:lnTo>
                    <a:pt x="1764521" y="507868"/>
                  </a:lnTo>
                  <a:cubicBezTo>
                    <a:pt x="1764521" y="227381"/>
                    <a:pt x="1991901" y="1"/>
                    <a:pt x="2272388" y="1"/>
                  </a:cubicBezTo>
                  <a:lnTo>
                    <a:pt x="3656220" y="0"/>
                  </a:lnTo>
                  <a:lnTo>
                    <a:pt x="3656220" y="63836"/>
                  </a:lnTo>
                  <a:lnTo>
                    <a:pt x="3656220" y="127671"/>
                  </a:lnTo>
                  <a:lnTo>
                    <a:pt x="2272388" y="127671"/>
                  </a:lnTo>
                  <a:cubicBezTo>
                    <a:pt x="2062412" y="127671"/>
                    <a:pt x="1892192" y="297891"/>
                    <a:pt x="1892192" y="507867"/>
                  </a:cubicBezTo>
                  <a:lnTo>
                    <a:pt x="1892192" y="712197"/>
                  </a:lnTo>
                  <a:close/>
                  <a:moveTo>
                    <a:pt x="0" y="1424395"/>
                  </a:moveTo>
                  <a:lnTo>
                    <a:pt x="0" y="1360559"/>
                  </a:lnTo>
                  <a:lnTo>
                    <a:pt x="0" y="1296724"/>
                  </a:lnTo>
                  <a:lnTo>
                    <a:pt x="1383830" y="1296724"/>
                  </a:lnTo>
                  <a:cubicBezTo>
                    <a:pt x="1593806" y="1296724"/>
                    <a:pt x="1764026" y="1126504"/>
                    <a:pt x="1764026" y="916528"/>
                  </a:cubicBezTo>
                  <a:lnTo>
                    <a:pt x="1764026" y="712198"/>
                  </a:lnTo>
                  <a:lnTo>
                    <a:pt x="1891698" y="712198"/>
                  </a:lnTo>
                  <a:lnTo>
                    <a:pt x="1891697" y="916527"/>
                  </a:lnTo>
                  <a:cubicBezTo>
                    <a:pt x="1891697" y="1197014"/>
                    <a:pt x="1664317" y="1424394"/>
                    <a:pt x="1383830" y="1424394"/>
                  </a:cubicBezTo>
                  <a:close/>
                </a:path>
              </a:pathLst>
            </a:custGeom>
            <a:solidFill>
              <a:srgbClr val="2E2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1" name="圆形">
              <a:extLst>
                <a:ext uri="{FF2B5EF4-FFF2-40B4-BE49-F238E27FC236}">
                  <a16:creationId xmlns:a16="http://schemas.microsoft.com/office/drawing/2014/main" id="{BE66556C-65CB-4310-8F10-AE3E3E4EBFC2}"/>
                </a:ext>
              </a:extLst>
            </p:cNvPr>
            <p:cNvSpPr/>
            <p:nvPr/>
          </p:nvSpPr>
          <p:spPr>
            <a:xfrm flipV="1">
              <a:off x="7148546" y="3199242"/>
              <a:ext cx="1374152" cy="1374149"/>
            </a:xfrm>
            <a:prstGeom prst="ellipse">
              <a:avLst/>
            </a:prstGeom>
            <a:solidFill>
              <a:srgbClr val="2E2657"/>
            </a:solidFill>
            <a:ln w="12700">
              <a:solidFill>
                <a:srgbClr val="A5A5A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4267" dirty="0">
                <a:solidFill>
                  <a:srgbClr val="303030"/>
                </a:solidFill>
                <a:latin typeface="FontAwesome" pitchFamily="2" charset="0"/>
                <a:ea typeface="微软雅黑"/>
              </a:endParaRPr>
            </a:p>
          </p:txBody>
        </p:sp>
        <p:sp>
          <p:nvSpPr>
            <p:cNvPr id="22" name="圆形">
              <a:extLst>
                <a:ext uri="{FF2B5EF4-FFF2-40B4-BE49-F238E27FC236}">
                  <a16:creationId xmlns:a16="http://schemas.microsoft.com/office/drawing/2014/main" id="{E0904198-49EB-4D7C-8B02-059AD3C94AB3}"/>
                </a:ext>
              </a:extLst>
            </p:cNvPr>
            <p:cNvSpPr/>
            <p:nvPr/>
          </p:nvSpPr>
          <p:spPr>
            <a:xfrm flipV="1">
              <a:off x="5066371" y="2141504"/>
              <a:ext cx="1788893" cy="1788891"/>
            </a:xfrm>
            <a:prstGeom prst="ellipse">
              <a:avLst/>
            </a:prstGeom>
            <a:solidFill>
              <a:srgbClr val="A5A5A5"/>
            </a:solidFill>
            <a:ln w="12700" cmpd="sng">
              <a:solidFill>
                <a:srgbClr val="2E2657">
                  <a:alpha val="6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FontAwesome" pitchFamily="2" charset="0"/>
                <a:ea typeface="微软雅黑"/>
              </a:endParaRPr>
            </a:p>
          </p:txBody>
        </p:sp>
        <p:sp>
          <p:nvSpPr>
            <p:cNvPr id="23" name="圆形">
              <a:extLst>
                <a:ext uri="{FF2B5EF4-FFF2-40B4-BE49-F238E27FC236}">
                  <a16:creationId xmlns:a16="http://schemas.microsoft.com/office/drawing/2014/main" id="{8252C7B0-1E02-4A76-A2FA-41FA21F308D6}"/>
                </a:ext>
              </a:extLst>
            </p:cNvPr>
            <p:cNvSpPr/>
            <p:nvPr/>
          </p:nvSpPr>
          <p:spPr>
            <a:xfrm flipV="1">
              <a:off x="3615050" y="2978887"/>
              <a:ext cx="1459644" cy="1459644"/>
            </a:xfrm>
            <a:prstGeom prst="ellipse">
              <a:avLst/>
            </a:prstGeom>
            <a:solidFill>
              <a:srgbClr val="2E2657"/>
            </a:solidFill>
            <a:ln w="12700">
              <a:solidFill>
                <a:srgbClr val="A5A5A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FontAwesome" pitchFamily="2" charset="0"/>
                <a:ea typeface="微软雅黑"/>
              </a:endParaRPr>
            </a:p>
          </p:txBody>
        </p:sp>
        <p:sp>
          <p:nvSpPr>
            <p:cNvPr id="24" name="圆形">
              <a:extLst>
                <a:ext uri="{FF2B5EF4-FFF2-40B4-BE49-F238E27FC236}">
                  <a16:creationId xmlns:a16="http://schemas.microsoft.com/office/drawing/2014/main" id="{57FAB0D5-964A-4394-B74E-EE6C056DD132}"/>
                </a:ext>
              </a:extLst>
            </p:cNvPr>
            <p:cNvSpPr/>
            <p:nvPr/>
          </p:nvSpPr>
          <p:spPr>
            <a:xfrm flipV="1">
              <a:off x="3063775" y="4779615"/>
              <a:ext cx="1057967" cy="1057964"/>
            </a:xfrm>
            <a:prstGeom prst="ellipse">
              <a:avLst/>
            </a:prstGeom>
            <a:solidFill>
              <a:srgbClr val="A5A5A5"/>
            </a:solidFill>
            <a:ln w="12700" cmpd="sng">
              <a:solidFill>
                <a:srgbClr val="2E2657">
                  <a:alpha val="6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4267" dirty="0">
                <a:solidFill>
                  <a:srgbClr val="303030"/>
                </a:solidFill>
                <a:latin typeface="FontAwesome" pitchFamily="2" charset="0"/>
                <a:ea typeface="微软雅黑"/>
              </a:endParaRPr>
            </a:p>
          </p:txBody>
        </p:sp>
        <p:sp>
          <p:nvSpPr>
            <p:cNvPr id="25" name="圆形">
              <a:extLst>
                <a:ext uri="{FF2B5EF4-FFF2-40B4-BE49-F238E27FC236}">
                  <a16:creationId xmlns:a16="http://schemas.microsoft.com/office/drawing/2014/main" id="{39FF7D4F-66BD-4242-9640-DA7FAEF529B2}"/>
                </a:ext>
              </a:extLst>
            </p:cNvPr>
            <p:cNvSpPr/>
            <p:nvPr/>
          </p:nvSpPr>
          <p:spPr>
            <a:xfrm flipV="1">
              <a:off x="8070258" y="5069765"/>
              <a:ext cx="1057967" cy="1057964"/>
            </a:xfrm>
            <a:prstGeom prst="ellipse">
              <a:avLst/>
            </a:prstGeom>
            <a:solidFill>
              <a:srgbClr val="A5A5A5"/>
            </a:solidFill>
            <a:ln w="12700" cmpd="sng">
              <a:solidFill>
                <a:srgbClr val="2E2657">
                  <a:alpha val="6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4267" dirty="0">
                <a:solidFill>
                  <a:srgbClr val="303030"/>
                </a:solidFill>
                <a:latin typeface="FontAwesome" pitchFamily="2" charset="0"/>
                <a:ea typeface="微软雅黑"/>
              </a:endParaRPr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6C4B19CB-93E4-4228-B173-19688E22C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450" y="3590067"/>
              <a:ext cx="592344" cy="592498"/>
            </a:xfrm>
            <a:custGeom>
              <a:avLst/>
              <a:gdLst>
                <a:gd name="T0" fmla="*/ 295 w 590"/>
                <a:gd name="T1" fmla="*/ 0 h 589"/>
                <a:gd name="T2" fmla="*/ 295 w 590"/>
                <a:gd name="T3" fmla="*/ 0 h 589"/>
                <a:gd name="T4" fmla="*/ 0 w 590"/>
                <a:gd name="T5" fmla="*/ 294 h 589"/>
                <a:gd name="T6" fmla="*/ 295 w 590"/>
                <a:gd name="T7" fmla="*/ 588 h 589"/>
                <a:gd name="T8" fmla="*/ 589 w 590"/>
                <a:gd name="T9" fmla="*/ 294 h 589"/>
                <a:gd name="T10" fmla="*/ 295 w 590"/>
                <a:gd name="T11" fmla="*/ 0 h 589"/>
                <a:gd name="T12" fmla="*/ 324 w 590"/>
                <a:gd name="T13" fmla="*/ 544 h 589"/>
                <a:gd name="T14" fmla="*/ 324 w 590"/>
                <a:gd name="T15" fmla="*/ 544 h 589"/>
                <a:gd name="T16" fmla="*/ 324 w 590"/>
                <a:gd name="T17" fmla="*/ 456 h 589"/>
                <a:gd name="T18" fmla="*/ 295 w 590"/>
                <a:gd name="T19" fmla="*/ 426 h 589"/>
                <a:gd name="T20" fmla="*/ 280 w 590"/>
                <a:gd name="T21" fmla="*/ 456 h 589"/>
                <a:gd name="T22" fmla="*/ 280 w 590"/>
                <a:gd name="T23" fmla="*/ 544 h 589"/>
                <a:gd name="T24" fmla="*/ 45 w 590"/>
                <a:gd name="T25" fmla="*/ 309 h 589"/>
                <a:gd name="T26" fmla="*/ 148 w 590"/>
                <a:gd name="T27" fmla="*/ 309 h 589"/>
                <a:gd name="T28" fmla="*/ 162 w 590"/>
                <a:gd name="T29" fmla="*/ 294 h 589"/>
                <a:gd name="T30" fmla="*/ 148 w 590"/>
                <a:gd name="T31" fmla="*/ 279 h 589"/>
                <a:gd name="T32" fmla="*/ 45 w 590"/>
                <a:gd name="T33" fmla="*/ 279 h 589"/>
                <a:gd name="T34" fmla="*/ 280 w 590"/>
                <a:gd name="T35" fmla="*/ 44 h 589"/>
                <a:gd name="T36" fmla="*/ 280 w 590"/>
                <a:gd name="T37" fmla="*/ 132 h 589"/>
                <a:gd name="T38" fmla="*/ 295 w 590"/>
                <a:gd name="T39" fmla="*/ 162 h 589"/>
                <a:gd name="T40" fmla="*/ 324 w 590"/>
                <a:gd name="T41" fmla="*/ 132 h 589"/>
                <a:gd name="T42" fmla="*/ 324 w 590"/>
                <a:gd name="T43" fmla="*/ 44 h 589"/>
                <a:gd name="T44" fmla="*/ 560 w 590"/>
                <a:gd name="T45" fmla="*/ 279 h 589"/>
                <a:gd name="T46" fmla="*/ 457 w 590"/>
                <a:gd name="T47" fmla="*/ 279 h 589"/>
                <a:gd name="T48" fmla="*/ 442 w 590"/>
                <a:gd name="T49" fmla="*/ 294 h 589"/>
                <a:gd name="T50" fmla="*/ 457 w 590"/>
                <a:gd name="T51" fmla="*/ 309 h 589"/>
                <a:gd name="T52" fmla="*/ 560 w 590"/>
                <a:gd name="T53" fmla="*/ 309 h 589"/>
                <a:gd name="T54" fmla="*/ 324 w 590"/>
                <a:gd name="T55" fmla="*/ 54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0" h="589">
                  <a:moveTo>
                    <a:pt x="295" y="0"/>
                  </a:moveTo>
                  <a:lnTo>
                    <a:pt x="295" y="0"/>
                  </a:lnTo>
                  <a:cubicBezTo>
                    <a:pt x="133" y="0"/>
                    <a:pt x="0" y="132"/>
                    <a:pt x="0" y="294"/>
                  </a:cubicBezTo>
                  <a:cubicBezTo>
                    <a:pt x="0" y="456"/>
                    <a:pt x="133" y="588"/>
                    <a:pt x="295" y="588"/>
                  </a:cubicBezTo>
                  <a:cubicBezTo>
                    <a:pt x="457" y="588"/>
                    <a:pt x="589" y="456"/>
                    <a:pt x="589" y="294"/>
                  </a:cubicBezTo>
                  <a:cubicBezTo>
                    <a:pt x="589" y="132"/>
                    <a:pt x="457" y="0"/>
                    <a:pt x="295" y="0"/>
                  </a:cubicBezTo>
                  <a:close/>
                  <a:moveTo>
                    <a:pt x="324" y="544"/>
                  </a:moveTo>
                  <a:lnTo>
                    <a:pt x="324" y="544"/>
                  </a:lnTo>
                  <a:cubicBezTo>
                    <a:pt x="324" y="456"/>
                    <a:pt x="324" y="456"/>
                    <a:pt x="324" y="456"/>
                  </a:cubicBezTo>
                  <a:cubicBezTo>
                    <a:pt x="324" y="441"/>
                    <a:pt x="310" y="426"/>
                    <a:pt x="295" y="426"/>
                  </a:cubicBezTo>
                  <a:cubicBezTo>
                    <a:pt x="295" y="426"/>
                    <a:pt x="280" y="441"/>
                    <a:pt x="280" y="456"/>
                  </a:cubicBezTo>
                  <a:cubicBezTo>
                    <a:pt x="280" y="544"/>
                    <a:pt x="280" y="544"/>
                    <a:pt x="280" y="544"/>
                  </a:cubicBezTo>
                  <a:cubicBezTo>
                    <a:pt x="148" y="544"/>
                    <a:pt x="59" y="441"/>
                    <a:pt x="45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8" y="309"/>
                    <a:pt x="162" y="309"/>
                    <a:pt x="162" y="294"/>
                  </a:cubicBezTo>
                  <a:cubicBezTo>
                    <a:pt x="162" y="279"/>
                    <a:pt x="148" y="279"/>
                    <a:pt x="148" y="279"/>
                  </a:cubicBezTo>
                  <a:cubicBezTo>
                    <a:pt x="45" y="279"/>
                    <a:pt x="45" y="279"/>
                    <a:pt x="45" y="279"/>
                  </a:cubicBezTo>
                  <a:cubicBezTo>
                    <a:pt x="59" y="147"/>
                    <a:pt x="148" y="44"/>
                    <a:pt x="280" y="44"/>
                  </a:cubicBezTo>
                  <a:cubicBezTo>
                    <a:pt x="280" y="132"/>
                    <a:pt x="280" y="132"/>
                    <a:pt x="280" y="132"/>
                  </a:cubicBezTo>
                  <a:cubicBezTo>
                    <a:pt x="280" y="147"/>
                    <a:pt x="295" y="162"/>
                    <a:pt x="295" y="162"/>
                  </a:cubicBezTo>
                  <a:cubicBezTo>
                    <a:pt x="310" y="162"/>
                    <a:pt x="324" y="147"/>
                    <a:pt x="324" y="132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442" y="44"/>
                    <a:pt x="545" y="147"/>
                    <a:pt x="560" y="279"/>
                  </a:cubicBezTo>
                  <a:cubicBezTo>
                    <a:pt x="457" y="279"/>
                    <a:pt x="457" y="279"/>
                    <a:pt x="457" y="279"/>
                  </a:cubicBezTo>
                  <a:cubicBezTo>
                    <a:pt x="442" y="279"/>
                    <a:pt x="442" y="279"/>
                    <a:pt x="442" y="294"/>
                  </a:cubicBezTo>
                  <a:cubicBezTo>
                    <a:pt x="442" y="309"/>
                    <a:pt x="442" y="309"/>
                    <a:pt x="457" y="309"/>
                  </a:cubicBezTo>
                  <a:cubicBezTo>
                    <a:pt x="560" y="309"/>
                    <a:pt x="560" y="309"/>
                    <a:pt x="560" y="309"/>
                  </a:cubicBezTo>
                  <a:cubicBezTo>
                    <a:pt x="545" y="441"/>
                    <a:pt x="442" y="544"/>
                    <a:pt x="324" y="5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91969B"/>
                </a:solidFill>
                <a:latin typeface="Lato Light"/>
              </a:endParaRPr>
            </a:p>
          </p:txBody>
        </p:sp>
        <p:sp>
          <p:nvSpPr>
            <p:cNvPr id="37" name="Freeform 134">
              <a:extLst>
                <a:ext uri="{FF2B5EF4-FFF2-40B4-BE49-F238E27FC236}">
                  <a16:creationId xmlns:a16="http://schemas.microsoft.com/office/drawing/2014/main" id="{40E55A5E-D10B-4977-9EF9-07E19F436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6416" y="5371809"/>
              <a:ext cx="465650" cy="465770"/>
            </a:xfrm>
            <a:custGeom>
              <a:avLst/>
              <a:gdLst>
                <a:gd name="T0" fmla="*/ 588 w 634"/>
                <a:gd name="T1" fmla="*/ 294 h 634"/>
                <a:gd name="T2" fmla="*/ 309 w 634"/>
                <a:gd name="T3" fmla="*/ 0 h 634"/>
                <a:gd name="T4" fmla="*/ 44 w 634"/>
                <a:gd name="T5" fmla="*/ 294 h 634"/>
                <a:gd name="T6" fmla="*/ 0 w 634"/>
                <a:gd name="T7" fmla="*/ 471 h 634"/>
                <a:gd name="T8" fmla="*/ 162 w 634"/>
                <a:gd name="T9" fmla="*/ 560 h 634"/>
                <a:gd name="T10" fmla="*/ 235 w 634"/>
                <a:gd name="T11" fmla="*/ 353 h 634"/>
                <a:gd name="T12" fmla="*/ 73 w 634"/>
                <a:gd name="T13" fmla="*/ 280 h 634"/>
                <a:gd name="T14" fmla="*/ 544 w 634"/>
                <a:gd name="T15" fmla="*/ 280 h 634"/>
                <a:gd name="T16" fmla="*/ 397 w 634"/>
                <a:gd name="T17" fmla="*/ 353 h 634"/>
                <a:gd name="T18" fmla="*/ 471 w 634"/>
                <a:gd name="T19" fmla="*/ 560 h 634"/>
                <a:gd name="T20" fmla="*/ 515 w 634"/>
                <a:gd name="T21" fmla="*/ 618 h 634"/>
                <a:gd name="T22" fmla="*/ 544 w 634"/>
                <a:gd name="T23" fmla="*/ 618 h 634"/>
                <a:gd name="T24" fmla="*/ 633 w 634"/>
                <a:gd name="T25" fmla="*/ 471 h 634"/>
                <a:gd name="T26" fmla="*/ 588 w 634"/>
                <a:gd name="T27" fmla="*/ 294 h 634"/>
                <a:gd name="T28" fmla="*/ 132 w 634"/>
                <a:gd name="T29" fmla="*/ 324 h 634"/>
                <a:gd name="T30" fmla="*/ 191 w 634"/>
                <a:gd name="T31" fmla="*/ 353 h 634"/>
                <a:gd name="T32" fmla="*/ 162 w 634"/>
                <a:gd name="T33" fmla="*/ 515 h 634"/>
                <a:gd name="T34" fmla="*/ 117 w 634"/>
                <a:gd name="T35" fmla="*/ 412 h 634"/>
                <a:gd name="T36" fmla="*/ 88 w 634"/>
                <a:gd name="T37" fmla="*/ 324 h 634"/>
                <a:gd name="T38" fmla="*/ 73 w 634"/>
                <a:gd name="T39" fmla="*/ 412 h 634"/>
                <a:gd name="T40" fmla="*/ 73 w 634"/>
                <a:gd name="T41" fmla="*/ 515 h 634"/>
                <a:gd name="T42" fmla="*/ 44 w 634"/>
                <a:gd name="T43" fmla="*/ 353 h 634"/>
                <a:gd name="T44" fmla="*/ 88 w 634"/>
                <a:gd name="T45" fmla="*/ 324 h 634"/>
                <a:gd name="T46" fmla="*/ 485 w 634"/>
                <a:gd name="T47" fmla="*/ 515 h 634"/>
                <a:gd name="T48" fmla="*/ 426 w 634"/>
                <a:gd name="T49" fmla="*/ 471 h 634"/>
                <a:gd name="T50" fmla="*/ 471 w 634"/>
                <a:gd name="T51" fmla="*/ 324 h 634"/>
                <a:gd name="T52" fmla="*/ 515 w 634"/>
                <a:gd name="T53" fmla="*/ 412 h 634"/>
                <a:gd name="T54" fmla="*/ 588 w 634"/>
                <a:gd name="T55" fmla="*/ 471 h 634"/>
                <a:gd name="T56" fmla="*/ 544 w 634"/>
                <a:gd name="T57" fmla="*/ 515 h 634"/>
                <a:gd name="T58" fmla="*/ 544 w 634"/>
                <a:gd name="T59" fmla="*/ 412 h 634"/>
                <a:gd name="T60" fmla="*/ 544 w 634"/>
                <a:gd name="T61" fmla="*/ 324 h 634"/>
                <a:gd name="T62" fmla="*/ 588 w 634"/>
                <a:gd name="T63" fmla="*/ 47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634">
                  <a:moveTo>
                    <a:pt x="588" y="294"/>
                  </a:moveTo>
                  <a:lnTo>
                    <a:pt x="588" y="294"/>
                  </a:lnTo>
                  <a:cubicBezTo>
                    <a:pt x="588" y="280"/>
                    <a:pt x="588" y="280"/>
                    <a:pt x="588" y="265"/>
                  </a:cubicBezTo>
                  <a:cubicBezTo>
                    <a:pt x="588" y="118"/>
                    <a:pt x="471" y="0"/>
                    <a:pt x="309" y="0"/>
                  </a:cubicBezTo>
                  <a:cubicBezTo>
                    <a:pt x="162" y="0"/>
                    <a:pt x="44" y="118"/>
                    <a:pt x="44" y="265"/>
                  </a:cubicBezTo>
                  <a:cubicBezTo>
                    <a:pt x="44" y="280"/>
                    <a:pt x="44" y="280"/>
                    <a:pt x="44" y="294"/>
                  </a:cubicBezTo>
                  <a:cubicBezTo>
                    <a:pt x="14" y="309"/>
                    <a:pt x="0" y="324"/>
                    <a:pt x="0" y="353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515"/>
                    <a:pt x="29" y="560"/>
                    <a:pt x="73" y="560"/>
                  </a:cubicBezTo>
                  <a:lnTo>
                    <a:pt x="162" y="560"/>
                  </a:lnTo>
                  <a:cubicBezTo>
                    <a:pt x="206" y="560"/>
                    <a:pt x="235" y="515"/>
                    <a:pt x="235" y="471"/>
                  </a:cubicBezTo>
                  <a:cubicBezTo>
                    <a:pt x="235" y="353"/>
                    <a:pt x="235" y="353"/>
                    <a:pt x="235" y="353"/>
                  </a:cubicBezTo>
                  <a:cubicBezTo>
                    <a:pt x="235" y="309"/>
                    <a:pt x="206" y="280"/>
                    <a:pt x="162" y="280"/>
                  </a:cubicBezTo>
                  <a:cubicBezTo>
                    <a:pt x="162" y="280"/>
                    <a:pt x="88" y="280"/>
                    <a:pt x="73" y="280"/>
                  </a:cubicBezTo>
                  <a:cubicBezTo>
                    <a:pt x="73" y="147"/>
                    <a:pt x="176" y="44"/>
                    <a:pt x="309" y="44"/>
                  </a:cubicBezTo>
                  <a:cubicBezTo>
                    <a:pt x="442" y="44"/>
                    <a:pt x="544" y="133"/>
                    <a:pt x="544" y="280"/>
                  </a:cubicBezTo>
                  <a:lnTo>
                    <a:pt x="471" y="280"/>
                  </a:lnTo>
                  <a:cubicBezTo>
                    <a:pt x="426" y="280"/>
                    <a:pt x="397" y="309"/>
                    <a:pt x="397" y="353"/>
                  </a:cubicBezTo>
                  <a:cubicBezTo>
                    <a:pt x="397" y="471"/>
                    <a:pt x="397" y="471"/>
                    <a:pt x="397" y="471"/>
                  </a:cubicBezTo>
                  <a:cubicBezTo>
                    <a:pt x="397" y="515"/>
                    <a:pt x="426" y="560"/>
                    <a:pt x="471" y="560"/>
                  </a:cubicBezTo>
                  <a:lnTo>
                    <a:pt x="515" y="560"/>
                  </a:lnTo>
                  <a:cubicBezTo>
                    <a:pt x="515" y="618"/>
                    <a:pt x="515" y="618"/>
                    <a:pt x="515" y="618"/>
                  </a:cubicBezTo>
                  <a:cubicBezTo>
                    <a:pt x="515" y="618"/>
                    <a:pt x="515" y="633"/>
                    <a:pt x="530" y="633"/>
                  </a:cubicBezTo>
                  <a:cubicBezTo>
                    <a:pt x="544" y="633"/>
                    <a:pt x="544" y="618"/>
                    <a:pt x="544" y="618"/>
                  </a:cubicBezTo>
                  <a:cubicBezTo>
                    <a:pt x="544" y="560"/>
                    <a:pt x="544" y="560"/>
                    <a:pt x="544" y="560"/>
                  </a:cubicBezTo>
                  <a:cubicBezTo>
                    <a:pt x="588" y="560"/>
                    <a:pt x="633" y="515"/>
                    <a:pt x="633" y="471"/>
                  </a:cubicBezTo>
                  <a:cubicBezTo>
                    <a:pt x="633" y="353"/>
                    <a:pt x="633" y="353"/>
                    <a:pt x="633" y="353"/>
                  </a:cubicBezTo>
                  <a:cubicBezTo>
                    <a:pt x="633" y="324"/>
                    <a:pt x="618" y="309"/>
                    <a:pt x="588" y="294"/>
                  </a:cubicBezTo>
                  <a:close/>
                  <a:moveTo>
                    <a:pt x="132" y="324"/>
                  </a:moveTo>
                  <a:lnTo>
                    <a:pt x="132" y="324"/>
                  </a:lnTo>
                  <a:cubicBezTo>
                    <a:pt x="162" y="324"/>
                    <a:pt x="162" y="324"/>
                    <a:pt x="162" y="324"/>
                  </a:cubicBezTo>
                  <a:cubicBezTo>
                    <a:pt x="176" y="324"/>
                    <a:pt x="191" y="339"/>
                    <a:pt x="191" y="353"/>
                  </a:cubicBezTo>
                  <a:cubicBezTo>
                    <a:pt x="191" y="471"/>
                    <a:pt x="191" y="471"/>
                    <a:pt x="191" y="471"/>
                  </a:cubicBezTo>
                  <a:cubicBezTo>
                    <a:pt x="191" y="501"/>
                    <a:pt x="176" y="515"/>
                    <a:pt x="162" y="515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32" y="486"/>
                    <a:pt x="117" y="442"/>
                    <a:pt x="117" y="412"/>
                  </a:cubicBezTo>
                  <a:cubicBezTo>
                    <a:pt x="117" y="383"/>
                    <a:pt x="117" y="353"/>
                    <a:pt x="132" y="324"/>
                  </a:cubicBezTo>
                  <a:close/>
                  <a:moveTo>
                    <a:pt x="88" y="324"/>
                  </a:moveTo>
                  <a:lnTo>
                    <a:pt x="88" y="324"/>
                  </a:lnTo>
                  <a:cubicBezTo>
                    <a:pt x="88" y="353"/>
                    <a:pt x="73" y="383"/>
                    <a:pt x="73" y="412"/>
                  </a:cubicBezTo>
                  <a:cubicBezTo>
                    <a:pt x="73" y="442"/>
                    <a:pt x="88" y="486"/>
                    <a:pt x="103" y="515"/>
                  </a:cubicBezTo>
                  <a:cubicBezTo>
                    <a:pt x="73" y="515"/>
                    <a:pt x="73" y="515"/>
                    <a:pt x="73" y="515"/>
                  </a:cubicBezTo>
                  <a:cubicBezTo>
                    <a:pt x="59" y="515"/>
                    <a:pt x="44" y="501"/>
                    <a:pt x="44" y="471"/>
                  </a:cubicBezTo>
                  <a:cubicBezTo>
                    <a:pt x="44" y="353"/>
                    <a:pt x="44" y="353"/>
                    <a:pt x="44" y="353"/>
                  </a:cubicBezTo>
                  <a:cubicBezTo>
                    <a:pt x="44" y="339"/>
                    <a:pt x="59" y="324"/>
                    <a:pt x="73" y="324"/>
                  </a:cubicBezTo>
                  <a:lnTo>
                    <a:pt x="88" y="324"/>
                  </a:lnTo>
                  <a:close/>
                  <a:moveTo>
                    <a:pt x="485" y="515"/>
                  </a:moveTo>
                  <a:lnTo>
                    <a:pt x="485" y="515"/>
                  </a:lnTo>
                  <a:cubicBezTo>
                    <a:pt x="471" y="515"/>
                    <a:pt x="471" y="515"/>
                    <a:pt x="471" y="515"/>
                  </a:cubicBezTo>
                  <a:cubicBezTo>
                    <a:pt x="456" y="515"/>
                    <a:pt x="426" y="501"/>
                    <a:pt x="426" y="471"/>
                  </a:cubicBezTo>
                  <a:cubicBezTo>
                    <a:pt x="426" y="353"/>
                    <a:pt x="426" y="353"/>
                    <a:pt x="426" y="353"/>
                  </a:cubicBezTo>
                  <a:cubicBezTo>
                    <a:pt x="426" y="339"/>
                    <a:pt x="456" y="324"/>
                    <a:pt x="471" y="324"/>
                  </a:cubicBezTo>
                  <a:cubicBezTo>
                    <a:pt x="500" y="324"/>
                    <a:pt x="500" y="324"/>
                    <a:pt x="500" y="324"/>
                  </a:cubicBezTo>
                  <a:cubicBezTo>
                    <a:pt x="500" y="353"/>
                    <a:pt x="515" y="383"/>
                    <a:pt x="515" y="412"/>
                  </a:cubicBezTo>
                  <a:cubicBezTo>
                    <a:pt x="515" y="442"/>
                    <a:pt x="500" y="486"/>
                    <a:pt x="485" y="515"/>
                  </a:cubicBezTo>
                  <a:close/>
                  <a:moveTo>
                    <a:pt x="588" y="471"/>
                  </a:moveTo>
                  <a:lnTo>
                    <a:pt x="588" y="471"/>
                  </a:lnTo>
                  <a:cubicBezTo>
                    <a:pt x="588" y="501"/>
                    <a:pt x="574" y="515"/>
                    <a:pt x="544" y="515"/>
                  </a:cubicBezTo>
                  <a:cubicBezTo>
                    <a:pt x="530" y="515"/>
                    <a:pt x="530" y="515"/>
                    <a:pt x="530" y="515"/>
                  </a:cubicBezTo>
                  <a:cubicBezTo>
                    <a:pt x="544" y="486"/>
                    <a:pt x="544" y="442"/>
                    <a:pt x="544" y="412"/>
                  </a:cubicBezTo>
                  <a:cubicBezTo>
                    <a:pt x="544" y="383"/>
                    <a:pt x="544" y="353"/>
                    <a:pt x="530" y="324"/>
                  </a:cubicBezTo>
                  <a:cubicBezTo>
                    <a:pt x="544" y="324"/>
                    <a:pt x="544" y="324"/>
                    <a:pt x="544" y="324"/>
                  </a:cubicBezTo>
                  <a:cubicBezTo>
                    <a:pt x="574" y="324"/>
                    <a:pt x="588" y="339"/>
                    <a:pt x="588" y="353"/>
                  </a:cubicBezTo>
                  <a:lnTo>
                    <a:pt x="588" y="4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91969B"/>
                </a:solidFill>
                <a:latin typeface="Lato Light"/>
              </a:endParaRPr>
            </a:p>
          </p:txBody>
        </p:sp>
        <p:sp>
          <p:nvSpPr>
            <p:cNvPr id="38" name="Freeform 139">
              <a:extLst>
                <a:ext uri="{FF2B5EF4-FFF2-40B4-BE49-F238E27FC236}">
                  <a16:creationId xmlns:a16="http://schemas.microsoft.com/office/drawing/2014/main" id="{A44F345B-33EC-4BF8-9D75-E3450775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933" y="5069765"/>
              <a:ext cx="465650" cy="401154"/>
            </a:xfrm>
            <a:custGeom>
              <a:avLst/>
              <a:gdLst>
                <a:gd name="T0" fmla="*/ 589 w 634"/>
                <a:gd name="T1" fmla="*/ 236 h 546"/>
                <a:gd name="T2" fmla="*/ 589 w 634"/>
                <a:gd name="T3" fmla="*/ 236 h 546"/>
                <a:gd name="T4" fmla="*/ 471 w 634"/>
                <a:gd name="T5" fmla="*/ 309 h 546"/>
                <a:gd name="T6" fmla="*/ 442 w 634"/>
                <a:gd name="T7" fmla="*/ 250 h 546"/>
                <a:gd name="T8" fmla="*/ 516 w 634"/>
                <a:gd name="T9" fmla="*/ 133 h 546"/>
                <a:gd name="T10" fmla="*/ 383 w 634"/>
                <a:gd name="T11" fmla="*/ 0 h 546"/>
                <a:gd name="T12" fmla="*/ 236 w 634"/>
                <a:gd name="T13" fmla="*/ 133 h 546"/>
                <a:gd name="T14" fmla="*/ 280 w 634"/>
                <a:gd name="T15" fmla="*/ 236 h 546"/>
                <a:gd name="T16" fmla="*/ 207 w 634"/>
                <a:gd name="T17" fmla="*/ 236 h 546"/>
                <a:gd name="T18" fmla="*/ 236 w 634"/>
                <a:gd name="T19" fmla="*/ 162 h 546"/>
                <a:gd name="T20" fmla="*/ 118 w 634"/>
                <a:gd name="T21" fmla="*/ 44 h 546"/>
                <a:gd name="T22" fmla="*/ 0 w 634"/>
                <a:gd name="T23" fmla="*/ 162 h 546"/>
                <a:gd name="T24" fmla="*/ 44 w 634"/>
                <a:gd name="T25" fmla="*/ 250 h 546"/>
                <a:gd name="T26" fmla="*/ 0 w 634"/>
                <a:gd name="T27" fmla="*/ 309 h 546"/>
                <a:gd name="T28" fmla="*/ 0 w 634"/>
                <a:gd name="T29" fmla="*/ 471 h 546"/>
                <a:gd name="T30" fmla="*/ 89 w 634"/>
                <a:gd name="T31" fmla="*/ 545 h 546"/>
                <a:gd name="T32" fmla="*/ 398 w 634"/>
                <a:gd name="T33" fmla="*/ 545 h 546"/>
                <a:gd name="T34" fmla="*/ 471 w 634"/>
                <a:gd name="T35" fmla="*/ 471 h 546"/>
                <a:gd name="T36" fmla="*/ 471 w 634"/>
                <a:gd name="T37" fmla="*/ 457 h 546"/>
                <a:gd name="T38" fmla="*/ 589 w 634"/>
                <a:gd name="T39" fmla="*/ 545 h 546"/>
                <a:gd name="T40" fmla="*/ 633 w 634"/>
                <a:gd name="T41" fmla="*/ 516 h 546"/>
                <a:gd name="T42" fmla="*/ 633 w 634"/>
                <a:gd name="T43" fmla="*/ 280 h 546"/>
                <a:gd name="T44" fmla="*/ 589 w 634"/>
                <a:gd name="T45" fmla="*/ 236 h 546"/>
                <a:gd name="T46" fmla="*/ 44 w 634"/>
                <a:gd name="T47" fmla="*/ 162 h 546"/>
                <a:gd name="T48" fmla="*/ 44 w 634"/>
                <a:gd name="T49" fmla="*/ 162 h 546"/>
                <a:gd name="T50" fmla="*/ 118 w 634"/>
                <a:gd name="T51" fmla="*/ 74 h 546"/>
                <a:gd name="T52" fmla="*/ 207 w 634"/>
                <a:gd name="T53" fmla="*/ 162 h 546"/>
                <a:gd name="T54" fmla="*/ 118 w 634"/>
                <a:gd name="T55" fmla="*/ 236 h 546"/>
                <a:gd name="T56" fmla="*/ 44 w 634"/>
                <a:gd name="T57" fmla="*/ 162 h 546"/>
                <a:gd name="T58" fmla="*/ 442 w 634"/>
                <a:gd name="T59" fmla="*/ 471 h 546"/>
                <a:gd name="T60" fmla="*/ 442 w 634"/>
                <a:gd name="T61" fmla="*/ 471 h 546"/>
                <a:gd name="T62" fmla="*/ 398 w 634"/>
                <a:gd name="T63" fmla="*/ 516 h 546"/>
                <a:gd name="T64" fmla="*/ 89 w 634"/>
                <a:gd name="T65" fmla="*/ 516 h 546"/>
                <a:gd name="T66" fmla="*/ 44 w 634"/>
                <a:gd name="T67" fmla="*/ 471 h 546"/>
                <a:gd name="T68" fmla="*/ 44 w 634"/>
                <a:gd name="T69" fmla="*/ 309 h 546"/>
                <a:gd name="T70" fmla="*/ 89 w 634"/>
                <a:gd name="T71" fmla="*/ 280 h 546"/>
                <a:gd name="T72" fmla="*/ 398 w 634"/>
                <a:gd name="T73" fmla="*/ 280 h 546"/>
                <a:gd name="T74" fmla="*/ 442 w 634"/>
                <a:gd name="T75" fmla="*/ 309 h 546"/>
                <a:gd name="T76" fmla="*/ 442 w 634"/>
                <a:gd name="T77" fmla="*/ 471 h 546"/>
                <a:gd name="T78" fmla="*/ 383 w 634"/>
                <a:gd name="T79" fmla="*/ 236 h 546"/>
                <a:gd name="T80" fmla="*/ 383 w 634"/>
                <a:gd name="T81" fmla="*/ 236 h 546"/>
                <a:gd name="T82" fmla="*/ 280 w 634"/>
                <a:gd name="T83" fmla="*/ 133 h 546"/>
                <a:gd name="T84" fmla="*/ 383 w 634"/>
                <a:gd name="T85" fmla="*/ 44 h 546"/>
                <a:gd name="T86" fmla="*/ 471 w 634"/>
                <a:gd name="T87" fmla="*/ 133 h 546"/>
                <a:gd name="T88" fmla="*/ 383 w 634"/>
                <a:gd name="T89" fmla="*/ 236 h 546"/>
                <a:gd name="T90" fmla="*/ 589 w 634"/>
                <a:gd name="T91" fmla="*/ 516 h 546"/>
                <a:gd name="T92" fmla="*/ 589 w 634"/>
                <a:gd name="T93" fmla="*/ 516 h 546"/>
                <a:gd name="T94" fmla="*/ 471 w 634"/>
                <a:gd name="T95" fmla="*/ 412 h 546"/>
                <a:gd name="T96" fmla="*/ 471 w 634"/>
                <a:gd name="T97" fmla="*/ 354 h 546"/>
                <a:gd name="T98" fmla="*/ 589 w 634"/>
                <a:gd name="T99" fmla="*/ 280 h 546"/>
                <a:gd name="T100" fmla="*/ 589 w 634"/>
                <a:gd name="T101" fmla="*/ 51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4" h="546">
                  <a:moveTo>
                    <a:pt x="589" y="236"/>
                  </a:moveTo>
                  <a:lnTo>
                    <a:pt x="589" y="236"/>
                  </a:lnTo>
                  <a:cubicBezTo>
                    <a:pt x="471" y="309"/>
                    <a:pt x="471" y="309"/>
                    <a:pt x="471" y="309"/>
                  </a:cubicBezTo>
                  <a:cubicBezTo>
                    <a:pt x="471" y="295"/>
                    <a:pt x="471" y="265"/>
                    <a:pt x="442" y="250"/>
                  </a:cubicBezTo>
                  <a:cubicBezTo>
                    <a:pt x="486" y="236"/>
                    <a:pt x="516" y="191"/>
                    <a:pt x="516" y="133"/>
                  </a:cubicBezTo>
                  <a:cubicBezTo>
                    <a:pt x="516" y="59"/>
                    <a:pt x="457" y="0"/>
                    <a:pt x="383" y="0"/>
                  </a:cubicBezTo>
                  <a:cubicBezTo>
                    <a:pt x="310" y="0"/>
                    <a:pt x="236" y="59"/>
                    <a:pt x="236" y="133"/>
                  </a:cubicBezTo>
                  <a:cubicBezTo>
                    <a:pt x="236" y="177"/>
                    <a:pt x="251" y="207"/>
                    <a:pt x="280" y="236"/>
                  </a:cubicBezTo>
                  <a:cubicBezTo>
                    <a:pt x="207" y="236"/>
                    <a:pt x="207" y="236"/>
                    <a:pt x="207" y="236"/>
                  </a:cubicBezTo>
                  <a:cubicBezTo>
                    <a:pt x="236" y="221"/>
                    <a:pt x="236" y="191"/>
                    <a:pt x="236" y="162"/>
                  </a:cubicBezTo>
                  <a:cubicBezTo>
                    <a:pt x="236" y="89"/>
                    <a:pt x="192" y="44"/>
                    <a:pt x="118" y="44"/>
                  </a:cubicBezTo>
                  <a:cubicBezTo>
                    <a:pt x="59" y="44"/>
                    <a:pt x="0" y="89"/>
                    <a:pt x="0" y="162"/>
                  </a:cubicBezTo>
                  <a:cubicBezTo>
                    <a:pt x="0" y="191"/>
                    <a:pt x="15" y="221"/>
                    <a:pt x="44" y="250"/>
                  </a:cubicBezTo>
                  <a:cubicBezTo>
                    <a:pt x="15" y="265"/>
                    <a:pt x="0" y="280"/>
                    <a:pt x="0" y="309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516"/>
                    <a:pt x="44" y="545"/>
                    <a:pt x="89" y="545"/>
                  </a:cubicBezTo>
                  <a:cubicBezTo>
                    <a:pt x="398" y="545"/>
                    <a:pt x="398" y="545"/>
                    <a:pt x="398" y="545"/>
                  </a:cubicBezTo>
                  <a:cubicBezTo>
                    <a:pt x="442" y="545"/>
                    <a:pt x="471" y="516"/>
                    <a:pt x="471" y="471"/>
                  </a:cubicBezTo>
                  <a:cubicBezTo>
                    <a:pt x="471" y="457"/>
                    <a:pt x="471" y="457"/>
                    <a:pt x="471" y="457"/>
                  </a:cubicBezTo>
                  <a:cubicBezTo>
                    <a:pt x="589" y="545"/>
                    <a:pt x="589" y="545"/>
                    <a:pt x="589" y="545"/>
                  </a:cubicBezTo>
                  <a:cubicBezTo>
                    <a:pt x="619" y="545"/>
                    <a:pt x="633" y="530"/>
                    <a:pt x="633" y="516"/>
                  </a:cubicBezTo>
                  <a:cubicBezTo>
                    <a:pt x="633" y="280"/>
                    <a:pt x="633" y="280"/>
                    <a:pt x="633" y="280"/>
                  </a:cubicBezTo>
                  <a:cubicBezTo>
                    <a:pt x="633" y="250"/>
                    <a:pt x="619" y="236"/>
                    <a:pt x="589" y="236"/>
                  </a:cubicBezTo>
                  <a:close/>
                  <a:moveTo>
                    <a:pt x="44" y="162"/>
                  </a:moveTo>
                  <a:lnTo>
                    <a:pt x="44" y="162"/>
                  </a:lnTo>
                  <a:cubicBezTo>
                    <a:pt x="44" y="118"/>
                    <a:pt x="74" y="74"/>
                    <a:pt x="118" y="74"/>
                  </a:cubicBezTo>
                  <a:cubicBezTo>
                    <a:pt x="162" y="74"/>
                    <a:pt x="207" y="118"/>
                    <a:pt x="207" y="162"/>
                  </a:cubicBezTo>
                  <a:cubicBezTo>
                    <a:pt x="207" y="207"/>
                    <a:pt x="162" y="236"/>
                    <a:pt x="118" y="236"/>
                  </a:cubicBezTo>
                  <a:cubicBezTo>
                    <a:pt x="74" y="236"/>
                    <a:pt x="44" y="207"/>
                    <a:pt x="44" y="162"/>
                  </a:cubicBezTo>
                  <a:close/>
                  <a:moveTo>
                    <a:pt x="442" y="471"/>
                  </a:moveTo>
                  <a:lnTo>
                    <a:pt x="442" y="471"/>
                  </a:lnTo>
                  <a:cubicBezTo>
                    <a:pt x="442" y="486"/>
                    <a:pt x="412" y="516"/>
                    <a:pt x="398" y="516"/>
                  </a:cubicBezTo>
                  <a:cubicBezTo>
                    <a:pt x="89" y="516"/>
                    <a:pt x="89" y="516"/>
                    <a:pt x="89" y="516"/>
                  </a:cubicBezTo>
                  <a:cubicBezTo>
                    <a:pt x="59" y="516"/>
                    <a:pt x="44" y="486"/>
                    <a:pt x="44" y="471"/>
                  </a:cubicBezTo>
                  <a:cubicBezTo>
                    <a:pt x="44" y="309"/>
                    <a:pt x="44" y="309"/>
                    <a:pt x="44" y="309"/>
                  </a:cubicBezTo>
                  <a:cubicBezTo>
                    <a:pt x="44" y="295"/>
                    <a:pt x="59" y="280"/>
                    <a:pt x="89" y="280"/>
                  </a:cubicBezTo>
                  <a:cubicBezTo>
                    <a:pt x="398" y="280"/>
                    <a:pt x="398" y="280"/>
                    <a:pt x="398" y="280"/>
                  </a:cubicBezTo>
                  <a:cubicBezTo>
                    <a:pt x="412" y="280"/>
                    <a:pt x="442" y="295"/>
                    <a:pt x="442" y="309"/>
                  </a:cubicBezTo>
                  <a:lnTo>
                    <a:pt x="442" y="471"/>
                  </a:lnTo>
                  <a:close/>
                  <a:moveTo>
                    <a:pt x="383" y="236"/>
                  </a:moveTo>
                  <a:lnTo>
                    <a:pt x="383" y="236"/>
                  </a:lnTo>
                  <a:cubicBezTo>
                    <a:pt x="324" y="236"/>
                    <a:pt x="280" y="191"/>
                    <a:pt x="280" y="133"/>
                  </a:cubicBezTo>
                  <a:cubicBezTo>
                    <a:pt x="280" y="89"/>
                    <a:pt x="324" y="44"/>
                    <a:pt x="383" y="44"/>
                  </a:cubicBezTo>
                  <a:cubicBezTo>
                    <a:pt x="427" y="44"/>
                    <a:pt x="471" y="89"/>
                    <a:pt x="471" y="133"/>
                  </a:cubicBezTo>
                  <a:cubicBezTo>
                    <a:pt x="471" y="191"/>
                    <a:pt x="427" y="236"/>
                    <a:pt x="383" y="236"/>
                  </a:cubicBezTo>
                  <a:close/>
                  <a:moveTo>
                    <a:pt x="589" y="516"/>
                  </a:moveTo>
                  <a:lnTo>
                    <a:pt x="589" y="516"/>
                  </a:lnTo>
                  <a:cubicBezTo>
                    <a:pt x="471" y="412"/>
                    <a:pt x="471" y="412"/>
                    <a:pt x="471" y="412"/>
                  </a:cubicBezTo>
                  <a:cubicBezTo>
                    <a:pt x="471" y="398"/>
                    <a:pt x="471" y="368"/>
                    <a:pt x="471" y="354"/>
                  </a:cubicBezTo>
                  <a:cubicBezTo>
                    <a:pt x="589" y="280"/>
                    <a:pt x="589" y="280"/>
                    <a:pt x="589" y="280"/>
                  </a:cubicBezTo>
                  <a:cubicBezTo>
                    <a:pt x="589" y="309"/>
                    <a:pt x="589" y="501"/>
                    <a:pt x="589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91969B"/>
                </a:solidFill>
                <a:latin typeface="Lato Light"/>
              </a:endParaRPr>
            </a:p>
          </p:txBody>
        </p:sp>
        <p:sp>
          <p:nvSpPr>
            <p:cNvPr id="39" name="Freeform 142">
              <a:extLst>
                <a:ext uri="{FF2B5EF4-FFF2-40B4-BE49-F238E27FC236}">
                  <a16:creationId xmlns:a16="http://schemas.microsoft.com/office/drawing/2014/main" id="{C119DBD0-D35F-4645-A5E7-3E04E19A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218" y="2608812"/>
              <a:ext cx="809878" cy="854274"/>
            </a:xfrm>
            <a:custGeom>
              <a:avLst/>
              <a:gdLst>
                <a:gd name="T0" fmla="*/ 530 w 604"/>
                <a:gd name="T1" fmla="*/ 0 h 634"/>
                <a:gd name="T2" fmla="*/ 530 w 604"/>
                <a:gd name="T3" fmla="*/ 0 h 634"/>
                <a:gd name="T4" fmla="*/ 74 w 604"/>
                <a:gd name="T5" fmla="*/ 0 h 634"/>
                <a:gd name="T6" fmla="*/ 0 w 604"/>
                <a:gd name="T7" fmla="*/ 74 h 634"/>
                <a:gd name="T8" fmla="*/ 0 w 604"/>
                <a:gd name="T9" fmla="*/ 427 h 634"/>
                <a:gd name="T10" fmla="*/ 74 w 604"/>
                <a:gd name="T11" fmla="*/ 516 h 634"/>
                <a:gd name="T12" fmla="*/ 236 w 604"/>
                <a:gd name="T13" fmla="*/ 516 h 634"/>
                <a:gd name="T14" fmla="*/ 236 w 604"/>
                <a:gd name="T15" fmla="*/ 589 h 634"/>
                <a:gd name="T16" fmla="*/ 191 w 604"/>
                <a:gd name="T17" fmla="*/ 589 h 634"/>
                <a:gd name="T18" fmla="*/ 177 w 604"/>
                <a:gd name="T19" fmla="*/ 604 h 634"/>
                <a:gd name="T20" fmla="*/ 191 w 604"/>
                <a:gd name="T21" fmla="*/ 633 h 634"/>
                <a:gd name="T22" fmla="*/ 427 w 604"/>
                <a:gd name="T23" fmla="*/ 633 h 634"/>
                <a:gd name="T24" fmla="*/ 441 w 604"/>
                <a:gd name="T25" fmla="*/ 604 h 634"/>
                <a:gd name="T26" fmla="*/ 427 w 604"/>
                <a:gd name="T27" fmla="*/ 589 h 634"/>
                <a:gd name="T28" fmla="*/ 383 w 604"/>
                <a:gd name="T29" fmla="*/ 589 h 634"/>
                <a:gd name="T30" fmla="*/ 383 w 604"/>
                <a:gd name="T31" fmla="*/ 516 h 634"/>
                <a:gd name="T32" fmla="*/ 530 w 604"/>
                <a:gd name="T33" fmla="*/ 516 h 634"/>
                <a:gd name="T34" fmla="*/ 603 w 604"/>
                <a:gd name="T35" fmla="*/ 427 h 634"/>
                <a:gd name="T36" fmla="*/ 603 w 604"/>
                <a:gd name="T37" fmla="*/ 74 h 634"/>
                <a:gd name="T38" fmla="*/ 530 w 604"/>
                <a:gd name="T39" fmla="*/ 0 h 634"/>
                <a:gd name="T40" fmla="*/ 353 w 604"/>
                <a:gd name="T41" fmla="*/ 589 h 634"/>
                <a:gd name="T42" fmla="*/ 353 w 604"/>
                <a:gd name="T43" fmla="*/ 589 h 634"/>
                <a:gd name="T44" fmla="*/ 265 w 604"/>
                <a:gd name="T45" fmla="*/ 589 h 634"/>
                <a:gd name="T46" fmla="*/ 265 w 604"/>
                <a:gd name="T47" fmla="*/ 516 h 634"/>
                <a:gd name="T48" fmla="*/ 353 w 604"/>
                <a:gd name="T49" fmla="*/ 516 h 634"/>
                <a:gd name="T50" fmla="*/ 353 w 604"/>
                <a:gd name="T51" fmla="*/ 589 h 634"/>
                <a:gd name="T52" fmla="*/ 559 w 604"/>
                <a:gd name="T53" fmla="*/ 427 h 634"/>
                <a:gd name="T54" fmla="*/ 559 w 604"/>
                <a:gd name="T55" fmla="*/ 427 h 634"/>
                <a:gd name="T56" fmla="*/ 530 w 604"/>
                <a:gd name="T57" fmla="*/ 471 h 634"/>
                <a:gd name="T58" fmla="*/ 74 w 604"/>
                <a:gd name="T59" fmla="*/ 471 h 634"/>
                <a:gd name="T60" fmla="*/ 29 w 604"/>
                <a:gd name="T61" fmla="*/ 427 h 634"/>
                <a:gd name="T62" fmla="*/ 29 w 604"/>
                <a:gd name="T63" fmla="*/ 398 h 634"/>
                <a:gd name="T64" fmla="*/ 559 w 604"/>
                <a:gd name="T65" fmla="*/ 398 h 634"/>
                <a:gd name="T66" fmla="*/ 559 w 604"/>
                <a:gd name="T67" fmla="*/ 427 h 634"/>
                <a:gd name="T68" fmla="*/ 559 w 604"/>
                <a:gd name="T69" fmla="*/ 354 h 634"/>
                <a:gd name="T70" fmla="*/ 559 w 604"/>
                <a:gd name="T71" fmla="*/ 354 h 634"/>
                <a:gd name="T72" fmla="*/ 29 w 604"/>
                <a:gd name="T73" fmla="*/ 354 h 634"/>
                <a:gd name="T74" fmla="*/ 29 w 604"/>
                <a:gd name="T75" fmla="*/ 74 h 634"/>
                <a:gd name="T76" fmla="*/ 74 w 604"/>
                <a:gd name="T77" fmla="*/ 44 h 634"/>
                <a:gd name="T78" fmla="*/ 530 w 604"/>
                <a:gd name="T79" fmla="*/ 44 h 634"/>
                <a:gd name="T80" fmla="*/ 559 w 604"/>
                <a:gd name="T81" fmla="*/ 74 h 634"/>
                <a:gd name="T82" fmla="*/ 559 w 604"/>
                <a:gd name="T83" fmla="*/ 35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4" h="634">
                  <a:moveTo>
                    <a:pt x="530" y="0"/>
                  </a:moveTo>
                  <a:lnTo>
                    <a:pt x="530" y="0"/>
                  </a:lnTo>
                  <a:cubicBezTo>
                    <a:pt x="74" y="0"/>
                    <a:pt x="74" y="0"/>
                    <a:pt x="74" y="0"/>
                  </a:cubicBezTo>
                  <a:cubicBezTo>
                    <a:pt x="29" y="0"/>
                    <a:pt x="0" y="30"/>
                    <a:pt x="0" y="74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0" y="471"/>
                    <a:pt x="29" y="516"/>
                    <a:pt x="74" y="516"/>
                  </a:cubicBezTo>
                  <a:cubicBezTo>
                    <a:pt x="236" y="516"/>
                    <a:pt x="236" y="516"/>
                    <a:pt x="236" y="516"/>
                  </a:cubicBezTo>
                  <a:cubicBezTo>
                    <a:pt x="236" y="589"/>
                    <a:pt x="236" y="589"/>
                    <a:pt x="236" y="589"/>
                  </a:cubicBezTo>
                  <a:cubicBezTo>
                    <a:pt x="191" y="589"/>
                    <a:pt x="191" y="589"/>
                    <a:pt x="191" y="589"/>
                  </a:cubicBezTo>
                  <a:cubicBezTo>
                    <a:pt x="177" y="589"/>
                    <a:pt x="177" y="604"/>
                    <a:pt x="177" y="604"/>
                  </a:cubicBezTo>
                  <a:cubicBezTo>
                    <a:pt x="177" y="619"/>
                    <a:pt x="177" y="633"/>
                    <a:pt x="191" y="633"/>
                  </a:cubicBezTo>
                  <a:cubicBezTo>
                    <a:pt x="427" y="633"/>
                    <a:pt x="427" y="633"/>
                    <a:pt x="427" y="633"/>
                  </a:cubicBezTo>
                  <a:cubicBezTo>
                    <a:pt x="441" y="633"/>
                    <a:pt x="441" y="619"/>
                    <a:pt x="441" y="604"/>
                  </a:cubicBezTo>
                  <a:cubicBezTo>
                    <a:pt x="441" y="604"/>
                    <a:pt x="441" y="589"/>
                    <a:pt x="427" y="589"/>
                  </a:cubicBezTo>
                  <a:cubicBezTo>
                    <a:pt x="383" y="589"/>
                    <a:pt x="383" y="589"/>
                    <a:pt x="383" y="589"/>
                  </a:cubicBezTo>
                  <a:cubicBezTo>
                    <a:pt x="383" y="516"/>
                    <a:pt x="383" y="516"/>
                    <a:pt x="383" y="516"/>
                  </a:cubicBezTo>
                  <a:cubicBezTo>
                    <a:pt x="530" y="516"/>
                    <a:pt x="530" y="516"/>
                    <a:pt x="530" y="516"/>
                  </a:cubicBezTo>
                  <a:cubicBezTo>
                    <a:pt x="574" y="516"/>
                    <a:pt x="603" y="471"/>
                    <a:pt x="603" y="427"/>
                  </a:cubicBezTo>
                  <a:cubicBezTo>
                    <a:pt x="603" y="74"/>
                    <a:pt x="603" y="74"/>
                    <a:pt x="603" y="74"/>
                  </a:cubicBezTo>
                  <a:cubicBezTo>
                    <a:pt x="603" y="30"/>
                    <a:pt x="574" y="0"/>
                    <a:pt x="530" y="0"/>
                  </a:cubicBezTo>
                  <a:close/>
                  <a:moveTo>
                    <a:pt x="353" y="589"/>
                  </a:moveTo>
                  <a:lnTo>
                    <a:pt x="353" y="589"/>
                  </a:lnTo>
                  <a:cubicBezTo>
                    <a:pt x="265" y="589"/>
                    <a:pt x="265" y="589"/>
                    <a:pt x="265" y="589"/>
                  </a:cubicBezTo>
                  <a:cubicBezTo>
                    <a:pt x="265" y="516"/>
                    <a:pt x="265" y="516"/>
                    <a:pt x="265" y="516"/>
                  </a:cubicBezTo>
                  <a:cubicBezTo>
                    <a:pt x="353" y="516"/>
                    <a:pt x="353" y="516"/>
                    <a:pt x="353" y="516"/>
                  </a:cubicBezTo>
                  <a:lnTo>
                    <a:pt x="353" y="589"/>
                  </a:lnTo>
                  <a:close/>
                  <a:moveTo>
                    <a:pt x="559" y="427"/>
                  </a:moveTo>
                  <a:lnTo>
                    <a:pt x="559" y="427"/>
                  </a:lnTo>
                  <a:cubicBezTo>
                    <a:pt x="559" y="457"/>
                    <a:pt x="545" y="471"/>
                    <a:pt x="530" y="471"/>
                  </a:cubicBezTo>
                  <a:cubicBezTo>
                    <a:pt x="74" y="471"/>
                    <a:pt x="74" y="471"/>
                    <a:pt x="74" y="471"/>
                  </a:cubicBezTo>
                  <a:cubicBezTo>
                    <a:pt x="59" y="471"/>
                    <a:pt x="29" y="457"/>
                    <a:pt x="29" y="427"/>
                  </a:cubicBezTo>
                  <a:cubicBezTo>
                    <a:pt x="29" y="398"/>
                    <a:pt x="29" y="398"/>
                    <a:pt x="29" y="398"/>
                  </a:cubicBezTo>
                  <a:cubicBezTo>
                    <a:pt x="559" y="398"/>
                    <a:pt x="559" y="398"/>
                    <a:pt x="559" y="398"/>
                  </a:cubicBezTo>
                  <a:lnTo>
                    <a:pt x="559" y="427"/>
                  </a:lnTo>
                  <a:close/>
                  <a:moveTo>
                    <a:pt x="559" y="354"/>
                  </a:moveTo>
                  <a:lnTo>
                    <a:pt x="559" y="354"/>
                  </a:lnTo>
                  <a:cubicBezTo>
                    <a:pt x="29" y="354"/>
                    <a:pt x="29" y="354"/>
                    <a:pt x="29" y="35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59"/>
                    <a:pt x="59" y="44"/>
                    <a:pt x="74" y="44"/>
                  </a:cubicBezTo>
                  <a:cubicBezTo>
                    <a:pt x="530" y="44"/>
                    <a:pt x="530" y="44"/>
                    <a:pt x="530" y="44"/>
                  </a:cubicBezTo>
                  <a:cubicBezTo>
                    <a:pt x="545" y="44"/>
                    <a:pt x="559" y="59"/>
                    <a:pt x="559" y="74"/>
                  </a:cubicBezTo>
                  <a:lnTo>
                    <a:pt x="559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91969B"/>
                </a:solidFill>
                <a:latin typeface="Lato Light"/>
              </a:endParaRPr>
            </a:p>
          </p:txBody>
        </p:sp>
        <p:sp>
          <p:nvSpPr>
            <p:cNvPr id="40" name="Freeform 144">
              <a:extLst>
                <a:ext uri="{FF2B5EF4-FFF2-40B4-BE49-F238E27FC236}">
                  <a16:creationId xmlns:a16="http://schemas.microsoft.com/office/drawing/2014/main" id="{1EE007CC-008B-4E0F-8AD1-A129E991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112" y="3388542"/>
              <a:ext cx="353198" cy="640334"/>
            </a:xfrm>
            <a:custGeom>
              <a:avLst/>
              <a:gdLst>
                <a:gd name="T0" fmla="*/ 177 w 354"/>
                <a:gd name="T1" fmla="*/ 545 h 634"/>
                <a:gd name="T2" fmla="*/ 177 w 354"/>
                <a:gd name="T3" fmla="*/ 545 h 634"/>
                <a:gd name="T4" fmla="*/ 221 w 354"/>
                <a:gd name="T5" fmla="*/ 516 h 634"/>
                <a:gd name="T6" fmla="*/ 177 w 354"/>
                <a:gd name="T7" fmla="*/ 471 h 634"/>
                <a:gd name="T8" fmla="*/ 147 w 354"/>
                <a:gd name="T9" fmla="*/ 516 h 634"/>
                <a:gd name="T10" fmla="*/ 177 w 354"/>
                <a:gd name="T11" fmla="*/ 545 h 634"/>
                <a:gd name="T12" fmla="*/ 280 w 354"/>
                <a:gd name="T13" fmla="*/ 0 h 634"/>
                <a:gd name="T14" fmla="*/ 280 w 354"/>
                <a:gd name="T15" fmla="*/ 0 h 634"/>
                <a:gd name="T16" fmla="*/ 89 w 354"/>
                <a:gd name="T17" fmla="*/ 0 h 634"/>
                <a:gd name="T18" fmla="*/ 0 w 354"/>
                <a:gd name="T19" fmla="*/ 74 h 634"/>
                <a:gd name="T20" fmla="*/ 0 w 354"/>
                <a:gd name="T21" fmla="*/ 545 h 634"/>
                <a:gd name="T22" fmla="*/ 89 w 354"/>
                <a:gd name="T23" fmla="*/ 633 h 634"/>
                <a:gd name="T24" fmla="*/ 280 w 354"/>
                <a:gd name="T25" fmla="*/ 633 h 634"/>
                <a:gd name="T26" fmla="*/ 353 w 354"/>
                <a:gd name="T27" fmla="*/ 545 h 634"/>
                <a:gd name="T28" fmla="*/ 353 w 354"/>
                <a:gd name="T29" fmla="*/ 74 h 634"/>
                <a:gd name="T30" fmla="*/ 280 w 354"/>
                <a:gd name="T31" fmla="*/ 0 h 634"/>
                <a:gd name="T32" fmla="*/ 324 w 354"/>
                <a:gd name="T33" fmla="*/ 545 h 634"/>
                <a:gd name="T34" fmla="*/ 324 w 354"/>
                <a:gd name="T35" fmla="*/ 545 h 634"/>
                <a:gd name="T36" fmla="*/ 280 w 354"/>
                <a:gd name="T37" fmla="*/ 589 h 634"/>
                <a:gd name="T38" fmla="*/ 89 w 354"/>
                <a:gd name="T39" fmla="*/ 589 h 634"/>
                <a:gd name="T40" fmla="*/ 44 w 354"/>
                <a:gd name="T41" fmla="*/ 545 h 634"/>
                <a:gd name="T42" fmla="*/ 44 w 354"/>
                <a:gd name="T43" fmla="*/ 427 h 634"/>
                <a:gd name="T44" fmla="*/ 324 w 354"/>
                <a:gd name="T45" fmla="*/ 427 h 634"/>
                <a:gd name="T46" fmla="*/ 324 w 354"/>
                <a:gd name="T47" fmla="*/ 545 h 634"/>
                <a:gd name="T48" fmla="*/ 324 w 354"/>
                <a:gd name="T49" fmla="*/ 398 h 634"/>
                <a:gd name="T50" fmla="*/ 324 w 354"/>
                <a:gd name="T51" fmla="*/ 398 h 634"/>
                <a:gd name="T52" fmla="*/ 44 w 354"/>
                <a:gd name="T53" fmla="*/ 398 h 634"/>
                <a:gd name="T54" fmla="*/ 44 w 354"/>
                <a:gd name="T55" fmla="*/ 133 h 634"/>
                <a:gd name="T56" fmla="*/ 324 w 354"/>
                <a:gd name="T57" fmla="*/ 133 h 634"/>
                <a:gd name="T58" fmla="*/ 324 w 354"/>
                <a:gd name="T59" fmla="*/ 398 h 634"/>
                <a:gd name="T60" fmla="*/ 324 w 354"/>
                <a:gd name="T61" fmla="*/ 103 h 634"/>
                <a:gd name="T62" fmla="*/ 324 w 354"/>
                <a:gd name="T63" fmla="*/ 103 h 634"/>
                <a:gd name="T64" fmla="*/ 44 w 354"/>
                <a:gd name="T65" fmla="*/ 103 h 634"/>
                <a:gd name="T66" fmla="*/ 44 w 354"/>
                <a:gd name="T67" fmla="*/ 74 h 634"/>
                <a:gd name="T68" fmla="*/ 89 w 354"/>
                <a:gd name="T69" fmla="*/ 44 h 634"/>
                <a:gd name="T70" fmla="*/ 280 w 354"/>
                <a:gd name="T71" fmla="*/ 44 h 634"/>
                <a:gd name="T72" fmla="*/ 324 w 354"/>
                <a:gd name="T73" fmla="*/ 74 h 634"/>
                <a:gd name="T74" fmla="*/ 324 w 354"/>
                <a:gd name="T75" fmla="*/ 10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4" h="634">
                  <a:moveTo>
                    <a:pt x="177" y="545"/>
                  </a:moveTo>
                  <a:lnTo>
                    <a:pt x="177" y="545"/>
                  </a:lnTo>
                  <a:cubicBezTo>
                    <a:pt x="206" y="545"/>
                    <a:pt x="221" y="530"/>
                    <a:pt x="221" y="516"/>
                  </a:cubicBezTo>
                  <a:cubicBezTo>
                    <a:pt x="221" y="486"/>
                    <a:pt x="206" y="471"/>
                    <a:pt x="177" y="471"/>
                  </a:cubicBezTo>
                  <a:cubicBezTo>
                    <a:pt x="162" y="471"/>
                    <a:pt x="147" y="486"/>
                    <a:pt x="147" y="516"/>
                  </a:cubicBezTo>
                  <a:cubicBezTo>
                    <a:pt x="147" y="530"/>
                    <a:pt x="162" y="545"/>
                    <a:pt x="177" y="545"/>
                  </a:cubicBezTo>
                  <a:close/>
                  <a:moveTo>
                    <a:pt x="280" y="0"/>
                  </a:moveTo>
                  <a:lnTo>
                    <a:pt x="280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44" y="633"/>
                    <a:pt x="89" y="633"/>
                  </a:cubicBezTo>
                  <a:cubicBezTo>
                    <a:pt x="280" y="633"/>
                    <a:pt x="280" y="633"/>
                    <a:pt x="280" y="633"/>
                  </a:cubicBezTo>
                  <a:cubicBezTo>
                    <a:pt x="324" y="633"/>
                    <a:pt x="353" y="589"/>
                    <a:pt x="353" y="545"/>
                  </a:cubicBezTo>
                  <a:cubicBezTo>
                    <a:pt x="353" y="74"/>
                    <a:pt x="353" y="74"/>
                    <a:pt x="353" y="74"/>
                  </a:cubicBezTo>
                  <a:cubicBezTo>
                    <a:pt x="353" y="30"/>
                    <a:pt x="324" y="0"/>
                    <a:pt x="280" y="0"/>
                  </a:cubicBezTo>
                  <a:close/>
                  <a:moveTo>
                    <a:pt x="324" y="545"/>
                  </a:moveTo>
                  <a:lnTo>
                    <a:pt x="324" y="545"/>
                  </a:lnTo>
                  <a:cubicBezTo>
                    <a:pt x="324" y="574"/>
                    <a:pt x="294" y="589"/>
                    <a:pt x="280" y="589"/>
                  </a:cubicBezTo>
                  <a:cubicBezTo>
                    <a:pt x="89" y="589"/>
                    <a:pt x="89" y="589"/>
                    <a:pt x="89" y="589"/>
                  </a:cubicBezTo>
                  <a:cubicBezTo>
                    <a:pt x="59" y="589"/>
                    <a:pt x="44" y="574"/>
                    <a:pt x="44" y="545"/>
                  </a:cubicBezTo>
                  <a:cubicBezTo>
                    <a:pt x="44" y="427"/>
                    <a:pt x="44" y="427"/>
                    <a:pt x="44" y="427"/>
                  </a:cubicBezTo>
                  <a:cubicBezTo>
                    <a:pt x="324" y="427"/>
                    <a:pt x="324" y="427"/>
                    <a:pt x="324" y="427"/>
                  </a:cubicBezTo>
                  <a:lnTo>
                    <a:pt x="324" y="545"/>
                  </a:lnTo>
                  <a:close/>
                  <a:moveTo>
                    <a:pt x="324" y="398"/>
                  </a:moveTo>
                  <a:lnTo>
                    <a:pt x="324" y="398"/>
                  </a:lnTo>
                  <a:cubicBezTo>
                    <a:pt x="44" y="398"/>
                    <a:pt x="44" y="398"/>
                    <a:pt x="44" y="398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324" y="133"/>
                    <a:pt x="324" y="133"/>
                    <a:pt x="324" y="133"/>
                  </a:cubicBezTo>
                  <a:lnTo>
                    <a:pt x="324" y="398"/>
                  </a:lnTo>
                  <a:close/>
                  <a:moveTo>
                    <a:pt x="324" y="103"/>
                  </a:moveTo>
                  <a:lnTo>
                    <a:pt x="324" y="103"/>
                  </a:lnTo>
                  <a:cubicBezTo>
                    <a:pt x="44" y="103"/>
                    <a:pt x="44" y="103"/>
                    <a:pt x="44" y="103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59"/>
                    <a:pt x="59" y="44"/>
                    <a:pt x="89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94" y="44"/>
                    <a:pt x="324" y="59"/>
                    <a:pt x="324" y="74"/>
                  </a:cubicBezTo>
                  <a:lnTo>
                    <a:pt x="324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>
                <a:solidFill>
                  <a:srgbClr val="91969B"/>
                </a:solidFill>
                <a:latin typeface="Lato Ligh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391BFC9F-3040-4112-A845-7551E6625828}"/>
              </a:ext>
            </a:extLst>
          </p:cNvPr>
          <p:cNvSpPr txBox="1"/>
          <p:nvPr/>
        </p:nvSpPr>
        <p:spPr>
          <a:xfrm>
            <a:off x="8678863" y="3227103"/>
            <a:ext cx="2962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Simulate the orbit of satellite with different initial condition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78815C-FF7C-4FDA-B178-01465ABE3051}"/>
              </a:ext>
            </a:extLst>
          </p:cNvPr>
          <p:cNvSpPr txBox="1"/>
          <p:nvPr/>
        </p:nvSpPr>
        <p:spPr>
          <a:xfrm>
            <a:off x="4622325" y="1204916"/>
            <a:ext cx="2962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Type in the files to save the design</a:t>
            </a:r>
            <a:endParaRPr lang="zh-CN" altLang="en-US" sz="2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AE3105-A6B5-41A7-948A-FD76CC989D80}"/>
              </a:ext>
            </a:extLst>
          </p:cNvPr>
          <p:cNvSpPr txBox="1"/>
          <p:nvPr/>
        </p:nvSpPr>
        <p:spPr>
          <a:xfrm>
            <a:off x="565050" y="3062485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Fix files with lint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88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1" grpId="0"/>
      <p:bldP spid="43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24C4744-A0BB-4E4C-B4E7-2D9A7F634C9C}"/>
              </a:ext>
            </a:extLst>
          </p:cNvPr>
          <p:cNvSpPr/>
          <p:nvPr/>
        </p:nvSpPr>
        <p:spPr>
          <a:xfrm>
            <a:off x="-2116" y="2258296"/>
            <a:ext cx="12211050" cy="1652301"/>
          </a:xfrm>
          <a:custGeom>
            <a:avLst/>
            <a:gdLst>
              <a:gd name="connsiteX0" fmla="*/ 0 w 12192000"/>
              <a:gd name="connsiteY0" fmla="*/ 0 h 1069741"/>
              <a:gd name="connsiteX1" fmla="*/ 12192000 w 12192000"/>
              <a:gd name="connsiteY1" fmla="*/ 0 h 1069741"/>
              <a:gd name="connsiteX2" fmla="*/ 12192000 w 12192000"/>
              <a:gd name="connsiteY2" fmla="*/ 1069741 h 1069741"/>
              <a:gd name="connsiteX3" fmla="*/ 0 w 12192000"/>
              <a:gd name="connsiteY3" fmla="*/ 1069741 h 1069741"/>
              <a:gd name="connsiteX4" fmla="*/ 0 w 12192000"/>
              <a:gd name="connsiteY4" fmla="*/ 0 h 1069741"/>
              <a:gd name="connsiteX0" fmla="*/ 0 w 12192000"/>
              <a:gd name="connsiteY0" fmla="*/ 0 h 1069741"/>
              <a:gd name="connsiteX1" fmla="*/ 12192000 w 12192000"/>
              <a:gd name="connsiteY1" fmla="*/ 0 h 1069741"/>
              <a:gd name="connsiteX2" fmla="*/ 12192000 w 12192000"/>
              <a:gd name="connsiteY2" fmla="*/ 1069741 h 1069741"/>
              <a:gd name="connsiteX3" fmla="*/ 2076450 w 12192000"/>
              <a:gd name="connsiteY3" fmla="*/ 1061751 h 1069741"/>
              <a:gd name="connsiteX4" fmla="*/ 0 w 12192000"/>
              <a:gd name="connsiteY4" fmla="*/ 1069741 h 1069741"/>
              <a:gd name="connsiteX5" fmla="*/ 0 w 12192000"/>
              <a:gd name="connsiteY5" fmla="*/ 0 h 1069741"/>
              <a:gd name="connsiteX0" fmla="*/ 0 w 12192000"/>
              <a:gd name="connsiteY0" fmla="*/ 0 h 1652301"/>
              <a:gd name="connsiteX1" fmla="*/ 12192000 w 12192000"/>
              <a:gd name="connsiteY1" fmla="*/ 0 h 1652301"/>
              <a:gd name="connsiteX2" fmla="*/ 12192000 w 12192000"/>
              <a:gd name="connsiteY2" fmla="*/ 1069741 h 1652301"/>
              <a:gd name="connsiteX3" fmla="*/ 1962150 w 12192000"/>
              <a:gd name="connsiteY3" fmla="*/ 1652301 h 1652301"/>
              <a:gd name="connsiteX4" fmla="*/ 0 w 12192000"/>
              <a:gd name="connsiteY4" fmla="*/ 1069741 h 1652301"/>
              <a:gd name="connsiteX5" fmla="*/ 0 w 12192000"/>
              <a:gd name="connsiteY5" fmla="*/ 0 h 1652301"/>
              <a:gd name="connsiteX0" fmla="*/ 19050 w 12211050"/>
              <a:gd name="connsiteY0" fmla="*/ 0 h 1652301"/>
              <a:gd name="connsiteX1" fmla="*/ 12211050 w 12211050"/>
              <a:gd name="connsiteY1" fmla="*/ 0 h 1652301"/>
              <a:gd name="connsiteX2" fmla="*/ 12211050 w 12211050"/>
              <a:gd name="connsiteY2" fmla="*/ 1069741 h 1652301"/>
              <a:gd name="connsiteX3" fmla="*/ 1981200 w 12211050"/>
              <a:gd name="connsiteY3" fmla="*/ 1652301 h 1652301"/>
              <a:gd name="connsiteX4" fmla="*/ 0 w 12211050"/>
              <a:gd name="connsiteY4" fmla="*/ 1145941 h 1652301"/>
              <a:gd name="connsiteX5" fmla="*/ 19050 w 12211050"/>
              <a:gd name="connsiteY5" fmla="*/ 0 h 1652301"/>
              <a:gd name="connsiteX0" fmla="*/ 19050 w 12227983"/>
              <a:gd name="connsiteY0" fmla="*/ 0 h 1652301"/>
              <a:gd name="connsiteX1" fmla="*/ 12211050 w 12227983"/>
              <a:gd name="connsiteY1" fmla="*/ 0 h 1652301"/>
              <a:gd name="connsiteX2" fmla="*/ 12227983 w 12227983"/>
              <a:gd name="connsiteY2" fmla="*/ 985074 h 1652301"/>
              <a:gd name="connsiteX3" fmla="*/ 1981200 w 12227983"/>
              <a:gd name="connsiteY3" fmla="*/ 1652301 h 1652301"/>
              <a:gd name="connsiteX4" fmla="*/ 0 w 12227983"/>
              <a:gd name="connsiteY4" fmla="*/ 1145941 h 1652301"/>
              <a:gd name="connsiteX5" fmla="*/ 19050 w 12227983"/>
              <a:gd name="connsiteY5" fmla="*/ 0 h 1652301"/>
              <a:gd name="connsiteX0" fmla="*/ 19050 w 12227983"/>
              <a:gd name="connsiteY0" fmla="*/ 0 h 1652301"/>
              <a:gd name="connsiteX1" fmla="*/ 12211050 w 12227983"/>
              <a:gd name="connsiteY1" fmla="*/ 0 h 1652301"/>
              <a:gd name="connsiteX2" fmla="*/ 12227983 w 12227983"/>
              <a:gd name="connsiteY2" fmla="*/ 985074 h 1652301"/>
              <a:gd name="connsiteX3" fmla="*/ 1981200 w 12227983"/>
              <a:gd name="connsiteY3" fmla="*/ 1652301 h 1652301"/>
              <a:gd name="connsiteX4" fmla="*/ 0 w 12227983"/>
              <a:gd name="connsiteY4" fmla="*/ 1145941 h 1652301"/>
              <a:gd name="connsiteX5" fmla="*/ 19050 w 12227983"/>
              <a:gd name="connsiteY5" fmla="*/ 0 h 1652301"/>
              <a:gd name="connsiteX0" fmla="*/ 2117 w 12211050"/>
              <a:gd name="connsiteY0" fmla="*/ 0 h 1652301"/>
              <a:gd name="connsiteX1" fmla="*/ 12194117 w 12211050"/>
              <a:gd name="connsiteY1" fmla="*/ 0 h 1652301"/>
              <a:gd name="connsiteX2" fmla="*/ 12211050 w 12211050"/>
              <a:gd name="connsiteY2" fmla="*/ 985074 h 1652301"/>
              <a:gd name="connsiteX3" fmla="*/ 1964267 w 12211050"/>
              <a:gd name="connsiteY3" fmla="*/ 1652301 h 1652301"/>
              <a:gd name="connsiteX4" fmla="*/ 0 w 12211050"/>
              <a:gd name="connsiteY4" fmla="*/ 1145941 h 1652301"/>
              <a:gd name="connsiteX5" fmla="*/ 2117 w 12211050"/>
              <a:gd name="connsiteY5" fmla="*/ 0 h 165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050" h="1652301">
                <a:moveTo>
                  <a:pt x="2117" y="0"/>
                </a:moveTo>
                <a:lnTo>
                  <a:pt x="12194117" y="0"/>
                </a:lnTo>
                <a:lnTo>
                  <a:pt x="12211050" y="985074"/>
                </a:lnTo>
                <a:lnTo>
                  <a:pt x="1964267" y="1652301"/>
                </a:lnTo>
                <a:lnTo>
                  <a:pt x="0" y="1145941"/>
                </a:lnTo>
                <a:cubicBezTo>
                  <a:pt x="706" y="763961"/>
                  <a:pt x="1411" y="381980"/>
                  <a:pt x="211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322DA-2394-4D64-8A52-4E4687F728F6}"/>
              </a:ext>
            </a:extLst>
          </p:cNvPr>
          <p:cNvSpPr/>
          <p:nvPr/>
        </p:nvSpPr>
        <p:spPr>
          <a:xfrm>
            <a:off x="0" y="3031067"/>
            <a:ext cx="12192000" cy="3826933"/>
          </a:xfrm>
          <a:prstGeom prst="rect">
            <a:avLst/>
          </a:prstGeom>
          <a:solidFill>
            <a:srgbClr val="09003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D627E85-4960-4C61-8BE4-E2F063DE0F41}"/>
              </a:ext>
            </a:extLst>
          </p:cNvPr>
          <p:cNvCxnSpPr>
            <a:cxnSpLocks/>
          </p:cNvCxnSpPr>
          <p:nvPr/>
        </p:nvCxnSpPr>
        <p:spPr>
          <a:xfrm flipH="1">
            <a:off x="-2366596" y="3742523"/>
            <a:ext cx="4276198" cy="15045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930C826-4365-45FA-8291-901A8F488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1" b="34663"/>
          <a:stretch/>
        </p:blipFill>
        <p:spPr>
          <a:xfrm flipV="1">
            <a:off x="0" y="-1"/>
            <a:ext cx="12192000" cy="3742524"/>
          </a:xfrm>
          <a:custGeom>
            <a:avLst/>
            <a:gdLst>
              <a:gd name="connsiteX0" fmla="*/ 0 w 12192000"/>
              <a:gd name="connsiteY0" fmla="*/ 4343401 h 4343401"/>
              <a:gd name="connsiteX1" fmla="*/ 12192000 w 12192000"/>
              <a:gd name="connsiteY1" fmla="*/ 4343401 h 4343401"/>
              <a:gd name="connsiteX2" fmla="*/ 12192000 w 12192000"/>
              <a:gd name="connsiteY2" fmla="*/ 813735 h 4343401"/>
              <a:gd name="connsiteX3" fmla="*/ 1981201 w 12192000"/>
              <a:gd name="connsiteY3" fmla="*/ 0 h 4343401"/>
              <a:gd name="connsiteX4" fmla="*/ 0 w 12192000"/>
              <a:gd name="connsiteY4" fmla="*/ 532263 h 434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343401">
                <a:moveTo>
                  <a:pt x="0" y="4343401"/>
                </a:moveTo>
                <a:lnTo>
                  <a:pt x="12192000" y="4343401"/>
                </a:lnTo>
                <a:lnTo>
                  <a:pt x="12192000" y="813735"/>
                </a:lnTo>
                <a:lnTo>
                  <a:pt x="1981201" y="0"/>
                </a:lnTo>
                <a:lnTo>
                  <a:pt x="0" y="532263"/>
                </a:lnTo>
                <a:close/>
              </a:path>
            </a:pathLst>
          </a:custGeom>
          <a:ln w="3175">
            <a:solidFill>
              <a:schemeClr val="bg1">
                <a:alpha val="50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1EED1C-5B13-40AF-B99D-15D7147D80A4}"/>
              </a:ext>
            </a:extLst>
          </p:cNvPr>
          <p:cNvSpPr txBox="1"/>
          <p:nvPr/>
        </p:nvSpPr>
        <p:spPr>
          <a:xfrm>
            <a:off x="1828800" y="3834937"/>
            <a:ext cx="790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F2836A-B55B-4B60-A4F1-21103907B8E5}"/>
              </a:ext>
            </a:extLst>
          </p:cNvPr>
          <p:cNvSpPr txBox="1"/>
          <p:nvPr/>
        </p:nvSpPr>
        <p:spPr>
          <a:xfrm>
            <a:off x="1621370" y="2342615"/>
            <a:ext cx="123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800" b="1" dirty="0">
              <a:gradFill flip="none" rotWithShape="1">
                <a:gsLst>
                  <a:gs pos="20000">
                    <a:schemeClr val="accent1">
                      <a:lumMod val="5000"/>
                      <a:lumOff val="95000"/>
                    </a:schemeClr>
                  </a:gs>
                  <a:gs pos="85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0BDB472-21B7-4D93-BDC1-7C568072EAB2}"/>
              </a:ext>
            </a:extLst>
          </p:cNvPr>
          <p:cNvCxnSpPr>
            <a:cxnSpLocks/>
          </p:cNvCxnSpPr>
          <p:nvPr/>
        </p:nvCxnSpPr>
        <p:spPr>
          <a:xfrm>
            <a:off x="1962150" y="4743753"/>
            <a:ext cx="2619375" cy="0"/>
          </a:xfrm>
          <a:prstGeom prst="line">
            <a:avLst/>
          </a:prstGeom>
          <a:ln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B1126D-E788-4892-9F5E-3A2DCAFE4360}"/>
              </a:ext>
            </a:extLst>
          </p:cNvPr>
          <p:cNvSpPr txBox="1"/>
          <p:nvPr/>
        </p:nvSpPr>
        <p:spPr>
          <a:xfrm>
            <a:off x="2333628" y="2342615"/>
            <a:ext cx="123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F78392-4B82-4EF6-8BCF-E30C16A6BEEE}"/>
              </a:ext>
            </a:extLst>
          </p:cNvPr>
          <p:cNvSpPr txBox="1"/>
          <p:nvPr/>
        </p:nvSpPr>
        <p:spPr>
          <a:xfrm>
            <a:off x="2998261" y="2342615"/>
            <a:ext cx="123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7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rPr>
              <a:t>2</a:t>
            </a:r>
            <a:endParaRPr lang="zh-CN" altLang="en-US" dirty="0">
              <a:gradFill flip="none" rotWithShape="1">
                <a:gsLst>
                  <a:gs pos="20000">
                    <a:schemeClr val="accent1">
                      <a:lumMod val="5000"/>
                      <a:lumOff val="95000"/>
                    </a:schemeClr>
                  </a:gs>
                  <a:gs pos="75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B33765-BF36-4862-8CC7-9F195D486C53}"/>
              </a:ext>
            </a:extLst>
          </p:cNvPr>
          <p:cNvSpPr txBox="1"/>
          <p:nvPr/>
        </p:nvSpPr>
        <p:spPr>
          <a:xfrm>
            <a:off x="3672419" y="2342615"/>
            <a:ext cx="1235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D3273B-4307-4514-B24A-18E430E9EB6E}"/>
              </a:ext>
            </a:extLst>
          </p:cNvPr>
          <p:cNvSpPr/>
          <p:nvPr/>
        </p:nvSpPr>
        <p:spPr>
          <a:xfrm>
            <a:off x="6915150" y="-552450"/>
            <a:ext cx="495300" cy="310496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EFBED16-9F34-41BA-9062-AB33E28856E3}"/>
              </a:ext>
            </a:extLst>
          </p:cNvPr>
          <p:cNvCxnSpPr>
            <a:cxnSpLocks/>
          </p:cNvCxnSpPr>
          <p:nvPr/>
        </p:nvCxnSpPr>
        <p:spPr>
          <a:xfrm>
            <a:off x="4375152" y="3607883"/>
            <a:ext cx="8605674" cy="4033183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4B0385C-CE36-4B8D-AF43-C5F89836084E}"/>
              </a:ext>
            </a:extLst>
          </p:cNvPr>
          <p:cNvCxnSpPr>
            <a:cxnSpLocks/>
          </p:cNvCxnSpPr>
          <p:nvPr/>
        </p:nvCxnSpPr>
        <p:spPr>
          <a:xfrm flipH="1">
            <a:off x="216796" y="3321229"/>
            <a:ext cx="12596446" cy="443210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2736A01-9194-4F36-A69E-0F051E721E5E}"/>
              </a:ext>
            </a:extLst>
          </p:cNvPr>
          <p:cNvCxnSpPr>
            <a:cxnSpLocks/>
          </p:cNvCxnSpPr>
          <p:nvPr/>
        </p:nvCxnSpPr>
        <p:spPr>
          <a:xfrm>
            <a:off x="-621242" y="4657749"/>
            <a:ext cx="8605674" cy="4033183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1F534E9-AD57-40B9-8306-AFD5A7F2C549}"/>
              </a:ext>
            </a:extLst>
          </p:cNvPr>
          <p:cNvSpPr/>
          <p:nvPr/>
        </p:nvSpPr>
        <p:spPr>
          <a:xfrm>
            <a:off x="984250" y="5142528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935EFF2-0066-4B1D-BA98-E6C807A1F245}"/>
              </a:ext>
            </a:extLst>
          </p:cNvPr>
          <p:cNvSpPr/>
          <p:nvPr/>
        </p:nvSpPr>
        <p:spPr>
          <a:xfrm>
            <a:off x="10278805" y="4674102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7660B6B-39A5-485D-B181-7E3E1EA6A451}"/>
              </a:ext>
            </a:extLst>
          </p:cNvPr>
          <p:cNvSpPr/>
          <p:nvPr/>
        </p:nvSpPr>
        <p:spPr>
          <a:xfrm>
            <a:off x="1596763" y="6731647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0607C3-49F9-4438-9AE1-B490357C6A89}"/>
              </a:ext>
            </a:extLst>
          </p:cNvPr>
          <p:cNvSpPr/>
          <p:nvPr/>
        </p:nvSpPr>
        <p:spPr>
          <a:xfrm>
            <a:off x="3519490" y="6597570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F5450EF-2738-4F58-A635-AC247A1C0AB1}"/>
              </a:ext>
            </a:extLst>
          </p:cNvPr>
          <p:cNvSpPr/>
          <p:nvPr/>
        </p:nvSpPr>
        <p:spPr>
          <a:xfrm>
            <a:off x="5597169" y="4490782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94C9D5A-8D9D-4CF0-87A9-BA3E5A984148}"/>
              </a:ext>
            </a:extLst>
          </p:cNvPr>
          <p:cNvSpPr/>
          <p:nvPr/>
        </p:nvSpPr>
        <p:spPr>
          <a:xfrm>
            <a:off x="5547956" y="5884643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8F9D3D1-34AE-42D6-96E3-04E555F17F35}"/>
              </a:ext>
            </a:extLst>
          </p:cNvPr>
          <p:cNvSpPr/>
          <p:nvPr/>
        </p:nvSpPr>
        <p:spPr>
          <a:xfrm>
            <a:off x="9397812" y="5952928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3C28BCC-3860-4F42-9C85-03630D557B22}"/>
              </a:ext>
            </a:extLst>
          </p:cNvPr>
          <p:cNvSpPr/>
          <p:nvPr/>
        </p:nvSpPr>
        <p:spPr>
          <a:xfrm>
            <a:off x="11591925" y="3749911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448F52-2741-4248-83BA-62C2C6749D9E}"/>
              </a:ext>
            </a:extLst>
          </p:cNvPr>
          <p:cNvSpPr/>
          <p:nvPr/>
        </p:nvSpPr>
        <p:spPr>
          <a:xfrm>
            <a:off x="11441329" y="6171296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26CB05A-C086-4CAC-803D-E385AB42A799}"/>
              </a:ext>
            </a:extLst>
          </p:cNvPr>
          <p:cNvSpPr/>
          <p:nvPr/>
        </p:nvSpPr>
        <p:spPr>
          <a:xfrm>
            <a:off x="7617163" y="6066276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CC76858-EC23-4CCA-B00F-812301C85B17}"/>
              </a:ext>
            </a:extLst>
          </p:cNvPr>
          <p:cNvSpPr/>
          <p:nvPr/>
        </p:nvSpPr>
        <p:spPr>
          <a:xfrm>
            <a:off x="9476323" y="4277523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85D3668-8C6D-416E-A901-E50A839B5A3A}"/>
              </a:ext>
            </a:extLst>
          </p:cNvPr>
          <p:cNvSpPr/>
          <p:nvPr/>
        </p:nvSpPr>
        <p:spPr>
          <a:xfrm>
            <a:off x="7597060" y="4025241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E2DC9E0-1993-4A24-AAA1-7920A2F364B9}"/>
              </a:ext>
            </a:extLst>
          </p:cNvPr>
          <p:cNvSpPr/>
          <p:nvPr/>
        </p:nvSpPr>
        <p:spPr>
          <a:xfrm>
            <a:off x="3990712" y="5568495"/>
            <a:ext cx="49213" cy="4921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dir="in"/>
      </p:transition>
    </mc:Choice>
    <mc:Fallback xmlns="">
      <p:transition spd="slow" advClick="0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/>
      <p:bldP spid="12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934F70D8-C518-41A8-9C22-E117B4879323}"/>
              </a:ext>
            </a:extLst>
          </p:cNvPr>
          <p:cNvSpPr/>
          <p:nvPr/>
        </p:nvSpPr>
        <p:spPr>
          <a:xfrm>
            <a:off x="-28575" y="0"/>
            <a:ext cx="6343650" cy="6858000"/>
          </a:xfrm>
          <a:prstGeom prst="homePlate">
            <a:avLst>
              <a:gd name="adj" fmla="val 29880"/>
            </a:avLst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5645F6-49D4-48A3-B4D1-355586ED1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7" r="4376"/>
          <a:stretch/>
        </p:blipFill>
        <p:spPr>
          <a:xfrm>
            <a:off x="-28576" y="0"/>
            <a:ext cx="5991225" cy="6858000"/>
          </a:xfrm>
          <a:custGeom>
            <a:avLst/>
            <a:gdLst>
              <a:gd name="connsiteX0" fmla="*/ 0 w 6343650"/>
              <a:gd name="connsiteY0" fmla="*/ 0 h 6858000"/>
              <a:gd name="connsiteX1" fmla="*/ 4370077 w 6343650"/>
              <a:gd name="connsiteY1" fmla="*/ 0 h 6858000"/>
              <a:gd name="connsiteX2" fmla="*/ 6343650 w 6343650"/>
              <a:gd name="connsiteY2" fmla="*/ 3429000 h 6858000"/>
              <a:gd name="connsiteX3" fmla="*/ 4370077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4370077" y="0"/>
                </a:lnTo>
                <a:lnTo>
                  <a:pt x="6343650" y="3429000"/>
                </a:lnTo>
                <a:lnTo>
                  <a:pt x="4370077" y="685800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chemeClr val="bg1">
                <a:alpha val="80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BB6A69-B614-4D37-9043-C0269FE118AB}"/>
              </a:ext>
            </a:extLst>
          </p:cNvPr>
          <p:cNvSpPr txBox="1"/>
          <p:nvPr/>
        </p:nvSpPr>
        <p:spPr>
          <a:xfrm>
            <a:off x="7406640" y="333107"/>
            <a:ext cx="4327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8F535-3F37-4271-B1FE-0E3D08C86D4A}"/>
              </a:ext>
            </a:extLst>
          </p:cNvPr>
          <p:cNvSpPr txBox="1"/>
          <p:nvPr/>
        </p:nvSpPr>
        <p:spPr>
          <a:xfrm>
            <a:off x="7572375" y="1924957"/>
            <a:ext cx="2962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My Idea &amp; Introduction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6FF7C1-9E73-4B43-8F3C-DB199130F7A5}"/>
              </a:ext>
            </a:extLst>
          </p:cNvPr>
          <p:cNvSpPr txBox="1"/>
          <p:nvPr/>
        </p:nvSpPr>
        <p:spPr>
          <a:xfrm>
            <a:off x="6696075" y="1939602"/>
            <a:ext cx="97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01</a:t>
            </a:r>
            <a:endParaRPr lang="zh-CN" altLang="en-US" sz="4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143A40-5627-485D-96B8-B0F7B8E37AF6}"/>
              </a:ext>
            </a:extLst>
          </p:cNvPr>
          <p:cNvSpPr txBox="1"/>
          <p:nvPr/>
        </p:nvSpPr>
        <p:spPr>
          <a:xfrm>
            <a:off x="7572375" y="2977454"/>
            <a:ext cx="2962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How I create the project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2C6E4-3F54-4EE1-8BEA-3D240347DA89}"/>
              </a:ext>
            </a:extLst>
          </p:cNvPr>
          <p:cNvSpPr txBox="1"/>
          <p:nvPr/>
        </p:nvSpPr>
        <p:spPr>
          <a:xfrm>
            <a:off x="6696075" y="2996727"/>
            <a:ext cx="97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02</a:t>
            </a:r>
            <a:endParaRPr lang="zh-CN" altLang="en-US" sz="4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67FB52-161B-4EDC-B456-2D3DF4B225B3}"/>
              </a:ext>
            </a:extLst>
          </p:cNvPr>
          <p:cNvSpPr txBox="1"/>
          <p:nvPr/>
        </p:nvSpPr>
        <p:spPr>
          <a:xfrm>
            <a:off x="7572375" y="4026277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Demonstration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95AEE8-B8DF-4E28-9CDD-39A6298A6943}"/>
              </a:ext>
            </a:extLst>
          </p:cNvPr>
          <p:cNvSpPr txBox="1"/>
          <p:nvPr/>
        </p:nvSpPr>
        <p:spPr>
          <a:xfrm>
            <a:off x="6696075" y="4053852"/>
            <a:ext cx="97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03</a:t>
            </a:r>
            <a:endParaRPr lang="zh-CN" altLang="en-US" sz="40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0B9FFA-E5B6-4BD5-B5E3-87BB391E1892}"/>
              </a:ext>
            </a:extLst>
          </p:cNvPr>
          <p:cNvSpPr txBox="1"/>
          <p:nvPr/>
        </p:nvSpPr>
        <p:spPr>
          <a:xfrm>
            <a:off x="7572375" y="5096332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Expansion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8E8FE7-91C3-4810-9F65-75B722EDC21D}"/>
              </a:ext>
            </a:extLst>
          </p:cNvPr>
          <p:cNvSpPr txBox="1"/>
          <p:nvPr/>
        </p:nvSpPr>
        <p:spPr>
          <a:xfrm>
            <a:off x="6696075" y="5110977"/>
            <a:ext cx="97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04</a:t>
            </a:r>
            <a:endParaRPr lang="zh-CN" altLang="en-US" sz="4000" b="1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1E016A6-9A2D-4D54-A313-BB89B8ED6A48}"/>
              </a:ext>
            </a:extLst>
          </p:cNvPr>
          <p:cNvGrpSpPr/>
          <p:nvPr/>
        </p:nvGrpSpPr>
        <p:grpSpPr>
          <a:xfrm>
            <a:off x="11234205" y="6287827"/>
            <a:ext cx="389467" cy="237066"/>
            <a:chOff x="10820400" y="6282267"/>
            <a:chExt cx="389467" cy="237066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C5D8BB8-FD50-4EED-AF01-6BE9F7704A21}"/>
                </a:ext>
              </a:extLst>
            </p:cNvPr>
            <p:cNvCxnSpPr/>
            <p:nvPr/>
          </p:nvCxnSpPr>
          <p:spPr>
            <a:xfrm>
              <a:off x="10871200" y="6282267"/>
              <a:ext cx="3386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FCC0AA8-55D6-48AD-8FDB-E39A506602C6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733" y="6400800"/>
              <a:ext cx="22013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8A9AAB6-6D3B-4C11-BC96-18580F64F535}"/>
                </a:ext>
              </a:extLst>
            </p:cNvPr>
            <p:cNvCxnSpPr>
              <a:cxnSpLocks/>
            </p:cNvCxnSpPr>
            <p:nvPr/>
          </p:nvCxnSpPr>
          <p:spPr>
            <a:xfrm>
              <a:off x="10820400" y="6519333"/>
              <a:ext cx="389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834585"/>
      </p:ext>
    </p:extLst>
  </p:cSld>
  <p:clrMapOvr>
    <a:masterClrMapping/>
  </p:clrMapOvr>
  <p:transition spd="slow">
    <p:wipe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667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667">
                                          <p:cBhvr additive="base">
                                            <p:cTn id="1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6" grpId="0"/>
          <p:bldP spid="7" grpId="0"/>
          <p:bldP spid="8" grpId="0"/>
          <p:bldP spid="11" grpId="0"/>
          <p:bldP spid="13" grpId="0"/>
          <p:bldP spid="14" grpId="0"/>
          <p:bldP spid="17" grpId="0"/>
          <p:bldP spid="18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6" grpId="0"/>
          <p:bldP spid="7" grpId="0"/>
          <p:bldP spid="8" grpId="0"/>
          <p:bldP spid="11" grpId="0"/>
          <p:bldP spid="13" grpId="0"/>
          <p:bldP spid="14" grpId="0"/>
          <p:bldP spid="17" grpId="0"/>
          <p:bldP spid="18" grpId="0"/>
          <p:bldP spid="2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99C0ED05-098D-490F-AC5E-EC19673FFADB}"/>
              </a:ext>
            </a:extLst>
          </p:cNvPr>
          <p:cNvSpPr/>
          <p:nvPr/>
        </p:nvSpPr>
        <p:spPr>
          <a:xfrm flipH="1">
            <a:off x="5739342" y="0"/>
            <a:ext cx="6343650" cy="6858000"/>
          </a:xfrm>
          <a:prstGeom prst="homePlate">
            <a:avLst>
              <a:gd name="adj" fmla="val 29880"/>
            </a:avLst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814B8-F468-4BF6-9E78-FA31ACCA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7" r="4376"/>
          <a:stretch/>
        </p:blipFill>
        <p:spPr>
          <a:xfrm flipH="1">
            <a:off x="6200775" y="0"/>
            <a:ext cx="5991225" cy="6858000"/>
          </a:xfrm>
          <a:custGeom>
            <a:avLst/>
            <a:gdLst>
              <a:gd name="connsiteX0" fmla="*/ 0 w 6343650"/>
              <a:gd name="connsiteY0" fmla="*/ 0 h 6858000"/>
              <a:gd name="connsiteX1" fmla="*/ 4370077 w 6343650"/>
              <a:gd name="connsiteY1" fmla="*/ 0 h 6858000"/>
              <a:gd name="connsiteX2" fmla="*/ 6343650 w 6343650"/>
              <a:gd name="connsiteY2" fmla="*/ 3429000 h 6858000"/>
              <a:gd name="connsiteX3" fmla="*/ 4370077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4370077" y="0"/>
                </a:lnTo>
                <a:lnTo>
                  <a:pt x="6343650" y="3429000"/>
                </a:lnTo>
                <a:lnTo>
                  <a:pt x="4370077" y="685800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chemeClr val="bg1">
                <a:alpha val="80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33778E-1EC0-4E25-A6B9-F1559259FDBE}"/>
              </a:ext>
            </a:extLst>
          </p:cNvPr>
          <p:cNvSpPr txBox="1"/>
          <p:nvPr/>
        </p:nvSpPr>
        <p:spPr>
          <a:xfrm>
            <a:off x="1129241" y="1743112"/>
            <a:ext cx="330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2E26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400" dirty="0">
              <a:solidFill>
                <a:srgbClr val="2E26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37F1F-0017-464F-B31E-6A93C6B98569}"/>
              </a:ext>
            </a:extLst>
          </p:cNvPr>
          <p:cNvSpPr txBox="1"/>
          <p:nvPr/>
        </p:nvSpPr>
        <p:spPr>
          <a:xfrm>
            <a:off x="1299104" y="3060221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My Idea</a:t>
            </a:r>
            <a:endParaRPr lang="zh-CN" altLang="en-US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8E3403D-D522-41E7-B4DB-00C0B12BCF21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3352800" y="-209550"/>
            <a:ext cx="2386542" cy="363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4658B98-8AF6-4B3F-A395-46E2B7AC5309}"/>
              </a:ext>
            </a:extLst>
          </p:cNvPr>
          <p:cNvCxnSpPr>
            <a:stCxn id="4" idx="3"/>
          </p:cNvCxnSpPr>
          <p:nvPr/>
        </p:nvCxnSpPr>
        <p:spPr>
          <a:xfrm flipH="1">
            <a:off x="3543300" y="3429000"/>
            <a:ext cx="2196042" cy="3429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AC181-62AA-4EEC-99F0-D813D7CB6216}"/>
              </a:ext>
            </a:extLst>
          </p:cNvPr>
          <p:cNvCxnSpPr/>
          <p:nvPr/>
        </p:nvCxnSpPr>
        <p:spPr>
          <a:xfrm flipH="1">
            <a:off x="-763058" y="-593348"/>
            <a:ext cx="3543300" cy="363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643D92-D715-4F81-91BF-01C33A4A05DF}"/>
              </a:ext>
            </a:extLst>
          </p:cNvPr>
          <p:cNvCxnSpPr/>
          <p:nvPr/>
        </p:nvCxnSpPr>
        <p:spPr>
          <a:xfrm>
            <a:off x="-1102255" y="4053624"/>
            <a:ext cx="4803776" cy="3522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EB16012-F34B-463D-80F7-92F4317F478B}"/>
              </a:ext>
            </a:extLst>
          </p:cNvPr>
          <p:cNvSpPr/>
          <p:nvPr/>
        </p:nvSpPr>
        <p:spPr>
          <a:xfrm rot="10800000">
            <a:off x="2691715" y="2690798"/>
            <a:ext cx="177054" cy="152632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48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639FA24-9D2D-4245-8F87-C371410A570D}"/>
              </a:ext>
            </a:extLst>
          </p:cNvPr>
          <p:cNvSpPr/>
          <p:nvPr/>
        </p:nvSpPr>
        <p:spPr>
          <a:xfrm>
            <a:off x="0" y="36195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F095CB-C6DC-4FA4-A198-F6FE378EF6C4}"/>
              </a:ext>
            </a:extLst>
          </p:cNvPr>
          <p:cNvSpPr/>
          <p:nvPr/>
        </p:nvSpPr>
        <p:spPr>
          <a:xfrm>
            <a:off x="47244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D1616-37CF-42A4-84EC-BEF16503A281}"/>
              </a:ext>
            </a:extLst>
          </p:cNvPr>
          <p:cNvSpPr/>
          <p:nvPr/>
        </p:nvSpPr>
        <p:spPr>
          <a:xfrm>
            <a:off x="55499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95AD0-8244-46C6-A1DB-C6176A69D7E4}"/>
              </a:ext>
            </a:extLst>
          </p:cNvPr>
          <p:cNvSpPr txBox="1"/>
          <p:nvPr/>
        </p:nvSpPr>
        <p:spPr>
          <a:xfrm>
            <a:off x="637540" y="344269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E2657"/>
                </a:solidFill>
              </a:rPr>
              <a:t>Background &amp; Idea</a:t>
            </a:r>
            <a:endParaRPr lang="zh-CN" altLang="en-US" sz="2400" dirty="0">
              <a:solidFill>
                <a:srgbClr val="2E2657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8F27B1-4237-4040-A1C8-9EF323F3ADFC}"/>
              </a:ext>
            </a:extLst>
          </p:cNvPr>
          <p:cNvGrpSpPr/>
          <p:nvPr/>
        </p:nvGrpSpPr>
        <p:grpSpPr>
          <a:xfrm>
            <a:off x="11234205" y="6287827"/>
            <a:ext cx="389467" cy="237066"/>
            <a:chOff x="10820400" y="6282267"/>
            <a:chExt cx="389467" cy="23706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CEF7CC2-7A15-4E5D-A3ED-3FFD09AD0604}"/>
                </a:ext>
              </a:extLst>
            </p:cNvPr>
            <p:cNvCxnSpPr/>
            <p:nvPr/>
          </p:nvCxnSpPr>
          <p:spPr>
            <a:xfrm>
              <a:off x="10871200" y="6282267"/>
              <a:ext cx="3386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782239-738A-4FF2-8C53-4C156B71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733" y="6400800"/>
              <a:ext cx="22013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D89514F-AE4D-4AD7-9188-5DE6C017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820400" y="6519333"/>
              <a:ext cx="389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D54512E-504D-4833-A99E-73BDF5C32E25}"/>
              </a:ext>
            </a:extLst>
          </p:cNvPr>
          <p:cNvSpPr/>
          <p:nvPr/>
        </p:nvSpPr>
        <p:spPr>
          <a:xfrm>
            <a:off x="1771015" y="2321957"/>
            <a:ext cx="1885950" cy="1885950"/>
          </a:xfrm>
          <a:prstGeom prst="ellipse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302034-C322-4F59-83F1-D4707ABB0DCB}"/>
              </a:ext>
            </a:extLst>
          </p:cNvPr>
          <p:cNvCxnSpPr>
            <a:stCxn id="2" idx="6"/>
          </p:cNvCxnSpPr>
          <p:nvPr/>
        </p:nvCxnSpPr>
        <p:spPr>
          <a:xfrm>
            <a:off x="3656965" y="3264932"/>
            <a:ext cx="1619885" cy="0"/>
          </a:xfrm>
          <a:prstGeom prst="line">
            <a:avLst/>
          </a:prstGeom>
          <a:ln w="19050"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B8489E5-8E3E-41EB-A36F-F608D004665E}"/>
              </a:ext>
            </a:extLst>
          </p:cNvPr>
          <p:cNvCxnSpPr/>
          <p:nvPr/>
        </p:nvCxnSpPr>
        <p:spPr>
          <a:xfrm>
            <a:off x="5276850" y="1123950"/>
            <a:ext cx="0" cy="4686300"/>
          </a:xfrm>
          <a:prstGeom prst="line">
            <a:avLst/>
          </a:prstGeom>
          <a:ln w="19050"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AD18E8B-EC53-4125-B31D-9A39807BE6EA}"/>
              </a:ext>
            </a:extLst>
          </p:cNvPr>
          <p:cNvCxnSpPr>
            <a:cxnSpLocks/>
          </p:cNvCxnSpPr>
          <p:nvPr/>
        </p:nvCxnSpPr>
        <p:spPr>
          <a:xfrm>
            <a:off x="5310029" y="1123950"/>
            <a:ext cx="505143" cy="0"/>
          </a:xfrm>
          <a:prstGeom prst="line">
            <a:avLst/>
          </a:prstGeom>
          <a:ln w="19050"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315E02-8570-4E2C-B31D-A471EAC2FB20}"/>
              </a:ext>
            </a:extLst>
          </p:cNvPr>
          <p:cNvCxnSpPr>
            <a:cxnSpLocks/>
          </p:cNvCxnSpPr>
          <p:nvPr/>
        </p:nvCxnSpPr>
        <p:spPr>
          <a:xfrm>
            <a:off x="5310029" y="2685336"/>
            <a:ext cx="505143" cy="0"/>
          </a:xfrm>
          <a:prstGeom prst="line">
            <a:avLst/>
          </a:prstGeom>
          <a:ln w="19050"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BCA96D0-AC53-4BEB-BFE1-59F10DCBD97D}"/>
              </a:ext>
            </a:extLst>
          </p:cNvPr>
          <p:cNvCxnSpPr>
            <a:cxnSpLocks/>
          </p:cNvCxnSpPr>
          <p:nvPr/>
        </p:nvCxnSpPr>
        <p:spPr>
          <a:xfrm>
            <a:off x="5310029" y="4246722"/>
            <a:ext cx="505143" cy="0"/>
          </a:xfrm>
          <a:prstGeom prst="line">
            <a:avLst/>
          </a:prstGeom>
          <a:ln w="19050"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44B9A0B-99DC-4789-AF59-C0BF79C318E5}"/>
              </a:ext>
            </a:extLst>
          </p:cNvPr>
          <p:cNvCxnSpPr>
            <a:cxnSpLocks/>
          </p:cNvCxnSpPr>
          <p:nvPr/>
        </p:nvCxnSpPr>
        <p:spPr>
          <a:xfrm>
            <a:off x="5310029" y="5808107"/>
            <a:ext cx="505143" cy="0"/>
          </a:xfrm>
          <a:prstGeom prst="line">
            <a:avLst/>
          </a:prstGeom>
          <a:ln w="19050"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D61489E-624A-4903-AAF7-83C39A3A2601}"/>
              </a:ext>
            </a:extLst>
          </p:cNvPr>
          <p:cNvSpPr txBox="1"/>
          <p:nvPr/>
        </p:nvSpPr>
        <p:spPr>
          <a:xfrm>
            <a:off x="1612026" y="2714535"/>
            <a:ext cx="220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Background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Idea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1A0E91E-8278-4661-884A-A31702CCAA75}"/>
              </a:ext>
            </a:extLst>
          </p:cNvPr>
          <p:cNvSpPr/>
          <p:nvPr/>
        </p:nvSpPr>
        <p:spPr>
          <a:xfrm>
            <a:off x="5879359" y="739775"/>
            <a:ext cx="768349" cy="768349"/>
          </a:xfrm>
          <a:prstGeom prst="ellipse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19A642-B712-466B-BAC3-DEA0FB591C0D}"/>
              </a:ext>
            </a:extLst>
          </p:cNvPr>
          <p:cNvSpPr txBox="1"/>
          <p:nvPr/>
        </p:nvSpPr>
        <p:spPr>
          <a:xfrm>
            <a:off x="5879359" y="862339"/>
            <a:ext cx="76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4CD524E-A1A3-4E43-843F-4FA615C2146B}"/>
              </a:ext>
            </a:extLst>
          </p:cNvPr>
          <p:cNvSpPr/>
          <p:nvPr/>
        </p:nvSpPr>
        <p:spPr>
          <a:xfrm>
            <a:off x="5879359" y="2321957"/>
            <a:ext cx="768349" cy="768349"/>
          </a:xfrm>
          <a:prstGeom prst="ellipse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2E7929-CD38-4B93-899F-161FE1ABBCDA}"/>
              </a:ext>
            </a:extLst>
          </p:cNvPr>
          <p:cNvSpPr txBox="1"/>
          <p:nvPr/>
        </p:nvSpPr>
        <p:spPr>
          <a:xfrm>
            <a:off x="5879359" y="2444521"/>
            <a:ext cx="76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D3EC2D3-D9FB-479B-8EC0-C2A48A5DB1C1}"/>
              </a:ext>
            </a:extLst>
          </p:cNvPr>
          <p:cNvSpPr/>
          <p:nvPr/>
        </p:nvSpPr>
        <p:spPr>
          <a:xfrm>
            <a:off x="5879359" y="3862548"/>
            <a:ext cx="768349" cy="768349"/>
          </a:xfrm>
          <a:prstGeom prst="ellipse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968A3C8-BEB1-4DFD-9472-2D1BF5BCB3E1}"/>
              </a:ext>
            </a:extLst>
          </p:cNvPr>
          <p:cNvSpPr txBox="1"/>
          <p:nvPr/>
        </p:nvSpPr>
        <p:spPr>
          <a:xfrm>
            <a:off x="5879359" y="3985112"/>
            <a:ext cx="76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89D7B28-086B-4635-BE90-B79F66B6616D}"/>
              </a:ext>
            </a:extLst>
          </p:cNvPr>
          <p:cNvSpPr/>
          <p:nvPr/>
        </p:nvSpPr>
        <p:spPr>
          <a:xfrm>
            <a:off x="5879359" y="5403139"/>
            <a:ext cx="768349" cy="768349"/>
          </a:xfrm>
          <a:prstGeom prst="ellipse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02C85B-14C2-4C81-9266-BA3299CCA5DF}"/>
              </a:ext>
            </a:extLst>
          </p:cNvPr>
          <p:cNvSpPr txBox="1"/>
          <p:nvPr/>
        </p:nvSpPr>
        <p:spPr>
          <a:xfrm>
            <a:off x="5879359" y="5525703"/>
            <a:ext cx="76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99443C-6FA2-4036-9F36-F9C40870C139}"/>
              </a:ext>
            </a:extLst>
          </p:cNvPr>
          <p:cNvSpPr txBox="1"/>
          <p:nvPr/>
        </p:nvSpPr>
        <p:spPr>
          <a:xfrm>
            <a:off x="6737879" y="893117"/>
            <a:ext cx="40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explore the orbit of rocket</a:t>
            </a:r>
            <a:endParaRPr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9E0CDBC-69A7-4E06-BAE9-46F076B03B04}"/>
              </a:ext>
            </a:extLst>
          </p:cNvPr>
          <p:cNvSpPr txBox="1"/>
          <p:nvPr/>
        </p:nvSpPr>
        <p:spPr>
          <a:xfrm>
            <a:off x="6803920" y="2454503"/>
            <a:ext cx="40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design a private rocket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602328-D862-4E81-9A2E-718AF9F5F50E}"/>
              </a:ext>
            </a:extLst>
          </p:cNvPr>
          <p:cNvSpPr txBox="1"/>
          <p:nvPr/>
        </p:nvSpPr>
        <p:spPr>
          <a:xfrm>
            <a:off x="6803921" y="4015889"/>
            <a:ext cx="434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simulate the orbit of satellite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6FAD08-C816-45DE-A9A4-B9A995D76915}"/>
              </a:ext>
            </a:extLst>
          </p:cNvPr>
          <p:cNvSpPr txBox="1"/>
          <p:nvPr/>
        </p:nvSpPr>
        <p:spPr>
          <a:xfrm>
            <a:off x="6803921" y="5371814"/>
            <a:ext cx="397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have function of separate and ignition</a:t>
            </a:r>
            <a:endParaRPr lang="zh-CN" altLang="en-US" sz="24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0F7F360-6F00-4D51-BDA9-D34A262920A5}"/>
              </a:ext>
            </a:extLst>
          </p:cNvPr>
          <p:cNvSpPr/>
          <p:nvPr/>
        </p:nvSpPr>
        <p:spPr>
          <a:xfrm>
            <a:off x="1702018" y="2252414"/>
            <a:ext cx="2025035" cy="2025035"/>
          </a:xfrm>
          <a:prstGeom prst="ellipse">
            <a:avLst/>
          </a:prstGeom>
          <a:noFill/>
          <a:ln>
            <a:solidFill>
              <a:srgbClr val="2E26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3" grpId="0"/>
      <p:bldP spid="35" grpId="0"/>
      <p:bldP spid="37" grpId="0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67E73C09-D77A-4FE7-871B-50D502C99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4" t="43758" r="52440" b="12557"/>
          <a:stretch>
            <a:fillRect/>
          </a:stretch>
        </p:blipFill>
        <p:spPr>
          <a:xfrm flipH="1">
            <a:off x="8536310" y="1623693"/>
            <a:ext cx="2133178" cy="2133178"/>
          </a:xfrm>
          <a:custGeom>
            <a:avLst/>
            <a:gdLst>
              <a:gd name="connsiteX0" fmla="*/ 1066589 w 2133178"/>
              <a:gd name="connsiteY0" fmla="*/ 188317 h 2133178"/>
              <a:gd name="connsiteX1" fmla="*/ 188317 w 2133178"/>
              <a:gd name="connsiteY1" fmla="*/ 1066589 h 2133178"/>
              <a:gd name="connsiteX2" fmla="*/ 1066589 w 2133178"/>
              <a:gd name="connsiteY2" fmla="*/ 1944861 h 2133178"/>
              <a:gd name="connsiteX3" fmla="*/ 1944861 w 2133178"/>
              <a:gd name="connsiteY3" fmla="*/ 1066589 h 2133178"/>
              <a:gd name="connsiteX4" fmla="*/ 1066589 w 2133178"/>
              <a:gd name="connsiteY4" fmla="*/ 188317 h 2133178"/>
              <a:gd name="connsiteX5" fmla="*/ 1066589 w 2133178"/>
              <a:gd name="connsiteY5" fmla="*/ 0 h 2133178"/>
              <a:gd name="connsiteX6" fmla="*/ 2133178 w 2133178"/>
              <a:gd name="connsiteY6" fmla="*/ 1066589 h 2133178"/>
              <a:gd name="connsiteX7" fmla="*/ 1066589 w 2133178"/>
              <a:gd name="connsiteY7" fmla="*/ 2133178 h 2133178"/>
              <a:gd name="connsiteX8" fmla="*/ 0 w 2133178"/>
              <a:gd name="connsiteY8" fmla="*/ 1066589 h 2133178"/>
              <a:gd name="connsiteX9" fmla="*/ 1066589 w 2133178"/>
              <a:gd name="connsiteY9" fmla="*/ 0 h 213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178" h="2133178">
                <a:moveTo>
                  <a:pt x="1066589" y="188317"/>
                </a:moveTo>
                <a:cubicBezTo>
                  <a:pt x="581533" y="188317"/>
                  <a:pt x="188317" y="581533"/>
                  <a:pt x="188317" y="1066589"/>
                </a:cubicBezTo>
                <a:cubicBezTo>
                  <a:pt x="188317" y="1551645"/>
                  <a:pt x="581533" y="1944861"/>
                  <a:pt x="1066589" y="1944861"/>
                </a:cubicBezTo>
                <a:cubicBezTo>
                  <a:pt x="1551645" y="1944861"/>
                  <a:pt x="1944861" y="1551645"/>
                  <a:pt x="1944861" y="1066589"/>
                </a:cubicBezTo>
                <a:cubicBezTo>
                  <a:pt x="1944861" y="581533"/>
                  <a:pt x="1551645" y="188317"/>
                  <a:pt x="1066589" y="188317"/>
                </a:cubicBezTo>
                <a:close/>
                <a:moveTo>
                  <a:pt x="1066589" y="0"/>
                </a:moveTo>
                <a:cubicBezTo>
                  <a:pt x="1655650" y="0"/>
                  <a:pt x="2133178" y="477528"/>
                  <a:pt x="2133178" y="1066589"/>
                </a:cubicBezTo>
                <a:cubicBezTo>
                  <a:pt x="2133178" y="1655650"/>
                  <a:pt x="1655650" y="2133178"/>
                  <a:pt x="1066589" y="2133178"/>
                </a:cubicBezTo>
                <a:cubicBezTo>
                  <a:pt x="477528" y="2133178"/>
                  <a:pt x="0" y="1655650"/>
                  <a:pt x="0" y="1066589"/>
                </a:cubicBezTo>
                <a:cubicBezTo>
                  <a:pt x="0" y="477528"/>
                  <a:pt x="477528" y="0"/>
                  <a:pt x="1066589" y="0"/>
                </a:cubicBezTo>
                <a:close/>
              </a:path>
            </a:pathLst>
          </a:cu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AD6B272-E1DB-468B-87D5-F3E2A9A5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0" t="6315" r="18624" b="50000"/>
          <a:stretch>
            <a:fillRect/>
          </a:stretch>
        </p:blipFill>
        <p:spPr>
          <a:xfrm>
            <a:off x="5048461" y="1623695"/>
            <a:ext cx="2133178" cy="2133178"/>
          </a:xfrm>
          <a:custGeom>
            <a:avLst/>
            <a:gdLst>
              <a:gd name="connsiteX0" fmla="*/ 1066589 w 2133178"/>
              <a:gd name="connsiteY0" fmla="*/ 188317 h 2133178"/>
              <a:gd name="connsiteX1" fmla="*/ 188317 w 2133178"/>
              <a:gd name="connsiteY1" fmla="*/ 1066589 h 2133178"/>
              <a:gd name="connsiteX2" fmla="*/ 1066589 w 2133178"/>
              <a:gd name="connsiteY2" fmla="*/ 1944861 h 2133178"/>
              <a:gd name="connsiteX3" fmla="*/ 1944861 w 2133178"/>
              <a:gd name="connsiteY3" fmla="*/ 1066589 h 2133178"/>
              <a:gd name="connsiteX4" fmla="*/ 1066589 w 2133178"/>
              <a:gd name="connsiteY4" fmla="*/ 188317 h 2133178"/>
              <a:gd name="connsiteX5" fmla="*/ 1066589 w 2133178"/>
              <a:gd name="connsiteY5" fmla="*/ 0 h 2133178"/>
              <a:gd name="connsiteX6" fmla="*/ 2133178 w 2133178"/>
              <a:gd name="connsiteY6" fmla="*/ 1066589 h 2133178"/>
              <a:gd name="connsiteX7" fmla="*/ 1066589 w 2133178"/>
              <a:gd name="connsiteY7" fmla="*/ 2133178 h 2133178"/>
              <a:gd name="connsiteX8" fmla="*/ 0 w 2133178"/>
              <a:gd name="connsiteY8" fmla="*/ 1066589 h 2133178"/>
              <a:gd name="connsiteX9" fmla="*/ 1066589 w 2133178"/>
              <a:gd name="connsiteY9" fmla="*/ 0 h 213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178" h="2133178">
                <a:moveTo>
                  <a:pt x="1066589" y="188317"/>
                </a:moveTo>
                <a:cubicBezTo>
                  <a:pt x="581533" y="188317"/>
                  <a:pt x="188317" y="581533"/>
                  <a:pt x="188317" y="1066589"/>
                </a:cubicBezTo>
                <a:cubicBezTo>
                  <a:pt x="188317" y="1551645"/>
                  <a:pt x="581533" y="1944861"/>
                  <a:pt x="1066589" y="1944861"/>
                </a:cubicBezTo>
                <a:cubicBezTo>
                  <a:pt x="1551645" y="1944861"/>
                  <a:pt x="1944861" y="1551645"/>
                  <a:pt x="1944861" y="1066589"/>
                </a:cubicBezTo>
                <a:cubicBezTo>
                  <a:pt x="1944861" y="581533"/>
                  <a:pt x="1551645" y="188317"/>
                  <a:pt x="1066589" y="188317"/>
                </a:cubicBezTo>
                <a:close/>
                <a:moveTo>
                  <a:pt x="1066589" y="0"/>
                </a:moveTo>
                <a:cubicBezTo>
                  <a:pt x="1655650" y="0"/>
                  <a:pt x="2133178" y="477528"/>
                  <a:pt x="2133178" y="1066589"/>
                </a:cubicBezTo>
                <a:cubicBezTo>
                  <a:pt x="2133178" y="1655650"/>
                  <a:pt x="1655650" y="2133178"/>
                  <a:pt x="1066589" y="2133178"/>
                </a:cubicBezTo>
                <a:cubicBezTo>
                  <a:pt x="477528" y="2133178"/>
                  <a:pt x="0" y="1655650"/>
                  <a:pt x="0" y="1066589"/>
                </a:cubicBezTo>
                <a:cubicBezTo>
                  <a:pt x="0" y="477528"/>
                  <a:pt x="477528" y="0"/>
                  <a:pt x="1066589" y="0"/>
                </a:cubicBezTo>
                <a:close/>
              </a:path>
            </a:pathLst>
          </a:cu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8A1ACD-125B-4DC4-A0BF-A155A61DF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7" t="28799" r="59897" b="27516"/>
          <a:stretch>
            <a:fillRect/>
          </a:stretch>
        </p:blipFill>
        <p:spPr>
          <a:xfrm>
            <a:off x="1560612" y="1623695"/>
            <a:ext cx="2133178" cy="2133178"/>
          </a:xfrm>
          <a:custGeom>
            <a:avLst/>
            <a:gdLst>
              <a:gd name="connsiteX0" fmla="*/ 1066589 w 2133178"/>
              <a:gd name="connsiteY0" fmla="*/ 188317 h 2133178"/>
              <a:gd name="connsiteX1" fmla="*/ 188317 w 2133178"/>
              <a:gd name="connsiteY1" fmla="*/ 1066589 h 2133178"/>
              <a:gd name="connsiteX2" fmla="*/ 1066589 w 2133178"/>
              <a:gd name="connsiteY2" fmla="*/ 1944861 h 2133178"/>
              <a:gd name="connsiteX3" fmla="*/ 1944861 w 2133178"/>
              <a:gd name="connsiteY3" fmla="*/ 1066589 h 2133178"/>
              <a:gd name="connsiteX4" fmla="*/ 1066589 w 2133178"/>
              <a:gd name="connsiteY4" fmla="*/ 188317 h 2133178"/>
              <a:gd name="connsiteX5" fmla="*/ 1066589 w 2133178"/>
              <a:gd name="connsiteY5" fmla="*/ 0 h 2133178"/>
              <a:gd name="connsiteX6" fmla="*/ 2133178 w 2133178"/>
              <a:gd name="connsiteY6" fmla="*/ 1066589 h 2133178"/>
              <a:gd name="connsiteX7" fmla="*/ 1066589 w 2133178"/>
              <a:gd name="connsiteY7" fmla="*/ 2133178 h 2133178"/>
              <a:gd name="connsiteX8" fmla="*/ 0 w 2133178"/>
              <a:gd name="connsiteY8" fmla="*/ 1066589 h 2133178"/>
              <a:gd name="connsiteX9" fmla="*/ 1066589 w 2133178"/>
              <a:gd name="connsiteY9" fmla="*/ 0 h 213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178" h="2133178">
                <a:moveTo>
                  <a:pt x="1066589" y="188317"/>
                </a:moveTo>
                <a:cubicBezTo>
                  <a:pt x="581533" y="188317"/>
                  <a:pt x="188317" y="581533"/>
                  <a:pt x="188317" y="1066589"/>
                </a:cubicBezTo>
                <a:cubicBezTo>
                  <a:pt x="188317" y="1551645"/>
                  <a:pt x="581533" y="1944861"/>
                  <a:pt x="1066589" y="1944861"/>
                </a:cubicBezTo>
                <a:cubicBezTo>
                  <a:pt x="1551645" y="1944861"/>
                  <a:pt x="1944861" y="1551645"/>
                  <a:pt x="1944861" y="1066589"/>
                </a:cubicBezTo>
                <a:cubicBezTo>
                  <a:pt x="1944861" y="581533"/>
                  <a:pt x="1551645" y="188317"/>
                  <a:pt x="1066589" y="188317"/>
                </a:cubicBezTo>
                <a:close/>
                <a:moveTo>
                  <a:pt x="1066589" y="0"/>
                </a:moveTo>
                <a:cubicBezTo>
                  <a:pt x="1655650" y="0"/>
                  <a:pt x="2133178" y="477528"/>
                  <a:pt x="2133178" y="1066589"/>
                </a:cubicBezTo>
                <a:cubicBezTo>
                  <a:pt x="2133178" y="1655650"/>
                  <a:pt x="1655650" y="2133178"/>
                  <a:pt x="1066589" y="2133178"/>
                </a:cubicBezTo>
                <a:cubicBezTo>
                  <a:pt x="477528" y="2133178"/>
                  <a:pt x="0" y="1655650"/>
                  <a:pt x="0" y="1066589"/>
                </a:cubicBezTo>
                <a:cubicBezTo>
                  <a:pt x="0" y="477528"/>
                  <a:pt x="477528" y="0"/>
                  <a:pt x="1066589" y="0"/>
                </a:cubicBezTo>
                <a:close/>
              </a:path>
            </a:pathLst>
          </a:cu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39FA24-9D2D-4245-8F87-C371410A570D}"/>
              </a:ext>
            </a:extLst>
          </p:cNvPr>
          <p:cNvSpPr/>
          <p:nvPr/>
        </p:nvSpPr>
        <p:spPr>
          <a:xfrm>
            <a:off x="0" y="36195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F095CB-C6DC-4FA4-A198-F6FE378EF6C4}"/>
              </a:ext>
            </a:extLst>
          </p:cNvPr>
          <p:cNvSpPr/>
          <p:nvPr/>
        </p:nvSpPr>
        <p:spPr>
          <a:xfrm>
            <a:off x="47244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D1616-37CF-42A4-84EC-BEF16503A281}"/>
              </a:ext>
            </a:extLst>
          </p:cNvPr>
          <p:cNvSpPr/>
          <p:nvPr/>
        </p:nvSpPr>
        <p:spPr>
          <a:xfrm>
            <a:off x="55499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95AD0-8244-46C6-A1DB-C6176A69D7E4}"/>
              </a:ext>
            </a:extLst>
          </p:cNvPr>
          <p:cNvSpPr txBox="1"/>
          <p:nvPr/>
        </p:nvSpPr>
        <p:spPr>
          <a:xfrm>
            <a:off x="637540" y="344269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E2657"/>
                </a:solidFill>
              </a:rPr>
              <a:t>Introduction</a:t>
            </a:r>
            <a:endParaRPr lang="zh-CN" altLang="en-US" sz="2400" dirty="0">
              <a:solidFill>
                <a:srgbClr val="2E2657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8F27B1-4237-4040-A1C8-9EF323F3ADFC}"/>
              </a:ext>
            </a:extLst>
          </p:cNvPr>
          <p:cNvGrpSpPr/>
          <p:nvPr/>
        </p:nvGrpSpPr>
        <p:grpSpPr>
          <a:xfrm>
            <a:off x="11234205" y="6287827"/>
            <a:ext cx="389467" cy="237066"/>
            <a:chOff x="10820400" y="6282267"/>
            <a:chExt cx="389467" cy="23706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CEF7CC2-7A15-4E5D-A3ED-3FFD09AD0604}"/>
                </a:ext>
              </a:extLst>
            </p:cNvPr>
            <p:cNvCxnSpPr/>
            <p:nvPr/>
          </p:nvCxnSpPr>
          <p:spPr>
            <a:xfrm>
              <a:off x="10871200" y="6282267"/>
              <a:ext cx="3386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782239-738A-4FF2-8C53-4C156B71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733" y="6400800"/>
              <a:ext cx="22013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D89514F-AE4D-4AD7-9188-5DE6C017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820400" y="6519333"/>
              <a:ext cx="389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ACD16F3D-9700-49DA-BD0B-BB3AA4803F01}"/>
              </a:ext>
            </a:extLst>
          </p:cNvPr>
          <p:cNvSpPr/>
          <p:nvPr/>
        </p:nvSpPr>
        <p:spPr>
          <a:xfrm rot="10800000">
            <a:off x="2545407" y="4111746"/>
            <a:ext cx="160560" cy="138414"/>
          </a:xfrm>
          <a:prstGeom prst="triangle">
            <a:avLst/>
          </a:prstGeom>
          <a:noFill/>
          <a:ln w="6350">
            <a:solidFill>
              <a:srgbClr val="2E2657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7683A4-3507-4C97-8D6A-0B268A62E6F0}"/>
              </a:ext>
            </a:extLst>
          </p:cNvPr>
          <p:cNvSpPr/>
          <p:nvPr/>
        </p:nvSpPr>
        <p:spPr>
          <a:xfrm>
            <a:off x="1718088" y="2213229"/>
            <a:ext cx="17891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E2657"/>
                </a:solidFill>
              </a:rPr>
              <a:t>Simplify</a:t>
            </a:r>
          </a:p>
          <a:p>
            <a:pPr algn="ctr"/>
            <a:r>
              <a:rPr lang="en-US" altLang="zh-CN" sz="2800" b="1" dirty="0">
                <a:solidFill>
                  <a:srgbClr val="2E2657"/>
                </a:solidFill>
              </a:rPr>
              <a:t>Model</a:t>
            </a:r>
            <a:endParaRPr lang="zh-CN" altLang="en-US" sz="2800" b="1" dirty="0">
              <a:solidFill>
                <a:srgbClr val="2E2657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233A0D0-51F4-48F0-BF08-F2C6608D5B4F}"/>
              </a:ext>
            </a:extLst>
          </p:cNvPr>
          <p:cNvSpPr txBox="1"/>
          <p:nvPr/>
        </p:nvSpPr>
        <p:spPr>
          <a:xfrm>
            <a:off x="1172133" y="4388192"/>
            <a:ext cx="290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Ignore Some Comprehensive Elements</a:t>
            </a:r>
            <a:endParaRPr lang="zh-CN" altLang="en-US" sz="2400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5107C227-D600-437B-B0B6-13748A908920}"/>
              </a:ext>
            </a:extLst>
          </p:cNvPr>
          <p:cNvSpPr/>
          <p:nvPr/>
        </p:nvSpPr>
        <p:spPr>
          <a:xfrm rot="10800000">
            <a:off x="6023340" y="4111746"/>
            <a:ext cx="160560" cy="138414"/>
          </a:xfrm>
          <a:prstGeom prst="triangle">
            <a:avLst/>
          </a:prstGeom>
          <a:noFill/>
          <a:ln w="6350">
            <a:solidFill>
              <a:srgbClr val="2E2657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74FE67-8FFB-4020-A270-46FBCDF72318}"/>
              </a:ext>
            </a:extLst>
          </p:cNvPr>
          <p:cNvSpPr/>
          <p:nvPr/>
        </p:nvSpPr>
        <p:spPr>
          <a:xfrm>
            <a:off x="5220451" y="2052514"/>
            <a:ext cx="17891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E2657"/>
                </a:solidFill>
              </a:rPr>
              <a:t>Simulate Steps on frames</a:t>
            </a:r>
            <a:endParaRPr lang="zh-CN" altLang="en-US" sz="2800" b="1" dirty="0">
              <a:solidFill>
                <a:srgbClr val="2E2657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DFB409-A153-4473-9DF7-39A3766EA0FE}"/>
              </a:ext>
            </a:extLst>
          </p:cNvPr>
          <p:cNvSpPr txBox="1"/>
          <p:nvPr/>
        </p:nvSpPr>
        <p:spPr>
          <a:xfrm>
            <a:off x="4650065" y="4388192"/>
            <a:ext cx="290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Adjust Loop Times based on each Frames</a:t>
            </a:r>
            <a:endParaRPr lang="zh-CN" altLang="en-US" sz="2400" dirty="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DA847A9A-B6D1-4BC4-B3EF-03C4BFFB89D0}"/>
              </a:ext>
            </a:extLst>
          </p:cNvPr>
          <p:cNvSpPr/>
          <p:nvPr/>
        </p:nvSpPr>
        <p:spPr>
          <a:xfrm rot="10800000">
            <a:off x="9525039" y="4111746"/>
            <a:ext cx="160560" cy="138414"/>
          </a:xfrm>
          <a:prstGeom prst="triangle">
            <a:avLst/>
          </a:prstGeom>
          <a:noFill/>
          <a:ln w="6350">
            <a:solidFill>
              <a:srgbClr val="2E2657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D0607A-0845-4ECE-9973-64F02504F887}"/>
              </a:ext>
            </a:extLst>
          </p:cNvPr>
          <p:cNvSpPr/>
          <p:nvPr/>
        </p:nvSpPr>
        <p:spPr>
          <a:xfrm>
            <a:off x="8684714" y="2044005"/>
            <a:ext cx="17891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E2657"/>
                </a:solidFill>
              </a:rPr>
              <a:t>Define Class of Objects</a:t>
            </a:r>
            <a:endParaRPr lang="zh-CN" altLang="en-US" sz="2800" b="1" dirty="0">
              <a:solidFill>
                <a:srgbClr val="2E2657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58BEB3-B37F-47FE-B70B-092D385092D8}"/>
              </a:ext>
            </a:extLst>
          </p:cNvPr>
          <p:cNvSpPr txBox="1"/>
          <p:nvPr/>
        </p:nvSpPr>
        <p:spPr>
          <a:xfrm>
            <a:off x="8151764" y="4388192"/>
            <a:ext cx="290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Use Object-oriented Programming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0705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26" grpId="0"/>
      <p:bldP spid="27" grpId="0"/>
      <p:bldP spid="29" grpId="0" animBg="1"/>
      <p:bldP spid="30" grpId="0"/>
      <p:bldP spid="31" grpId="0"/>
      <p:bldP spid="33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99C0ED05-098D-490F-AC5E-EC19673FFADB}"/>
              </a:ext>
            </a:extLst>
          </p:cNvPr>
          <p:cNvSpPr/>
          <p:nvPr/>
        </p:nvSpPr>
        <p:spPr>
          <a:xfrm flipH="1">
            <a:off x="5739342" y="0"/>
            <a:ext cx="6343650" cy="6858000"/>
          </a:xfrm>
          <a:prstGeom prst="homePlate">
            <a:avLst>
              <a:gd name="adj" fmla="val 29880"/>
            </a:avLst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814B8-F468-4BF6-9E78-FA31ACCA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7" r="4376"/>
          <a:stretch/>
        </p:blipFill>
        <p:spPr>
          <a:xfrm flipH="1">
            <a:off x="6200775" y="0"/>
            <a:ext cx="5991225" cy="6858000"/>
          </a:xfrm>
          <a:custGeom>
            <a:avLst/>
            <a:gdLst>
              <a:gd name="connsiteX0" fmla="*/ 0 w 6343650"/>
              <a:gd name="connsiteY0" fmla="*/ 0 h 6858000"/>
              <a:gd name="connsiteX1" fmla="*/ 4370077 w 6343650"/>
              <a:gd name="connsiteY1" fmla="*/ 0 h 6858000"/>
              <a:gd name="connsiteX2" fmla="*/ 6343650 w 6343650"/>
              <a:gd name="connsiteY2" fmla="*/ 3429000 h 6858000"/>
              <a:gd name="connsiteX3" fmla="*/ 4370077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4370077" y="0"/>
                </a:lnTo>
                <a:lnTo>
                  <a:pt x="6343650" y="3429000"/>
                </a:lnTo>
                <a:lnTo>
                  <a:pt x="4370077" y="685800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chemeClr val="bg1">
                <a:alpha val="80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33778E-1EC0-4E25-A6B9-F1559259FDBE}"/>
              </a:ext>
            </a:extLst>
          </p:cNvPr>
          <p:cNvSpPr txBox="1"/>
          <p:nvPr/>
        </p:nvSpPr>
        <p:spPr>
          <a:xfrm>
            <a:off x="1129241" y="1743112"/>
            <a:ext cx="330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2E26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4400" dirty="0">
              <a:solidFill>
                <a:srgbClr val="2E26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37F1F-0017-464F-B31E-6A93C6B98569}"/>
              </a:ext>
            </a:extLst>
          </p:cNvPr>
          <p:cNvSpPr txBox="1"/>
          <p:nvPr/>
        </p:nvSpPr>
        <p:spPr>
          <a:xfrm>
            <a:off x="1299104" y="3060221"/>
            <a:ext cx="2962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How I create the project</a:t>
            </a:r>
            <a:endParaRPr lang="zh-CN" altLang="en-US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8E3403D-D522-41E7-B4DB-00C0B12BCF21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3352800" y="-209550"/>
            <a:ext cx="2386542" cy="363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4658B98-8AF6-4B3F-A395-46E2B7AC5309}"/>
              </a:ext>
            </a:extLst>
          </p:cNvPr>
          <p:cNvCxnSpPr>
            <a:stCxn id="4" idx="3"/>
          </p:cNvCxnSpPr>
          <p:nvPr/>
        </p:nvCxnSpPr>
        <p:spPr>
          <a:xfrm flipH="1">
            <a:off x="3543300" y="3429000"/>
            <a:ext cx="2196042" cy="3429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AC181-62AA-4EEC-99F0-D813D7CB6216}"/>
              </a:ext>
            </a:extLst>
          </p:cNvPr>
          <p:cNvCxnSpPr/>
          <p:nvPr/>
        </p:nvCxnSpPr>
        <p:spPr>
          <a:xfrm flipH="1">
            <a:off x="-763058" y="-593348"/>
            <a:ext cx="3543300" cy="363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643D92-D715-4F81-91BF-01C33A4A05DF}"/>
              </a:ext>
            </a:extLst>
          </p:cNvPr>
          <p:cNvCxnSpPr/>
          <p:nvPr/>
        </p:nvCxnSpPr>
        <p:spPr>
          <a:xfrm>
            <a:off x="-1102255" y="4053624"/>
            <a:ext cx="4803776" cy="3522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EB16012-F34B-463D-80F7-92F4317F478B}"/>
              </a:ext>
            </a:extLst>
          </p:cNvPr>
          <p:cNvSpPr/>
          <p:nvPr/>
        </p:nvSpPr>
        <p:spPr>
          <a:xfrm rot="10800000">
            <a:off x="2691715" y="2690798"/>
            <a:ext cx="177054" cy="152632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41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BCC6AF7-E589-4A75-B3C7-B000718C09B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096000" y="697468"/>
            <a:ext cx="0" cy="6217682"/>
          </a:xfrm>
          <a:prstGeom prst="line">
            <a:avLst/>
          </a:prstGeom>
          <a:ln w="88900">
            <a:solidFill>
              <a:srgbClr val="2E2657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639FA24-9D2D-4245-8F87-C371410A570D}"/>
              </a:ext>
            </a:extLst>
          </p:cNvPr>
          <p:cNvSpPr/>
          <p:nvPr/>
        </p:nvSpPr>
        <p:spPr>
          <a:xfrm>
            <a:off x="0" y="36195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F095CB-C6DC-4FA4-A198-F6FE378EF6C4}"/>
              </a:ext>
            </a:extLst>
          </p:cNvPr>
          <p:cNvSpPr/>
          <p:nvPr/>
        </p:nvSpPr>
        <p:spPr>
          <a:xfrm>
            <a:off x="47244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D1616-37CF-42A4-84EC-BEF16503A281}"/>
              </a:ext>
            </a:extLst>
          </p:cNvPr>
          <p:cNvSpPr/>
          <p:nvPr/>
        </p:nvSpPr>
        <p:spPr>
          <a:xfrm>
            <a:off x="55499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95AD0-8244-46C6-A1DB-C6176A69D7E4}"/>
              </a:ext>
            </a:extLst>
          </p:cNvPr>
          <p:cNvSpPr txBox="1"/>
          <p:nvPr/>
        </p:nvSpPr>
        <p:spPr>
          <a:xfrm>
            <a:off x="637540" y="344269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E2657"/>
                </a:solidFill>
              </a:rPr>
              <a:t>Features</a:t>
            </a:r>
            <a:endParaRPr lang="zh-CN" altLang="en-US" sz="2400" dirty="0">
              <a:solidFill>
                <a:srgbClr val="2E2657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8F27B1-4237-4040-A1C8-9EF323F3ADFC}"/>
              </a:ext>
            </a:extLst>
          </p:cNvPr>
          <p:cNvGrpSpPr/>
          <p:nvPr/>
        </p:nvGrpSpPr>
        <p:grpSpPr>
          <a:xfrm>
            <a:off x="11234205" y="6287827"/>
            <a:ext cx="389467" cy="237066"/>
            <a:chOff x="10820400" y="6282267"/>
            <a:chExt cx="389467" cy="23706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CEF7CC2-7A15-4E5D-A3ED-3FFD09AD0604}"/>
                </a:ext>
              </a:extLst>
            </p:cNvPr>
            <p:cNvCxnSpPr/>
            <p:nvPr/>
          </p:nvCxnSpPr>
          <p:spPr>
            <a:xfrm>
              <a:off x="10871200" y="6282267"/>
              <a:ext cx="3386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782239-738A-4FF2-8C53-4C156B71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733" y="6400800"/>
              <a:ext cx="22013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D89514F-AE4D-4AD7-9188-5DE6C017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820400" y="6519333"/>
              <a:ext cx="389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C8DF7597-B79A-456C-86BF-D22C42A8BDD5}"/>
              </a:ext>
            </a:extLst>
          </p:cNvPr>
          <p:cNvSpPr/>
          <p:nvPr/>
        </p:nvSpPr>
        <p:spPr>
          <a:xfrm>
            <a:off x="3733800" y="5869716"/>
            <a:ext cx="4724400" cy="1045434"/>
          </a:xfrm>
          <a:prstGeom prst="triangle">
            <a:avLst/>
          </a:prstGeom>
          <a:solidFill>
            <a:srgbClr val="2E2657"/>
          </a:solidFill>
          <a:ln>
            <a:solidFill>
              <a:srgbClr val="2E2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6112336-94F2-4C9E-B479-FAEB90784665}"/>
              </a:ext>
            </a:extLst>
          </p:cNvPr>
          <p:cNvSpPr/>
          <p:nvPr/>
        </p:nvSpPr>
        <p:spPr>
          <a:xfrm>
            <a:off x="5827062" y="4769226"/>
            <a:ext cx="3693444" cy="72002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E2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97C376-C6CE-4E3C-BC34-78771C28FF94}"/>
              </a:ext>
            </a:extLst>
          </p:cNvPr>
          <p:cNvSpPr/>
          <p:nvPr/>
        </p:nvSpPr>
        <p:spPr>
          <a:xfrm>
            <a:off x="5735985" y="4769226"/>
            <a:ext cx="720029" cy="720029"/>
          </a:xfrm>
          <a:prstGeom prst="ellipse">
            <a:avLst/>
          </a:prstGeom>
          <a:solidFill>
            <a:srgbClr val="2E2657"/>
          </a:solidFill>
          <a:ln>
            <a:solidFill>
              <a:srgbClr val="2E2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BF2954-6092-41C6-8477-FC9C927BDCFB}"/>
              </a:ext>
            </a:extLst>
          </p:cNvPr>
          <p:cNvSpPr txBox="1"/>
          <p:nvPr/>
        </p:nvSpPr>
        <p:spPr>
          <a:xfrm>
            <a:off x="1238693" y="4566963"/>
            <a:ext cx="43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 order differential equation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ED6943-EE2A-4ECF-9A0A-91DB0F53D339}"/>
              </a:ext>
            </a:extLst>
          </p:cNvPr>
          <p:cNvSpPr txBox="1"/>
          <p:nvPr/>
        </p:nvSpPr>
        <p:spPr>
          <a:xfrm>
            <a:off x="1778760" y="4977312"/>
            <a:ext cx="382275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dirty="0"/>
              <a:t> Runge-</a:t>
            </a:r>
            <a:r>
              <a:rPr lang="en-US" altLang="zh-CN" dirty="0" err="1"/>
              <a:t>Kutta</a:t>
            </a:r>
            <a:r>
              <a:rPr lang="en-US" altLang="zh-CN" dirty="0"/>
              <a:t> 4</a:t>
            </a:r>
            <a:r>
              <a:rPr lang="en-US" altLang="zh-CN" baseline="30000" dirty="0"/>
              <a:t>th</a:t>
            </a:r>
            <a:r>
              <a:rPr lang="en-US" altLang="zh-CN" dirty="0"/>
              <a:t> order Method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1132A9-85C7-447D-A9EF-91EAFE1C3071}"/>
              </a:ext>
            </a:extLst>
          </p:cNvPr>
          <p:cNvSpPr txBox="1"/>
          <p:nvPr/>
        </p:nvSpPr>
        <p:spPr>
          <a:xfrm>
            <a:off x="6547091" y="4898407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Core Algorithm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5EC03F-58D9-4C2D-A98A-E8C9D8F05283}"/>
              </a:ext>
            </a:extLst>
          </p:cNvPr>
          <p:cNvSpPr txBox="1"/>
          <p:nvPr/>
        </p:nvSpPr>
        <p:spPr>
          <a:xfrm>
            <a:off x="6636736" y="2911514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Vue and JavaScript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046D00-B0F6-488B-B729-AC81EE1E5DBF}"/>
              </a:ext>
            </a:extLst>
          </p:cNvPr>
          <p:cNvSpPr txBox="1"/>
          <p:nvPr/>
        </p:nvSpPr>
        <p:spPr>
          <a:xfrm>
            <a:off x="6636735" y="3321863"/>
            <a:ext cx="4399857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Providing canvas, camera and calculation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21649E4-D5E9-4A8D-9286-7450AD2F06DF}"/>
              </a:ext>
            </a:extLst>
          </p:cNvPr>
          <p:cNvSpPr/>
          <p:nvPr/>
        </p:nvSpPr>
        <p:spPr>
          <a:xfrm flipH="1">
            <a:off x="2671493" y="3067161"/>
            <a:ext cx="3693444" cy="72002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E2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6924A11-64F0-4023-8BE4-70F5702B6925}"/>
              </a:ext>
            </a:extLst>
          </p:cNvPr>
          <p:cNvSpPr/>
          <p:nvPr/>
        </p:nvSpPr>
        <p:spPr>
          <a:xfrm flipH="1">
            <a:off x="5735985" y="3067161"/>
            <a:ext cx="720029" cy="720029"/>
          </a:xfrm>
          <a:prstGeom prst="ellipse">
            <a:avLst/>
          </a:prstGeom>
          <a:solidFill>
            <a:srgbClr val="2E2657"/>
          </a:solidFill>
          <a:ln>
            <a:solidFill>
              <a:srgbClr val="2E2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FC4AB2-354E-439B-86ED-FA3FB87BB265}"/>
              </a:ext>
            </a:extLst>
          </p:cNvPr>
          <p:cNvSpPr txBox="1"/>
          <p:nvPr/>
        </p:nvSpPr>
        <p:spPr>
          <a:xfrm flipH="1">
            <a:off x="2682633" y="3196342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Program and Frame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835E8F2-E0BE-4F08-B564-22D88055B95B}"/>
              </a:ext>
            </a:extLst>
          </p:cNvPr>
          <p:cNvSpPr/>
          <p:nvPr/>
        </p:nvSpPr>
        <p:spPr>
          <a:xfrm>
            <a:off x="5827062" y="1510637"/>
            <a:ext cx="3693444" cy="720028"/>
          </a:xfrm>
          <a:prstGeom prst="roundRect">
            <a:avLst>
              <a:gd name="adj" fmla="val 50000"/>
            </a:avLst>
          </a:prstGeom>
          <a:noFill/>
          <a:ln>
            <a:solidFill>
              <a:srgbClr val="2E2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6BB334-5596-42E3-8635-7555D64568DF}"/>
              </a:ext>
            </a:extLst>
          </p:cNvPr>
          <p:cNvSpPr/>
          <p:nvPr/>
        </p:nvSpPr>
        <p:spPr>
          <a:xfrm>
            <a:off x="5735985" y="1510637"/>
            <a:ext cx="720029" cy="720029"/>
          </a:xfrm>
          <a:prstGeom prst="ellipse">
            <a:avLst/>
          </a:prstGeom>
          <a:solidFill>
            <a:srgbClr val="2E2657"/>
          </a:solidFill>
          <a:ln>
            <a:solidFill>
              <a:srgbClr val="2E2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5202EC0-DE8D-498D-804D-C40025F5B0B5}"/>
              </a:ext>
            </a:extLst>
          </p:cNvPr>
          <p:cNvSpPr txBox="1"/>
          <p:nvPr/>
        </p:nvSpPr>
        <p:spPr>
          <a:xfrm>
            <a:off x="2259419" y="1256064"/>
            <a:ext cx="334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Simplify some elements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2A9E6B-4225-4FC7-A19D-93E2F1265630}"/>
              </a:ext>
            </a:extLst>
          </p:cNvPr>
          <p:cNvSpPr txBox="1"/>
          <p:nvPr/>
        </p:nvSpPr>
        <p:spPr>
          <a:xfrm>
            <a:off x="1778760" y="1666413"/>
            <a:ext cx="3822756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dirty="0"/>
              <a:t>aerodynamic, multibody question, light pressure, friction of atmosphere, irregular gravitation field.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92AA8FD-849F-4B87-BDFC-0213DA937120}"/>
              </a:ext>
            </a:extLst>
          </p:cNvPr>
          <p:cNvSpPr txBox="1"/>
          <p:nvPr/>
        </p:nvSpPr>
        <p:spPr>
          <a:xfrm>
            <a:off x="6547091" y="1639818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Some Assumptions</a:t>
            </a:r>
            <a:endParaRPr lang="zh-CN" altLang="en-US" sz="2400" dirty="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2B8DD3AB-D0CB-4ED9-A665-0C430A3D11F8}"/>
              </a:ext>
            </a:extLst>
          </p:cNvPr>
          <p:cNvSpPr/>
          <p:nvPr/>
        </p:nvSpPr>
        <p:spPr>
          <a:xfrm>
            <a:off x="3733800" y="6099469"/>
            <a:ext cx="4724400" cy="1045434"/>
          </a:xfrm>
          <a:prstGeom prst="triangle">
            <a:avLst/>
          </a:prstGeom>
          <a:solidFill>
            <a:srgbClr val="2E26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8B1D9D27-B7CA-4971-AEEB-85D73255A51D}"/>
              </a:ext>
            </a:extLst>
          </p:cNvPr>
          <p:cNvSpPr/>
          <p:nvPr/>
        </p:nvSpPr>
        <p:spPr>
          <a:xfrm>
            <a:off x="3733800" y="6329222"/>
            <a:ext cx="4724400" cy="1045434"/>
          </a:xfrm>
          <a:prstGeom prst="triangle">
            <a:avLst/>
          </a:prstGeom>
          <a:solidFill>
            <a:srgbClr val="2E26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9965F0DE-0276-42A6-9DC6-09C83E82AC16}"/>
              </a:ext>
            </a:extLst>
          </p:cNvPr>
          <p:cNvSpPr/>
          <p:nvPr/>
        </p:nvSpPr>
        <p:spPr>
          <a:xfrm>
            <a:off x="3733800" y="6558974"/>
            <a:ext cx="4724400" cy="1045434"/>
          </a:xfrm>
          <a:prstGeom prst="triangle">
            <a:avLst/>
          </a:prstGeom>
          <a:solidFill>
            <a:srgbClr val="2E26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ocket_51926">
            <a:extLst>
              <a:ext uri="{FF2B5EF4-FFF2-40B4-BE49-F238E27FC236}">
                <a16:creationId xmlns:a16="http://schemas.microsoft.com/office/drawing/2014/main" id="{2E5119AD-BC6F-4234-9FF9-2D89EAD70E90}"/>
              </a:ext>
            </a:extLst>
          </p:cNvPr>
          <p:cNvSpPr>
            <a:spLocks noChangeAspect="1"/>
          </p:cNvSpPr>
          <p:nvPr/>
        </p:nvSpPr>
        <p:spPr bwMode="auto">
          <a:xfrm>
            <a:off x="5968014" y="1699492"/>
            <a:ext cx="282926" cy="347790"/>
          </a:xfrm>
          <a:custGeom>
            <a:avLst/>
            <a:gdLst>
              <a:gd name="connsiteX0" fmla="*/ 201391 w 491559"/>
              <a:gd name="connsiteY0" fmla="*/ 34417 h 604252"/>
              <a:gd name="connsiteX1" fmla="*/ 244085 w 491559"/>
              <a:gd name="connsiteY1" fmla="*/ 44529 h 604252"/>
              <a:gd name="connsiteX2" fmla="*/ 473074 w 491559"/>
              <a:gd name="connsiteY2" fmla="*/ 56463 h 604252"/>
              <a:gd name="connsiteX3" fmla="*/ 491559 w 491559"/>
              <a:gd name="connsiteY3" fmla="*/ 65692 h 604252"/>
              <a:gd name="connsiteX4" fmla="*/ 491559 w 491559"/>
              <a:gd name="connsiteY4" fmla="*/ 291654 h 604252"/>
              <a:gd name="connsiteX5" fmla="*/ 474827 w 491559"/>
              <a:gd name="connsiteY5" fmla="*/ 330640 h 604252"/>
              <a:gd name="connsiteX6" fmla="*/ 374117 w 491559"/>
              <a:gd name="connsiteY6" fmla="*/ 374559 h 604252"/>
              <a:gd name="connsiteX7" fmla="*/ 196280 w 491559"/>
              <a:gd name="connsiteY7" fmla="*/ 306930 h 604252"/>
              <a:gd name="connsiteX8" fmla="*/ 103537 w 491559"/>
              <a:gd name="connsiteY8" fmla="*/ 336846 h 604252"/>
              <a:gd name="connsiteX9" fmla="*/ 84255 w 491559"/>
              <a:gd name="connsiteY9" fmla="*/ 326343 h 604252"/>
              <a:gd name="connsiteX10" fmla="*/ 84255 w 491559"/>
              <a:gd name="connsiteY10" fmla="*/ 96563 h 604252"/>
              <a:gd name="connsiteX11" fmla="*/ 103218 w 491559"/>
              <a:gd name="connsiteY11" fmla="*/ 60441 h 604252"/>
              <a:gd name="connsiteX12" fmla="*/ 201391 w 491559"/>
              <a:gd name="connsiteY12" fmla="*/ 34417 h 604252"/>
              <a:gd name="connsiteX13" fmla="*/ 33942 w 491559"/>
              <a:gd name="connsiteY13" fmla="*/ 0 h 604252"/>
              <a:gd name="connsiteX14" fmla="*/ 67884 w 491559"/>
              <a:gd name="connsiteY14" fmla="*/ 33888 h 604252"/>
              <a:gd name="connsiteX15" fmla="*/ 65016 w 491559"/>
              <a:gd name="connsiteY15" fmla="*/ 47411 h 604252"/>
              <a:gd name="connsiteX16" fmla="*/ 57048 w 491559"/>
              <a:gd name="connsiteY16" fmla="*/ 81617 h 604252"/>
              <a:gd name="connsiteX17" fmla="*/ 57048 w 491559"/>
              <a:gd name="connsiteY17" fmla="*/ 581183 h 604252"/>
              <a:gd name="connsiteX18" fmla="*/ 33942 w 491559"/>
              <a:gd name="connsiteY18" fmla="*/ 604252 h 604252"/>
              <a:gd name="connsiteX19" fmla="*/ 10836 w 491559"/>
              <a:gd name="connsiteY19" fmla="*/ 581183 h 604252"/>
              <a:gd name="connsiteX20" fmla="*/ 10836 w 491559"/>
              <a:gd name="connsiteY20" fmla="*/ 81617 h 604252"/>
              <a:gd name="connsiteX21" fmla="*/ 2868 w 491559"/>
              <a:gd name="connsiteY21" fmla="*/ 47411 h 604252"/>
              <a:gd name="connsiteX22" fmla="*/ 0 w 491559"/>
              <a:gd name="connsiteY22" fmla="*/ 33888 h 604252"/>
              <a:gd name="connsiteX23" fmla="*/ 33942 w 491559"/>
              <a:gd name="connsiteY23" fmla="*/ 0 h 60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1559" h="604252">
                <a:moveTo>
                  <a:pt x="201391" y="34417"/>
                </a:moveTo>
                <a:cubicBezTo>
                  <a:pt x="215153" y="35359"/>
                  <a:pt x="229504" y="38442"/>
                  <a:pt x="244085" y="44529"/>
                </a:cubicBezTo>
                <a:cubicBezTo>
                  <a:pt x="323761" y="77627"/>
                  <a:pt x="352285" y="143188"/>
                  <a:pt x="473074" y="56463"/>
                </a:cubicBezTo>
                <a:cubicBezTo>
                  <a:pt x="483432" y="48984"/>
                  <a:pt x="491559" y="52962"/>
                  <a:pt x="491559" y="65692"/>
                </a:cubicBezTo>
                <a:lnTo>
                  <a:pt x="491559" y="291654"/>
                </a:lnTo>
                <a:cubicBezTo>
                  <a:pt x="491559" y="304384"/>
                  <a:pt x="484547" y="322365"/>
                  <a:pt x="474827" y="330640"/>
                </a:cubicBezTo>
                <a:cubicBezTo>
                  <a:pt x="453793" y="348780"/>
                  <a:pt x="415389" y="375832"/>
                  <a:pt x="374117" y="374559"/>
                </a:cubicBezTo>
                <a:cubicBezTo>
                  <a:pt x="312288" y="372649"/>
                  <a:pt x="252371" y="306930"/>
                  <a:pt x="196280" y="306930"/>
                </a:cubicBezTo>
                <a:cubicBezTo>
                  <a:pt x="160585" y="306930"/>
                  <a:pt x="124730" y="324275"/>
                  <a:pt x="103537" y="336846"/>
                </a:cubicBezTo>
                <a:cubicBezTo>
                  <a:pt x="92541" y="343370"/>
                  <a:pt x="84255" y="339074"/>
                  <a:pt x="84255" y="326343"/>
                </a:cubicBezTo>
                <a:lnTo>
                  <a:pt x="84255" y="96563"/>
                </a:lnTo>
                <a:cubicBezTo>
                  <a:pt x="84255" y="83833"/>
                  <a:pt x="92382" y="66965"/>
                  <a:pt x="103218" y="60441"/>
                </a:cubicBezTo>
                <a:cubicBezTo>
                  <a:pt x="124133" y="48029"/>
                  <a:pt x="160107" y="31589"/>
                  <a:pt x="201391" y="34417"/>
                </a:cubicBezTo>
                <a:close/>
                <a:moveTo>
                  <a:pt x="33942" y="0"/>
                </a:moveTo>
                <a:cubicBezTo>
                  <a:pt x="52746" y="0"/>
                  <a:pt x="67884" y="15114"/>
                  <a:pt x="67884" y="33888"/>
                </a:cubicBezTo>
                <a:cubicBezTo>
                  <a:pt x="67884" y="38661"/>
                  <a:pt x="66928" y="43274"/>
                  <a:pt x="65016" y="47411"/>
                </a:cubicBezTo>
                <a:cubicBezTo>
                  <a:pt x="61988" y="54411"/>
                  <a:pt x="57048" y="68889"/>
                  <a:pt x="57048" y="81617"/>
                </a:cubicBezTo>
                <a:lnTo>
                  <a:pt x="57048" y="581183"/>
                </a:lnTo>
                <a:cubicBezTo>
                  <a:pt x="57048" y="593911"/>
                  <a:pt x="46690" y="604252"/>
                  <a:pt x="33942" y="604252"/>
                </a:cubicBezTo>
                <a:cubicBezTo>
                  <a:pt x="21194" y="604252"/>
                  <a:pt x="10836" y="593911"/>
                  <a:pt x="10836" y="581183"/>
                </a:cubicBezTo>
                <a:lnTo>
                  <a:pt x="10836" y="81617"/>
                </a:lnTo>
                <a:cubicBezTo>
                  <a:pt x="10836" y="68889"/>
                  <a:pt x="6055" y="54411"/>
                  <a:pt x="2868" y="47411"/>
                </a:cubicBezTo>
                <a:cubicBezTo>
                  <a:pt x="1115" y="43274"/>
                  <a:pt x="0" y="38661"/>
                  <a:pt x="0" y="33888"/>
                </a:cubicBezTo>
                <a:cubicBezTo>
                  <a:pt x="0" y="15114"/>
                  <a:pt x="15298" y="0"/>
                  <a:pt x="33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rocket_51926">
            <a:extLst>
              <a:ext uri="{FF2B5EF4-FFF2-40B4-BE49-F238E27FC236}">
                <a16:creationId xmlns:a16="http://schemas.microsoft.com/office/drawing/2014/main" id="{EF99AECA-24C1-4AB8-B9AB-91C574F8103E}"/>
              </a:ext>
            </a:extLst>
          </p:cNvPr>
          <p:cNvSpPr>
            <a:spLocks noChangeAspect="1"/>
          </p:cNvSpPr>
          <p:nvPr/>
        </p:nvSpPr>
        <p:spPr bwMode="auto">
          <a:xfrm>
            <a:off x="5890837" y="3223258"/>
            <a:ext cx="412154" cy="411483"/>
          </a:xfrm>
          <a:custGeom>
            <a:avLst/>
            <a:gdLst>
              <a:gd name="connsiteX0" fmla="*/ 298661 w 606862"/>
              <a:gd name="connsiteY0" fmla="*/ 216068 h 605874"/>
              <a:gd name="connsiteX1" fmla="*/ 292627 w 606862"/>
              <a:gd name="connsiteY1" fmla="*/ 222186 h 605874"/>
              <a:gd name="connsiteX2" fmla="*/ 292627 w 606862"/>
              <a:gd name="connsiteY2" fmla="*/ 229140 h 605874"/>
              <a:gd name="connsiteX3" fmla="*/ 286035 w 606862"/>
              <a:gd name="connsiteY3" fmla="*/ 238133 h 605874"/>
              <a:gd name="connsiteX4" fmla="*/ 259483 w 606862"/>
              <a:gd name="connsiteY4" fmla="*/ 271879 h 605874"/>
              <a:gd name="connsiteX5" fmla="*/ 278979 w 606862"/>
              <a:gd name="connsiteY5" fmla="*/ 304884 h 605874"/>
              <a:gd name="connsiteX6" fmla="*/ 303396 w 606862"/>
              <a:gd name="connsiteY6" fmla="*/ 315917 h 605874"/>
              <a:gd name="connsiteX7" fmla="*/ 312309 w 606862"/>
              <a:gd name="connsiteY7" fmla="*/ 321109 h 605874"/>
              <a:gd name="connsiteX8" fmla="*/ 309431 w 606862"/>
              <a:gd name="connsiteY8" fmla="*/ 342525 h 605874"/>
              <a:gd name="connsiteX9" fmla="*/ 293741 w 606862"/>
              <a:gd name="connsiteY9" fmla="*/ 344565 h 605874"/>
              <a:gd name="connsiteX10" fmla="*/ 269881 w 606862"/>
              <a:gd name="connsiteY10" fmla="*/ 337426 h 605874"/>
              <a:gd name="connsiteX11" fmla="*/ 262639 w 606862"/>
              <a:gd name="connsiteY11" fmla="*/ 340485 h 605874"/>
              <a:gd name="connsiteX12" fmla="*/ 259111 w 606862"/>
              <a:gd name="connsiteY12" fmla="*/ 353001 h 605874"/>
              <a:gd name="connsiteX13" fmla="*/ 263382 w 606862"/>
              <a:gd name="connsiteY13" fmla="*/ 362550 h 605874"/>
              <a:gd name="connsiteX14" fmla="*/ 284921 w 606862"/>
              <a:gd name="connsiteY14" fmla="*/ 368669 h 605874"/>
              <a:gd name="connsiteX15" fmla="*/ 291048 w 606862"/>
              <a:gd name="connsiteY15" fmla="*/ 375901 h 605874"/>
              <a:gd name="connsiteX16" fmla="*/ 291141 w 606862"/>
              <a:gd name="connsiteY16" fmla="*/ 384059 h 605874"/>
              <a:gd name="connsiteX17" fmla="*/ 296340 w 606862"/>
              <a:gd name="connsiteY17" fmla="*/ 389622 h 605874"/>
              <a:gd name="connsiteX18" fmla="*/ 308502 w 606862"/>
              <a:gd name="connsiteY18" fmla="*/ 389622 h 605874"/>
              <a:gd name="connsiteX19" fmla="*/ 313423 w 606862"/>
              <a:gd name="connsiteY19" fmla="*/ 384430 h 605874"/>
              <a:gd name="connsiteX20" fmla="*/ 313423 w 606862"/>
              <a:gd name="connsiteY20" fmla="*/ 373119 h 605874"/>
              <a:gd name="connsiteX21" fmla="*/ 318622 w 606862"/>
              <a:gd name="connsiteY21" fmla="*/ 366444 h 605874"/>
              <a:gd name="connsiteX22" fmla="*/ 339789 w 606862"/>
              <a:gd name="connsiteY22" fmla="*/ 352909 h 605874"/>
              <a:gd name="connsiteX23" fmla="*/ 327256 w 606862"/>
              <a:gd name="connsiteY23" fmla="*/ 294872 h 605874"/>
              <a:gd name="connsiteX24" fmla="*/ 305996 w 606862"/>
              <a:gd name="connsiteY24" fmla="*/ 285230 h 605874"/>
              <a:gd name="connsiteX25" fmla="*/ 294391 w 606862"/>
              <a:gd name="connsiteY25" fmla="*/ 278740 h 605874"/>
              <a:gd name="connsiteX26" fmla="*/ 296804 w 606862"/>
              <a:gd name="connsiteY26" fmla="*/ 260661 h 605874"/>
              <a:gd name="connsiteX27" fmla="*/ 304046 w 606862"/>
              <a:gd name="connsiteY27" fmla="*/ 259178 h 605874"/>
              <a:gd name="connsiteX28" fmla="*/ 330877 w 606862"/>
              <a:gd name="connsiteY28" fmla="*/ 264463 h 605874"/>
              <a:gd name="connsiteX29" fmla="*/ 337932 w 606862"/>
              <a:gd name="connsiteY29" fmla="*/ 261496 h 605874"/>
              <a:gd name="connsiteX30" fmla="*/ 342110 w 606862"/>
              <a:gd name="connsiteY30" fmla="*/ 247404 h 605874"/>
              <a:gd name="connsiteX31" fmla="*/ 338954 w 606862"/>
              <a:gd name="connsiteY31" fmla="*/ 240914 h 605874"/>
              <a:gd name="connsiteX32" fmla="*/ 321964 w 606862"/>
              <a:gd name="connsiteY32" fmla="*/ 235815 h 605874"/>
              <a:gd name="connsiteX33" fmla="*/ 314258 w 606862"/>
              <a:gd name="connsiteY33" fmla="*/ 226915 h 605874"/>
              <a:gd name="connsiteX34" fmla="*/ 303396 w 606862"/>
              <a:gd name="connsiteY34" fmla="*/ 216068 h 605874"/>
              <a:gd name="connsiteX35" fmla="*/ 303396 w 606862"/>
              <a:gd name="connsiteY35" fmla="*/ 176202 h 605874"/>
              <a:gd name="connsiteX36" fmla="*/ 430308 w 606862"/>
              <a:gd name="connsiteY36" fmla="*/ 302937 h 605874"/>
              <a:gd name="connsiteX37" fmla="*/ 303396 w 606862"/>
              <a:gd name="connsiteY37" fmla="*/ 429673 h 605874"/>
              <a:gd name="connsiteX38" fmla="*/ 176484 w 606862"/>
              <a:gd name="connsiteY38" fmla="*/ 302937 h 605874"/>
              <a:gd name="connsiteX39" fmla="*/ 303396 w 606862"/>
              <a:gd name="connsiteY39" fmla="*/ 176202 h 605874"/>
              <a:gd name="connsiteX40" fmla="*/ 281240 w 606862"/>
              <a:gd name="connsiteY40" fmla="*/ 91493 h 605874"/>
              <a:gd name="connsiteX41" fmla="*/ 91642 w 606862"/>
              <a:gd name="connsiteY41" fmla="*/ 280782 h 605874"/>
              <a:gd name="connsiteX42" fmla="*/ 118104 w 606862"/>
              <a:gd name="connsiteY42" fmla="*/ 280782 h 605874"/>
              <a:gd name="connsiteX43" fmla="*/ 140295 w 606862"/>
              <a:gd name="connsiteY43" fmla="*/ 302937 h 605874"/>
              <a:gd name="connsiteX44" fmla="*/ 118104 w 606862"/>
              <a:gd name="connsiteY44" fmla="*/ 325092 h 605874"/>
              <a:gd name="connsiteX45" fmla="*/ 91642 w 606862"/>
              <a:gd name="connsiteY45" fmla="*/ 325092 h 605874"/>
              <a:gd name="connsiteX46" fmla="*/ 281240 w 606862"/>
              <a:gd name="connsiteY46" fmla="*/ 514381 h 605874"/>
              <a:gd name="connsiteX47" fmla="*/ 281240 w 606862"/>
              <a:gd name="connsiteY47" fmla="*/ 487962 h 605874"/>
              <a:gd name="connsiteX48" fmla="*/ 303431 w 606862"/>
              <a:gd name="connsiteY48" fmla="*/ 465807 h 605874"/>
              <a:gd name="connsiteX49" fmla="*/ 325622 w 606862"/>
              <a:gd name="connsiteY49" fmla="*/ 487962 h 605874"/>
              <a:gd name="connsiteX50" fmla="*/ 325622 w 606862"/>
              <a:gd name="connsiteY50" fmla="*/ 514381 h 605874"/>
              <a:gd name="connsiteX51" fmla="*/ 515220 w 606862"/>
              <a:gd name="connsiteY51" fmla="*/ 325092 h 605874"/>
              <a:gd name="connsiteX52" fmla="*/ 488758 w 606862"/>
              <a:gd name="connsiteY52" fmla="*/ 325092 h 605874"/>
              <a:gd name="connsiteX53" fmla="*/ 466567 w 606862"/>
              <a:gd name="connsiteY53" fmla="*/ 302937 h 605874"/>
              <a:gd name="connsiteX54" fmla="*/ 488758 w 606862"/>
              <a:gd name="connsiteY54" fmla="*/ 280782 h 605874"/>
              <a:gd name="connsiteX55" fmla="*/ 515220 w 606862"/>
              <a:gd name="connsiteY55" fmla="*/ 280782 h 605874"/>
              <a:gd name="connsiteX56" fmla="*/ 325622 w 606862"/>
              <a:gd name="connsiteY56" fmla="*/ 91493 h 605874"/>
              <a:gd name="connsiteX57" fmla="*/ 325622 w 606862"/>
              <a:gd name="connsiteY57" fmla="*/ 117912 h 605874"/>
              <a:gd name="connsiteX58" fmla="*/ 303431 w 606862"/>
              <a:gd name="connsiteY58" fmla="*/ 140067 h 605874"/>
              <a:gd name="connsiteX59" fmla="*/ 281240 w 606862"/>
              <a:gd name="connsiteY59" fmla="*/ 117912 h 605874"/>
              <a:gd name="connsiteX60" fmla="*/ 303431 w 606862"/>
              <a:gd name="connsiteY60" fmla="*/ 0 h 605874"/>
              <a:gd name="connsiteX61" fmla="*/ 325622 w 606862"/>
              <a:gd name="connsiteY61" fmla="*/ 22155 h 605874"/>
              <a:gd name="connsiteX62" fmla="*/ 325622 w 606862"/>
              <a:gd name="connsiteY62" fmla="*/ 48574 h 605874"/>
              <a:gd name="connsiteX63" fmla="*/ 558209 w 606862"/>
              <a:gd name="connsiteY63" fmla="*/ 280782 h 605874"/>
              <a:gd name="connsiteX64" fmla="*/ 584671 w 606862"/>
              <a:gd name="connsiteY64" fmla="*/ 280782 h 605874"/>
              <a:gd name="connsiteX65" fmla="*/ 606862 w 606862"/>
              <a:gd name="connsiteY65" fmla="*/ 302937 h 605874"/>
              <a:gd name="connsiteX66" fmla="*/ 584671 w 606862"/>
              <a:gd name="connsiteY66" fmla="*/ 325092 h 605874"/>
              <a:gd name="connsiteX67" fmla="*/ 558209 w 606862"/>
              <a:gd name="connsiteY67" fmla="*/ 325092 h 605874"/>
              <a:gd name="connsiteX68" fmla="*/ 325622 w 606862"/>
              <a:gd name="connsiteY68" fmla="*/ 557300 h 605874"/>
              <a:gd name="connsiteX69" fmla="*/ 325622 w 606862"/>
              <a:gd name="connsiteY69" fmla="*/ 583719 h 605874"/>
              <a:gd name="connsiteX70" fmla="*/ 303431 w 606862"/>
              <a:gd name="connsiteY70" fmla="*/ 605874 h 605874"/>
              <a:gd name="connsiteX71" fmla="*/ 281240 w 606862"/>
              <a:gd name="connsiteY71" fmla="*/ 583719 h 605874"/>
              <a:gd name="connsiteX72" fmla="*/ 281240 w 606862"/>
              <a:gd name="connsiteY72" fmla="*/ 557300 h 605874"/>
              <a:gd name="connsiteX73" fmla="*/ 48653 w 606862"/>
              <a:gd name="connsiteY73" fmla="*/ 325092 h 605874"/>
              <a:gd name="connsiteX74" fmla="*/ 22191 w 606862"/>
              <a:gd name="connsiteY74" fmla="*/ 325092 h 605874"/>
              <a:gd name="connsiteX75" fmla="*/ 0 w 606862"/>
              <a:gd name="connsiteY75" fmla="*/ 302937 h 605874"/>
              <a:gd name="connsiteX76" fmla="*/ 22191 w 606862"/>
              <a:gd name="connsiteY76" fmla="*/ 280782 h 605874"/>
              <a:gd name="connsiteX77" fmla="*/ 48653 w 606862"/>
              <a:gd name="connsiteY77" fmla="*/ 280782 h 605874"/>
              <a:gd name="connsiteX78" fmla="*/ 281240 w 606862"/>
              <a:gd name="connsiteY78" fmla="*/ 48574 h 605874"/>
              <a:gd name="connsiteX79" fmla="*/ 281240 w 606862"/>
              <a:gd name="connsiteY79" fmla="*/ 22155 h 605874"/>
              <a:gd name="connsiteX80" fmla="*/ 303431 w 606862"/>
              <a:gd name="connsiteY80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6862" h="605874">
                <a:moveTo>
                  <a:pt x="298661" y="216068"/>
                </a:moveTo>
                <a:cubicBezTo>
                  <a:pt x="293648" y="216160"/>
                  <a:pt x="292719" y="216995"/>
                  <a:pt x="292627" y="222186"/>
                </a:cubicBezTo>
                <a:lnTo>
                  <a:pt x="292627" y="229140"/>
                </a:lnTo>
                <a:cubicBezTo>
                  <a:pt x="292627" y="235908"/>
                  <a:pt x="292627" y="235815"/>
                  <a:pt x="286035" y="238133"/>
                </a:cubicBezTo>
                <a:cubicBezTo>
                  <a:pt x="270252" y="243974"/>
                  <a:pt x="260411" y="254728"/>
                  <a:pt x="259483" y="271879"/>
                </a:cubicBezTo>
                <a:cubicBezTo>
                  <a:pt x="258554" y="287084"/>
                  <a:pt x="266539" y="297375"/>
                  <a:pt x="278979" y="304884"/>
                </a:cubicBezTo>
                <a:cubicBezTo>
                  <a:pt x="286685" y="309613"/>
                  <a:pt x="295226" y="312301"/>
                  <a:pt x="303396" y="315917"/>
                </a:cubicBezTo>
                <a:cubicBezTo>
                  <a:pt x="306645" y="317308"/>
                  <a:pt x="309616" y="318884"/>
                  <a:pt x="312309" y="321109"/>
                </a:cubicBezTo>
                <a:cubicBezTo>
                  <a:pt x="320200" y="327691"/>
                  <a:pt x="318715" y="338446"/>
                  <a:pt x="309431" y="342525"/>
                </a:cubicBezTo>
                <a:cubicBezTo>
                  <a:pt x="304417" y="344750"/>
                  <a:pt x="299218" y="345214"/>
                  <a:pt x="293741" y="344565"/>
                </a:cubicBezTo>
                <a:cubicBezTo>
                  <a:pt x="285292" y="343452"/>
                  <a:pt x="277401" y="341412"/>
                  <a:pt x="269881" y="337426"/>
                </a:cubicBezTo>
                <a:cubicBezTo>
                  <a:pt x="265517" y="335108"/>
                  <a:pt x="264125" y="335664"/>
                  <a:pt x="262639" y="340485"/>
                </a:cubicBezTo>
                <a:cubicBezTo>
                  <a:pt x="261340" y="344750"/>
                  <a:pt x="260226" y="348829"/>
                  <a:pt x="259111" y="353001"/>
                </a:cubicBezTo>
                <a:cubicBezTo>
                  <a:pt x="257440" y="358564"/>
                  <a:pt x="258090" y="359955"/>
                  <a:pt x="263382" y="362550"/>
                </a:cubicBezTo>
                <a:cubicBezTo>
                  <a:pt x="270252" y="365888"/>
                  <a:pt x="277494" y="367464"/>
                  <a:pt x="284921" y="368669"/>
                </a:cubicBezTo>
                <a:cubicBezTo>
                  <a:pt x="290770" y="369596"/>
                  <a:pt x="291048" y="369782"/>
                  <a:pt x="291048" y="375901"/>
                </a:cubicBezTo>
                <a:cubicBezTo>
                  <a:pt x="291141" y="378589"/>
                  <a:pt x="291141" y="381278"/>
                  <a:pt x="291141" y="384059"/>
                </a:cubicBezTo>
                <a:cubicBezTo>
                  <a:pt x="291141" y="387490"/>
                  <a:pt x="292719" y="389437"/>
                  <a:pt x="296340" y="389622"/>
                </a:cubicBezTo>
                <a:cubicBezTo>
                  <a:pt x="300425" y="389715"/>
                  <a:pt x="304417" y="389715"/>
                  <a:pt x="308502" y="389622"/>
                </a:cubicBezTo>
                <a:cubicBezTo>
                  <a:pt x="311659" y="389437"/>
                  <a:pt x="313423" y="387768"/>
                  <a:pt x="313423" y="384430"/>
                </a:cubicBezTo>
                <a:cubicBezTo>
                  <a:pt x="313423" y="380722"/>
                  <a:pt x="313516" y="376828"/>
                  <a:pt x="313423" y="373119"/>
                </a:cubicBezTo>
                <a:cubicBezTo>
                  <a:pt x="313330" y="369411"/>
                  <a:pt x="314908" y="367464"/>
                  <a:pt x="318622" y="366444"/>
                </a:cubicBezTo>
                <a:cubicBezTo>
                  <a:pt x="327070" y="364127"/>
                  <a:pt x="334219" y="359584"/>
                  <a:pt x="339789" y="352909"/>
                </a:cubicBezTo>
                <a:cubicBezTo>
                  <a:pt x="355108" y="334366"/>
                  <a:pt x="349352" y="307017"/>
                  <a:pt x="327256" y="294872"/>
                </a:cubicBezTo>
                <a:cubicBezTo>
                  <a:pt x="320479" y="291071"/>
                  <a:pt x="313144" y="288197"/>
                  <a:pt x="305996" y="285230"/>
                </a:cubicBezTo>
                <a:cubicBezTo>
                  <a:pt x="301911" y="283561"/>
                  <a:pt x="297826" y="281521"/>
                  <a:pt x="294391" y="278740"/>
                </a:cubicBezTo>
                <a:cubicBezTo>
                  <a:pt x="287428" y="273177"/>
                  <a:pt x="288635" y="264277"/>
                  <a:pt x="296804" y="260661"/>
                </a:cubicBezTo>
                <a:cubicBezTo>
                  <a:pt x="299218" y="259642"/>
                  <a:pt x="301539" y="259271"/>
                  <a:pt x="304046" y="259178"/>
                </a:cubicBezTo>
                <a:cubicBezTo>
                  <a:pt x="313423" y="258715"/>
                  <a:pt x="322335" y="260383"/>
                  <a:pt x="330877" y="264463"/>
                </a:cubicBezTo>
                <a:cubicBezTo>
                  <a:pt x="335054" y="266595"/>
                  <a:pt x="336447" y="265946"/>
                  <a:pt x="337932" y="261496"/>
                </a:cubicBezTo>
                <a:cubicBezTo>
                  <a:pt x="339511" y="256860"/>
                  <a:pt x="340811" y="252132"/>
                  <a:pt x="342110" y="247404"/>
                </a:cubicBezTo>
                <a:cubicBezTo>
                  <a:pt x="343039" y="244344"/>
                  <a:pt x="341925" y="242212"/>
                  <a:pt x="338954" y="240914"/>
                </a:cubicBezTo>
                <a:cubicBezTo>
                  <a:pt x="333476" y="238411"/>
                  <a:pt x="327813" y="236649"/>
                  <a:pt x="321964" y="235815"/>
                </a:cubicBezTo>
                <a:cubicBezTo>
                  <a:pt x="314258" y="234702"/>
                  <a:pt x="314258" y="234610"/>
                  <a:pt x="314258" y="226915"/>
                </a:cubicBezTo>
                <a:cubicBezTo>
                  <a:pt x="314258" y="216068"/>
                  <a:pt x="314258" y="216068"/>
                  <a:pt x="303396" y="216068"/>
                </a:cubicBezTo>
                <a:close/>
                <a:moveTo>
                  <a:pt x="303396" y="176202"/>
                </a:moveTo>
                <a:cubicBezTo>
                  <a:pt x="373490" y="176202"/>
                  <a:pt x="430308" y="232941"/>
                  <a:pt x="430308" y="302937"/>
                </a:cubicBezTo>
                <a:cubicBezTo>
                  <a:pt x="430308" y="372934"/>
                  <a:pt x="373490" y="429673"/>
                  <a:pt x="303396" y="429673"/>
                </a:cubicBezTo>
                <a:cubicBezTo>
                  <a:pt x="233302" y="429673"/>
                  <a:pt x="176484" y="372934"/>
                  <a:pt x="176484" y="302937"/>
                </a:cubicBezTo>
                <a:cubicBezTo>
                  <a:pt x="176484" y="232941"/>
                  <a:pt x="233302" y="176202"/>
                  <a:pt x="303396" y="176202"/>
                </a:cubicBezTo>
                <a:close/>
                <a:moveTo>
                  <a:pt x="281240" y="91493"/>
                </a:moveTo>
                <a:cubicBezTo>
                  <a:pt x="181334" y="101690"/>
                  <a:pt x="101855" y="181039"/>
                  <a:pt x="91642" y="280782"/>
                </a:cubicBezTo>
                <a:lnTo>
                  <a:pt x="118104" y="280782"/>
                </a:lnTo>
                <a:cubicBezTo>
                  <a:pt x="130360" y="280782"/>
                  <a:pt x="140295" y="290701"/>
                  <a:pt x="140295" y="302937"/>
                </a:cubicBezTo>
                <a:cubicBezTo>
                  <a:pt x="140295" y="315173"/>
                  <a:pt x="130360" y="325092"/>
                  <a:pt x="118104" y="325092"/>
                </a:cubicBezTo>
                <a:lnTo>
                  <a:pt x="91642" y="325092"/>
                </a:lnTo>
                <a:cubicBezTo>
                  <a:pt x="101855" y="424835"/>
                  <a:pt x="181334" y="504184"/>
                  <a:pt x="281240" y="514381"/>
                </a:cubicBezTo>
                <a:lnTo>
                  <a:pt x="281240" y="487962"/>
                </a:lnTo>
                <a:cubicBezTo>
                  <a:pt x="281240" y="475726"/>
                  <a:pt x="291175" y="465807"/>
                  <a:pt x="303431" y="465807"/>
                </a:cubicBezTo>
                <a:cubicBezTo>
                  <a:pt x="315687" y="465807"/>
                  <a:pt x="325622" y="475726"/>
                  <a:pt x="325622" y="487962"/>
                </a:cubicBezTo>
                <a:lnTo>
                  <a:pt x="325622" y="514381"/>
                </a:lnTo>
                <a:cubicBezTo>
                  <a:pt x="425528" y="504184"/>
                  <a:pt x="505007" y="424835"/>
                  <a:pt x="515220" y="325092"/>
                </a:cubicBezTo>
                <a:lnTo>
                  <a:pt x="488758" y="325092"/>
                </a:lnTo>
                <a:cubicBezTo>
                  <a:pt x="476502" y="325092"/>
                  <a:pt x="466567" y="315173"/>
                  <a:pt x="466567" y="302937"/>
                </a:cubicBezTo>
                <a:cubicBezTo>
                  <a:pt x="466567" y="290701"/>
                  <a:pt x="476502" y="280782"/>
                  <a:pt x="488758" y="280782"/>
                </a:cubicBezTo>
                <a:lnTo>
                  <a:pt x="515220" y="280782"/>
                </a:lnTo>
                <a:cubicBezTo>
                  <a:pt x="505007" y="181039"/>
                  <a:pt x="425528" y="101690"/>
                  <a:pt x="325622" y="91493"/>
                </a:cubicBezTo>
                <a:lnTo>
                  <a:pt x="325622" y="117912"/>
                </a:lnTo>
                <a:cubicBezTo>
                  <a:pt x="325622" y="130148"/>
                  <a:pt x="315687" y="140067"/>
                  <a:pt x="303431" y="140067"/>
                </a:cubicBezTo>
                <a:cubicBezTo>
                  <a:pt x="291175" y="140067"/>
                  <a:pt x="281240" y="130148"/>
                  <a:pt x="281240" y="117912"/>
                </a:cubicBezTo>
                <a:close/>
                <a:moveTo>
                  <a:pt x="303431" y="0"/>
                </a:moveTo>
                <a:cubicBezTo>
                  <a:pt x="315687" y="0"/>
                  <a:pt x="325622" y="9919"/>
                  <a:pt x="325622" y="22155"/>
                </a:cubicBezTo>
                <a:lnTo>
                  <a:pt x="325622" y="48574"/>
                </a:lnTo>
                <a:cubicBezTo>
                  <a:pt x="449111" y="59234"/>
                  <a:pt x="547531" y="157494"/>
                  <a:pt x="558209" y="280782"/>
                </a:cubicBezTo>
                <a:lnTo>
                  <a:pt x="584671" y="280782"/>
                </a:lnTo>
                <a:cubicBezTo>
                  <a:pt x="596834" y="280782"/>
                  <a:pt x="606862" y="290701"/>
                  <a:pt x="606862" y="302937"/>
                </a:cubicBezTo>
                <a:cubicBezTo>
                  <a:pt x="606862" y="315173"/>
                  <a:pt x="596927" y="325092"/>
                  <a:pt x="584671" y="325092"/>
                </a:cubicBezTo>
                <a:lnTo>
                  <a:pt x="558209" y="325092"/>
                </a:lnTo>
                <a:cubicBezTo>
                  <a:pt x="547531" y="448380"/>
                  <a:pt x="449111" y="546640"/>
                  <a:pt x="325622" y="557300"/>
                </a:cubicBezTo>
                <a:lnTo>
                  <a:pt x="325622" y="583719"/>
                </a:lnTo>
                <a:cubicBezTo>
                  <a:pt x="325622" y="595955"/>
                  <a:pt x="315687" y="605874"/>
                  <a:pt x="303431" y="605874"/>
                </a:cubicBezTo>
                <a:cubicBezTo>
                  <a:pt x="291175" y="605874"/>
                  <a:pt x="281240" y="595955"/>
                  <a:pt x="281240" y="583719"/>
                </a:cubicBezTo>
                <a:lnTo>
                  <a:pt x="281240" y="557300"/>
                </a:lnTo>
                <a:cubicBezTo>
                  <a:pt x="157751" y="546640"/>
                  <a:pt x="59331" y="448380"/>
                  <a:pt x="48653" y="325092"/>
                </a:cubicBezTo>
                <a:lnTo>
                  <a:pt x="22191" y="325092"/>
                </a:lnTo>
                <a:cubicBezTo>
                  <a:pt x="9935" y="325092"/>
                  <a:pt x="0" y="315173"/>
                  <a:pt x="0" y="302937"/>
                </a:cubicBezTo>
                <a:cubicBezTo>
                  <a:pt x="0" y="290701"/>
                  <a:pt x="9935" y="280782"/>
                  <a:pt x="22191" y="280782"/>
                </a:cubicBezTo>
                <a:lnTo>
                  <a:pt x="48653" y="280782"/>
                </a:lnTo>
                <a:cubicBezTo>
                  <a:pt x="59331" y="157494"/>
                  <a:pt x="157751" y="59234"/>
                  <a:pt x="281240" y="48574"/>
                </a:cubicBezTo>
                <a:lnTo>
                  <a:pt x="281240" y="22155"/>
                </a:lnTo>
                <a:cubicBezTo>
                  <a:pt x="281240" y="9919"/>
                  <a:pt x="291175" y="0"/>
                  <a:pt x="3034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ocket_51926">
            <a:extLst>
              <a:ext uri="{FF2B5EF4-FFF2-40B4-BE49-F238E27FC236}">
                <a16:creationId xmlns:a16="http://schemas.microsoft.com/office/drawing/2014/main" id="{B6233C5B-E05B-4487-840F-0026925A32E7}"/>
              </a:ext>
            </a:extLst>
          </p:cNvPr>
          <p:cNvSpPr>
            <a:spLocks noChangeAspect="1"/>
          </p:cNvSpPr>
          <p:nvPr/>
        </p:nvSpPr>
        <p:spPr bwMode="auto">
          <a:xfrm>
            <a:off x="5990874" y="4948232"/>
            <a:ext cx="210252" cy="362014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0" h="414">
                <a:moveTo>
                  <a:pt x="200" y="270"/>
                </a:moveTo>
                <a:lnTo>
                  <a:pt x="200" y="217"/>
                </a:lnTo>
                <a:cubicBezTo>
                  <a:pt x="200" y="100"/>
                  <a:pt x="151" y="29"/>
                  <a:pt x="130" y="4"/>
                </a:cubicBezTo>
                <a:cubicBezTo>
                  <a:pt x="128" y="2"/>
                  <a:pt x="124" y="0"/>
                  <a:pt x="121" y="0"/>
                </a:cubicBezTo>
                <a:cubicBezTo>
                  <a:pt x="117" y="0"/>
                  <a:pt x="114" y="1"/>
                  <a:pt x="112" y="4"/>
                </a:cubicBezTo>
                <a:cubicBezTo>
                  <a:pt x="91" y="29"/>
                  <a:pt x="40" y="100"/>
                  <a:pt x="40" y="217"/>
                </a:cubicBezTo>
                <a:lnTo>
                  <a:pt x="40" y="270"/>
                </a:lnTo>
                <a:lnTo>
                  <a:pt x="30" y="276"/>
                </a:lnTo>
                <a:cubicBezTo>
                  <a:pt x="12" y="289"/>
                  <a:pt x="0" y="310"/>
                  <a:pt x="0" y="333"/>
                </a:cubicBezTo>
                <a:lnTo>
                  <a:pt x="0" y="395"/>
                </a:lnTo>
                <a:cubicBezTo>
                  <a:pt x="0" y="399"/>
                  <a:pt x="2" y="403"/>
                  <a:pt x="6" y="404"/>
                </a:cubicBezTo>
                <a:cubicBezTo>
                  <a:pt x="9" y="406"/>
                  <a:pt x="13" y="406"/>
                  <a:pt x="16" y="404"/>
                </a:cubicBezTo>
                <a:lnTo>
                  <a:pt x="48" y="383"/>
                </a:lnTo>
                <a:cubicBezTo>
                  <a:pt x="56" y="377"/>
                  <a:pt x="67" y="374"/>
                  <a:pt x="78" y="374"/>
                </a:cubicBezTo>
                <a:lnTo>
                  <a:pt x="101" y="374"/>
                </a:lnTo>
                <a:lnTo>
                  <a:pt x="101" y="404"/>
                </a:lnTo>
                <a:cubicBezTo>
                  <a:pt x="101" y="410"/>
                  <a:pt x="105" y="414"/>
                  <a:pt x="111" y="414"/>
                </a:cubicBezTo>
                <a:lnTo>
                  <a:pt x="129" y="414"/>
                </a:lnTo>
                <a:cubicBezTo>
                  <a:pt x="135" y="414"/>
                  <a:pt x="140" y="410"/>
                  <a:pt x="140" y="404"/>
                </a:cubicBezTo>
                <a:lnTo>
                  <a:pt x="140" y="374"/>
                </a:lnTo>
                <a:lnTo>
                  <a:pt x="163" y="374"/>
                </a:lnTo>
                <a:cubicBezTo>
                  <a:pt x="173" y="374"/>
                  <a:pt x="184" y="377"/>
                  <a:pt x="193" y="383"/>
                </a:cubicBezTo>
                <a:lnTo>
                  <a:pt x="224" y="404"/>
                </a:lnTo>
                <a:cubicBezTo>
                  <a:pt x="227" y="406"/>
                  <a:pt x="231" y="406"/>
                  <a:pt x="235" y="404"/>
                </a:cubicBezTo>
                <a:cubicBezTo>
                  <a:pt x="238" y="403"/>
                  <a:pt x="240" y="399"/>
                  <a:pt x="240" y="395"/>
                </a:cubicBezTo>
                <a:lnTo>
                  <a:pt x="240" y="333"/>
                </a:lnTo>
                <a:cubicBezTo>
                  <a:pt x="240" y="310"/>
                  <a:pt x="229" y="289"/>
                  <a:pt x="210" y="276"/>
                </a:cubicBezTo>
                <a:lnTo>
                  <a:pt x="200" y="270"/>
                </a:lnTo>
                <a:close/>
                <a:moveTo>
                  <a:pt x="120" y="187"/>
                </a:moveTo>
                <a:cubicBezTo>
                  <a:pt x="101" y="187"/>
                  <a:pt x="85" y="172"/>
                  <a:pt x="85" y="152"/>
                </a:cubicBezTo>
                <a:cubicBezTo>
                  <a:pt x="85" y="133"/>
                  <a:pt x="101" y="117"/>
                  <a:pt x="120" y="117"/>
                </a:cubicBezTo>
                <a:cubicBezTo>
                  <a:pt x="139" y="117"/>
                  <a:pt x="155" y="133"/>
                  <a:pt x="155" y="152"/>
                </a:cubicBezTo>
                <a:cubicBezTo>
                  <a:pt x="155" y="172"/>
                  <a:pt x="139" y="187"/>
                  <a:pt x="120" y="1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2676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2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2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2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8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85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85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15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5" grpId="0" animBg="1"/>
      <p:bldP spid="19" grpId="0"/>
      <p:bldP spid="20" grpId="0"/>
      <p:bldP spid="21" grpId="0"/>
      <p:bldP spid="17" grpId="0"/>
      <p:bldP spid="18" grpId="0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29" grpId="0"/>
      <p:bldP spid="30" grpId="0"/>
      <p:bldP spid="36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99C0ED05-098D-490F-AC5E-EC19673FFADB}"/>
              </a:ext>
            </a:extLst>
          </p:cNvPr>
          <p:cNvSpPr/>
          <p:nvPr/>
        </p:nvSpPr>
        <p:spPr>
          <a:xfrm flipH="1">
            <a:off x="5739342" y="0"/>
            <a:ext cx="6343650" cy="6858000"/>
          </a:xfrm>
          <a:prstGeom prst="homePlate">
            <a:avLst>
              <a:gd name="adj" fmla="val 29880"/>
            </a:avLst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814B8-F468-4BF6-9E78-FA31ACCA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7" r="4376"/>
          <a:stretch/>
        </p:blipFill>
        <p:spPr>
          <a:xfrm flipH="1">
            <a:off x="6200775" y="0"/>
            <a:ext cx="5991225" cy="6858000"/>
          </a:xfrm>
          <a:custGeom>
            <a:avLst/>
            <a:gdLst>
              <a:gd name="connsiteX0" fmla="*/ 0 w 6343650"/>
              <a:gd name="connsiteY0" fmla="*/ 0 h 6858000"/>
              <a:gd name="connsiteX1" fmla="*/ 4370077 w 6343650"/>
              <a:gd name="connsiteY1" fmla="*/ 0 h 6858000"/>
              <a:gd name="connsiteX2" fmla="*/ 6343650 w 6343650"/>
              <a:gd name="connsiteY2" fmla="*/ 3429000 h 6858000"/>
              <a:gd name="connsiteX3" fmla="*/ 4370077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4370077" y="0"/>
                </a:lnTo>
                <a:lnTo>
                  <a:pt x="6343650" y="3429000"/>
                </a:lnTo>
                <a:lnTo>
                  <a:pt x="4370077" y="6858000"/>
                </a:lnTo>
                <a:lnTo>
                  <a:pt x="0" y="6858000"/>
                </a:lnTo>
                <a:close/>
              </a:path>
            </a:pathLst>
          </a:custGeom>
          <a:ln w="25400">
            <a:solidFill>
              <a:schemeClr val="bg1">
                <a:alpha val="80000"/>
              </a:schemeClr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33778E-1EC0-4E25-A6B9-F1559259FDBE}"/>
              </a:ext>
            </a:extLst>
          </p:cNvPr>
          <p:cNvSpPr txBox="1"/>
          <p:nvPr/>
        </p:nvSpPr>
        <p:spPr>
          <a:xfrm>
            <a:off x="1129241" y="1743112"/>
            <a:ext cx="330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2E26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4400" dirty="0">
              <a:solidFill>
                <a:srgbClr val="2E26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37F1F-0017-464F-B31E-6A93C6B98569}"/>
              </a:ext>
            </a:extLst>
          </p:cNvPr>
          <p:cNvSpPr txBox="1"/>
          <p:nvPr/>
        </p:nvSpPr>
        <p:spPr>
          <a:xfrm>
            <a:off x="1299104" y="3060221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Demonstration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E8BDE1-A654-4E72-A109-CF25799283DE}"/>
              </a:ext>
            </a:extLst>
          </p:cNvPr>
          <p:cNvSpPr txBox="1"/>
          <p:nvPr/>
        </p:nvSpPr>
        <p:spPr>
          <a:xfrm>
            <a:off x="1299103" y="3573202"/>
            <a:ext cx="296227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>
                <a:hlinkClick r:id="rId3"/>
              </a:rPr>
              <a:t>LIVE DEMO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8E3403D-D522-41E7-B4DB-00C0B12BCF21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3352800" y="-209550"/>
            <a:ext cx="2386542" cy="363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4658B98-8AF6-4B3F-A395-46E2B7AC5309}"/>
              </a:ext>
            </a:extLst>
          </p:cNvPr>
          <p:cNvCxnSpPr>
            <a:stCxn id="4" idx="3"/>
          </p:cNvCxnSpPr>
          <p:nvPr/>
        </p:nvCxnSpPr>
        <p:spPr>
          <a:xfrm flipH="1">
            <a:off x="3543300" y="3429000"/>
            <a:ext cx="2196042" cy="3429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AC181-62AA-4EEC-99F0-D813D7CB6216}"/>
              </a:ext>
            </a:extLst>
          </p:cNvPr>
          <p:cNvCxnSpPr/>
          <p:nvPr/>
        </p:nvCxnSpPr>
        <p:spPr>
          <a:xfrm flipH="1">
            <a:off x="-763058" y="-593348"/>
            <a:ext cx="3543300" cy="363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643D92-D715-4F81-91BF-01C33A4A05DF}"/>
              </a:ext>
            </a:extLst>
          </p:cNvPr>
          <p:cNvCxnSpPr/>
          <p:nvPr/>
        </p:nvCxnSpPr>
        <p:spPr>
          <a:xfrm>
            <a:off x="-1102255" y="4053624"/>
            <a:ext cx="4803776" cy="3522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EB16012-F34B-463D-80F7-92F4317F478B}"/>
              </a:ext>
            </a:extLst>
          </p:cNvPr>
          <p:cNvSpPr/>
          <p:nvPr/>
        </p:nvSpPr>
        <p:spPr>
          <a:xfrm rot="10800000">
            <a:off x="2691715" y="2690798"/>
            <a:ext cx="177054" cy="152632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515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530176BE-AF94-4307-85B0-833446AE3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1" t="31389" r="13768" b="37222"/>
          <a:stretch>
            <a:fillRect/>
          </a:stretch>
        </p:blipFill>
        <p:spPr>
          <a:xfrm flipH="1">
            <a:off x="3943350" y="3429000"/>
            <a:ext cx="2152650" cy="2152650"/>
          </a:xfrm>
          <a:custGeom>
            <a:avLst/>
            <a:gdLst>
              <a:gd name="connsiteX0" fmla="*/ 1614487 w 2152650"/>
              <a:gd name="connsiteY0" fmla="*/ 0 h 2152650"/>
              <a:gd name="connsiteX1" fmla="*/ 0 w 2152650"/>
              <a:gd name="connsiteY1" fmla="*/ 0 h 2152650"/>
              <a:gd name="connsiteX2" fmla="*/ 538162 w 2152650"/>
              <a:gd name="connsiteY2" fmla="*/ 2152650 h 2152650"/>
              <a:gd name="connsiteX3" fmla="*/ 2152650 w 2152650"/>
              <a:gd name="connsiteY3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650" h="2152650">
                <a:moveTo>
                  <a:pt x="1614487" y="0"/>
                </a:moveTo>
                <a:lnTo>
                  <a:pt x="0" y="0"/>
                </a:lnTo>
                <a:lnTo>
                  <a:pt x="538162" y="2152650"/>
                </a:lnTo>
                <a:lnTo>
                  <a:pt x="2152650" y="2152650"/>
                </a:lnTo>
                <a:close/>
              </a:path>
            </a:pathLst>
          </a:cu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D8E9BE4-DB13-4F8E-BC4F-1DF09D52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9" t="18611" r="40459" b="50000"/>
          <a:stretch>
            <a:fillRect/>
          </a:stretch>
        </p:blipFill>
        <p:spPr>
          <a:xfrm flipH="1">
            <a:off x="3943350" y="1276350"/>
            <a:ext cx="2152650" cy="2152650"/>
          </a:xfrm>
          <a:custGeom>
            <a:avLst/>
            <a:gdLst>
              <a:gd name="connsiteX0" fmla="*/ 2152650 w 2152650"/>
              <a:gd name="connsiteY0" fmla="*/ 0 h 2152650"/>
              <a:gd name="connsiteX1" fmla="*/ 538162 w 2152650"/>
              <a:gd name="connsiteY1" fmla="*/ 0 h 2152650"/>
              <a:gd name="connsiteX2" fmla="*/ 0 w 2152650"/>
              <a:gd name="connsiteY2" fmla="*/ 2152650 h 2152650"/>
              <a:gd name="connsiteX3" fmla="*/ 1614487 w 2152650"/>
              <a:gd name="connsiteY3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650" h="2152650">
                <a:moveTo>
                  <a:pt x="2152650" y="0"/>
                </a:moveTo>
                <a:lnTo>
                  <a:pt x="538162" y="0"/>
                </a:lnTo>
                <a:lnTo>
                  <a:pt x="0" y="2152650"/>
                </a:lnTo>
                <a:lnTo>
                  <a:pt x="1614487" y="2152650"/>
                </a:lnTo>
                <a:close/>
              </a:path>
            </a:pathLst>
          </a:cu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14C6A9-D14D-4E6A-88FB-E012CD17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54857" r="48233" b="13754"/>
          <a:stretch>
            <a:fillRect/>
          </a:stretch>
        </p:blipFill>
        <p:spPr>
          <a:xfrm>
            <a:off x="6096000" y="3429000"/>
            <a:ext cx="2152650" cy="2152650"/>
          </a:xfrm>
          <a:custGeom>
            <a:avLst/>
            <a:gdLst>
              <a:gd name="connsiteX0" fmla="*/ 0 w 2152650"/>
              <a:gd name="connsiteY0" fmla="*/ 0 h 2152650"/>
              <a:gd name="connsiteX1" fmla="*/ 1614488 w 2152650"/>
              <a:gd name="connsiteY1" fmla="*/ 0 h 2152650"/>
              <a:gd name="connsiteX2" fmla="*/ 2152650 w 2152650"/>
              <a:gd name="connsiteY2" fmla="*/ 2152650 h 2152650"/>
              <a:gd name="connsiteX3" fmla="*/ 538163 w 2152650"/>
              <a:gd name="connsiteY3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650" h="2152650">
                <a:moveTo>
                  <a:pt x="0" y="0"/>
                </a:moveTo>
                <a:lnTo>
                  <a:pt x="1614488" y="0"/>
                </a:lnTo>
                <a:lnTo>
                  <a:pt x="2152650" y="2152650"/>
                </a:lnTo>
                <a:lnTo>
                  <a:pt x="538163" y="2152650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23420D-C34A-4E25-B480-95576035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5" t="18611" r="32534" b="50000"/>
          <a:stretch>
            <a:fillRect/>
          </a:stretch>
        </p:blipFill>
        <p:spPr>
          <a:xfrm>
            <a:off x="6096000" y="1276350"/>
            <a:ext cx="2152650" cy="2152650"/>
          </a:xfrm>
          <a:custGeom>
            <a:avLst/>
            <a:gdLst>
              <a:gd name="connsiteX0" fmla="*/ 538163 w 2152650"/>
              <a:gd name="connsiteY0" fmla="*/ 0 h 2152650"/>
              <a:gd name="connsiteX1" fmla="*/ 2152650 w 2152650"/>
              <a:gd name="connsiteY1" fmla="*/ 0 h 2152650"/>
              <a:gd name="connsiteX2" fmla="*/ 1614488 w 2152650"/>
              <a:gd name="connsiteY2" fmla="*/ 2152650 h 2152650"/>
              <a:gd name="connsiteX3" fmla="*/ 0 w 2152650"/>
              <a:gd name="connsiteY3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650" h="2152650">
                <a:moveTo>
                  <a:pt x="538163" y="0"/>
                </a:moveTo>
                <a:lnTo>
                  <a:pt x="2152650" y="0"/>
                </a:lnTo>
                <a:lnTo>
                  <a:pt x="1614488" y="2152650"/>
                </a:lnTo>
                <a:lnTo>
                  <a:pt x="0" y="2152650"/>
                </a:lnTo>
                <a:close/>
              </a:path>
            </a:pathLst>
          </a:cu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39FA24-9D2D-4245-8F87-C371410A570D}"/>
              </a:ext>
            </a:extLst>
          </p:cNvPr>
          <p:cNvSpPr/>
          <p:nvPr/>
        </p:nvSpPr>
        <p:spPr>
          <a:xfrm>
            <a:off x="0" y="36195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F095CB-C6DC-4FA4-A198-F6FE378EF6C4}"/>
              </a:ext>
            </a:extLst>
          </p:cNvPr>
          <p:cNvSpPr/>
          <p:nvPr/>
        </p:nvSpPr>
        <p:spPr>
          <a:xfrm>
            <a:off x="47244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4D1616-37CF-42A4-84EC-BEF16503A281}"/>
              </a:ext>
            </a:extLst>
          </p:cNvPr>
          <p:cNvSpPr/>
          <p:nvPr/>
        </p:nvSpPr>
        <p:spPr>
          <a:xfrm>
            <a:off x="554990" y="36195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295AD0-8244-46C6-A1DB-C6176A69D7E4}"/>
              </a:ext>
            </a:extLst>
          </p:cNvPr>
          <p:cNvSpPr txBox="1"/>
          <p:nvPr/>
        </p:nvSpPr>
        <p:spPr>
          <a:xfrm>
            <a:off x="637540" y="344269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E2657"/>
                </a:solidFill>
              </a:rPr>
              <a:t>Steps of launching</a:t>
            </a:r>
            <a:endParaRPr lang="zh-CN" altLang="en-US" sz="2400" dirty="0">
              <a:solidFill>
                <a:srgbClr val="2E2657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8F27B1-4237-4040-A1C8-9EF323F3ADFC}"/>
              </a:ext>
            </a:extLst>
          </p:cNvPr>
          <p:cNvGrpSpPr/>
          <p:nvPr/>
        </p:nvGrpSpPr>
        <p:grpSpPr>
          <a:xfrm>
            <a:off x="11234205" y="6287827"/>
            <a:ext cx="389467" cy="237066"/>
            <a:chOff x="10820400" y="6282267"/>
            <a:chExt cx="389467" cy="23706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CEF7CC2-7A15-4E5D-A3ED-3FFD09AD0604}"/>
                </a:ext>
              </a:extLst>
            </p:cNvPr>
            <p:cNvCxnSpPr/>
            <p:nvPr/>
          </p:nvCxnSpPr>
          <p:spPr>
            <a:xfrm>
              <a:off x="10871200" y="6282267"/>
              <a:ext cx="3386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782239-738A-4FF2-8C53-4C156B715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733" y="6400800"/>
              <a:ext cx="22013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D89514F-AE4D-4AD7-9188-5DE6C017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820400" y="6519333"/>
              <a:ext cx="389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6503EFAA-9D48-4923-91E5-5A9C95C37430}"/>
              </a:ext>
            </a:extLst>
          </p:cNvPr>
          <p:cNvSpPr/>
          <p:nvPr/>
        </p:nvSpPr>
        <p:spPr>
          <a:xfrm>
            <a:off x="6686550" y="1866900"/>
            <a:ext cx="971550" cy="971550"/>
          </a:xfrm>
          <a:prstGeom prst="ellipse">
            <a:avLst/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620C73-90D4-4E4F-B5E5-008EAA6F50D0}"/>
              </a:ext>
            </a:extLst>
          </p:cNvPr>
          <p:cNvSpPr txBox="1"/>
          <p:nvPr/>
        </p:nvSpPr>
        <p:spPr>
          <a:xfrm>
            <a:off x="6791325" y="212184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D70B8B-B907-4587-BFF9-C73C5C58C4A4}"/>
              </a:ext>
            </a:extLst>
          </p:cNvPr>
          <p:cNvSpPr txBox="1"/>
          <p:nvPr/>
        </p:nvSpPr>
        <p:spPr>
          <a:xfrm>
            <a:off x="8248650" y="1866900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Staging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87A8ED1-D835-42DB-8280-7F09354141BC}"/>
              </a:ext>
            </a:extLst>
          </p:cNvPr>
          <p:cNvSpPr txBox="1"/>
          <p:nvPr/>
        </p:nvSpPr>
        <p:spPr>
          <a:xfrm>
            <a:off x="8248650" y="2277249"/>
            <a:ext cx="382275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T:+173s, +460s, +1600s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07FC094-F129-46F4-ACD4-9B0542ECAB6A}"/>
              </a:ext>
            </a:extLst>
          </p:cNvPr>
          <p:cNvSpPr/>
          <p:nvPr/>
        </p:nvSpPr>
        <p:spPr>
          <a:xfrm>
            <a:off x="6686550" y="3997189"/>
            <a:ext cx="971550" cy="971550"/>
          </a:xfrm>
          <a:prstGeom prst="ellipse">
            <a:avLst/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984ED1-D37F-4C4A-A0D6-329905EFB1FA}"/>
              </a:ext>
            </a:extLst>
          </p:cNvPr>
          <p:cNvSpPr txBox="1"/>
          <p:nvPr/>
        </p:nvSpPr>
        <p:spPr>
          <a:xfrm>
            <a:off x="6791325" y="425213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DEFE47-43C4-4B8B-AB06-57392CA59E38}"/>
              </a:ext>
            </a:extLst>
          </p:cNvPr>
          <p:cNvSpPr txBox="1"/>
          <p:nvPr/>
        </p:nvSpPr>
        <p:spPr>
          <a:xfrm>
            <a:off x="8248650" y="3997189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Entering Orbit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0213CA0-C0A5-4C9F-ABE6-79F9E31FE771}"/>
              </a:ext>
            </a:extLst>
          </p:cNvPr>
          <p:cNvSpPr txBox="1"/>
          <p:nvPr/>
        </p:nvSpPr>
        <p:spPr>
          <a:xfrm>
            <a:off x="8248650" y="4407538"/>
            <a:ext cx="382275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T:+1700s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B0A4F2C-A90B-4F28-A4C8-20DB0F719493}"/>
              </a:ext>
            </a:extLst>
          </p:cNvPr>
          <p:cNvSpPr/>
          <p:nvPr/>
        </p:nvSpPr>
        <p:spPr>
          <a:xfrm>
            <a:off x="4526870" y="1866900"/>
            <a:ext cx="971550" cy="971550"/>
          </a:xfrm>
          <a:prstGeom prst="ellipse">
            <a:avLst/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3382E1-D3C7-4DF2-9B7E-684530E11D62}"/>
              </a:ext>
            </a:extLst>
          </p:cNvPr>
          <p:cNvSpPr txBox="1"/>
          <p:nvPr/>
        </p:nvSpPr>
        <p:spPr>
          <a:xfrm>
            <a:off x="4631645" y="212184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14C8B5B-379D-4B38-B6B6-DC4284999F36}"/>
              </a:ext>
            </a:extLst>
          </p:cNvPr>
          <p:cNvSpPr/>
          <p:nvPr/>
        </p:nvSpPr>
        <p:spPr>
          <a:xfrm>
            <a:off x="4526870" y="3997189"/>
            <a:ext cx="971550" cy="971550"/>
          </a:xfrm>
          <a:prstGeom prst="ellipse">
            <a:avLst/>
          </a:prstGeom>
          <a:solidFill>
            <a:srgbClr val="2E265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B590B2-C2D6-4E0E-82FD-0827851C8424}"/>
              </a:ext>
            </a:extLst>
          </p:cNvPr>
          <p:cNvSpPr txBox="1"/>
          <p:nvPr/>
        </p:nvSpPr>
        <p:spPr>
          <a:xfrm>
            <a:off x="4631645" y="425213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CCC6C1-1BDC-4CB8-964D-C7F4EC654A3C}"/>
              </a:ext>
            </a:extLst>
          </p:cNvPr>
          <p:cNvSpPr txBox="1"/>
          <p:nvPr/>
        </p:nvSpPr>
        <p:spPr>
          <a:xfrm>
            <a:off x="981075" y="1866900"/>
            <a:ext cx="296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Procedural Turn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DFD30A-415F-4691-8F57-73BB345AD373}"/>
              </a:ext>
            </a:extLst>
          </p:cNvPr>
          <p:cNvSpPr txBox="1"/>
          <p:nvPr/>
        </p:nvSpPr>
        <p:spPr>
          <a:xfrm>
            <a:off x="120594" y="2277249"/>
            <a:ext cx="382275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dirty="0"/>
              <a:t>T:+100s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F62860E-11D0-48E7-BE76-D6974E28461A}"/>
              </a:ext>
            </a:extLst>
          </p:cNvPr>
          <p:cNvSpPr txBox="1"/>
          <p:nvPr/>
        </p:nvSpPr>
        <p:spPr>
          <a:xfrm>
            <a:off x="603251" y="4017563"/>
            <a:ext cx="332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Final Speed Correction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A90F08-30AE-4F9C-B070-5650EF48305C}"/>
              </a:ext>
            </a:extLst>
          </p:cNvPr>
          <p:cNvSpPr txBox="1"/>
          <p:nvPr/>
        </p:nvSpPr>
        <p:spPr>
          <a:xfrm>
            <a:off x="120594" y="4428332"/>
            <a:ext cx="382275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dirty="0"/>
              <a:t>T:+1300s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6025E12-6B19-40B1-8222-F73F7FF53FA9}"/>
              </a:ext>
            </a:extLst>
          </p:cNvPr>
          <p:cNvCxnSpPr>
            <a:cxnSpLocks/>
          </p:cNvCxnSpPr>
          <p:nvPr/>
        </p:nvCxnSpPr>
        <p:spPr>
          <a:xfrm>
            <a:off x="7385106" y="2315349"/>
            <a:ext cx="3462188" cy="0"/>
          </a:xfrm>
          <a:prstGeom prst="line">
            <a:avLst/>
          </a:prstGeom>
          <a:ln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271E093-2B4E-4F02-92FC-B62C5611FC5A}"/>
              </a:ext>
            </a:extLst>
          </p:cNvPr>
          <p:cNvCxnSpPr>
            <a:cxnSpLocks/>
          </p:cNvCxnSpPr>
          <p:nvPr/>
        </p:nvCxnSpPr>
        <p:spPr>
          <a:xfrm>
            <a:off x="7385106" y="4448716"/>
            <a:ext cx="3462188" cy="0"/>
          </a:xfrm>
          <a:prstGeom prst="line">
            <a:avLst/>
          </a:prstGeom>
          <a:ln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FD0A3D1-9C16-4F7D-BD9A-9045361BF41B}"/>
              </a:ext>
            </a:extLst>
          </p:cNvPr>
          <p:cNvCxnSpPr>
            <a:cxnSpLocks/>
          </p:cNvCxnSpPr>
          <p:nvPr/>
        </p:nvCxnSpPr>
        <p:spPr>
          <a:xfrm>
            <a:off x="1346817" y="4470941"/>
            <a:ext cx="3462188" cy="0"/>
          </a:xfrm>
          <a:prstGeom prst="line">
            <a:avLst/>
          </a:prstGeom>
          <a:ln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73A122D-3A94-4166-B6D0-213F946E0E2C}"/>
              </a:ext>
            </a:extLst>
          </p:cNvPr>
          <p:cNvCxnSpPr>
            <a:cxnSpLocks/>
          </p:cNvCxnSpPr>
          <p:nvPr/>
        </p:nvCxnSpPr>
        <p:spPr>
          <a:xfrm>
            <a:off x="1356342" y="2315330"/>
            <a:ext cx="3462188" cy="0"/>
          </a:xfrm>
          <a:prstGeom prst="line">
            <a:avLst/>
          </a:prstGeom>
          <a:ln>
            <a:solidFill>
              <a:srgbClr val="2E265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4" grpId="0"/>
      <p:bldP spid="26" grpId="0"/>
      <p:bldP spid="27" grpId="0"/>
      <p:bldP spid="28" grpId="0" animBg="1"/>
      <p:bldP spid="29" grpId="0"/>
      <p:bldP spid="30" grpId="0"/>
      <p:bldP spid="31" grpId="0"/>
      <p:bldP spid="32" grpId="0" animBg="1"/>
      <p:bldP spid="33" grpId="0"/>
      <p:bldP spid="34" grpId="0" animBg="1"/>
      <p:bldP spid="35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213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FontAwesome</vt:lpstr>
      <vt:lpstr>等线</vt:lpstr>
      <vt:lpstr>等线 Light</vt:lpstr>
      <vt:lpstr>微软雅黑</vt:lpstr>
      <vt:lpstr>微软雅黑 Light</vt:lpstr>
      <vt:lpstr>Arial</vt:lpstr>
      <vt:lpstr>Lato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更多免费福利资源教程，请关注微信公众号：陈西设计之家</dc:title>
  <dc:creator>陈西</dc:creator>
  <cp:keywords>更多免费福利资源教程，请关注微信公众号：陈西设计之家</cp:keywords>
  <cp:lastModifiedBy>Hu Wei</cp:lastModifiedBy>
  <cp:revision>131</cp:revision>
  <dcterms:created xsi:type="dcterms:W3CDTF">2018-02-23T14:37:34Z</dcterms:created>
  <dcterms:modified xsi:type="dcterms:W3CDTF">2022-08-25T11:56:35Z</dcterms:modified>
  <cp:category>【陈西】设计</cp:category>
</cp:coreProperties>
</file>