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05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9" autoAdjust="0"/>
    <p:restoredTop sz="94652" autoAdjust="0"/>
  </p:normalViewPr>
  <p:slideViewPr>
    <p:cSldViewPr snapToGrid="0" snapToObjects="1">
      <p:cViewPr varScale="1">
        <p:scale>
          <a:sx n="122" d="100"/>
          <a:sy n="122" d="100"/>
        </p:scale>
        <p:origin x="-19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7F72-085A-3948-AA67-A0BE788E1357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5C2C-F5D0-C549-8E2B-756998E1FE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7F72-085A-3948-AA67-A0BE788E1357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5C2C-F5D0-C549-8E2B-756998E1FE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7F72-085A-3948-AA67-A0BE788E1357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5C2C-F5D0-C549-8E2B-756998E1FE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7F72-085A-3948-AA67-A0BE788E1357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5C2C-F5D0-C549-8E2B-756998E1FE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7F72-085A-3948-AA67-A0BE788E1357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5C2C-F5D0-C549-8E2B-756998E1FE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7F72-085A-3948-AA67-A0BE788E1357}" type="datetimeFigureOut">
              <a:rPr lang="en-US" smtClean="0"/>
              <a:t>6/28/17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5C2C-F5D0-C549-8E2B-756998E1FE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7F72-085A-3948-AA67-A0BE788E1357}" type="datetimeFigureOut">
              <a:rPr lang="en-US" smtClean="0"/>
              <a:t>6/28/17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5C2C-F5D0-C549-8E2B-756998E1FE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7F72-085A-3948-AA67-A0BE788E1357}" type="datetimeFigureOut">
              <a:rPr lang="en-US" smtClean="0"/>
              <a:t>6/28/17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5C2C-F5D0-C549-8E2B-756998E1FE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7F72-085A-3948-AA67-A0BE788E1357}" type="datetimeFigureOut">
              <a:rPr lang="en-US" smtClean="0"/>
              <a:t>6/28/17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5C2C-F5D0-C549-8E2B-756998E1FE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7F72-085A-3948-AA67-A0BE788E1357}" type="datetimeFigureOut">
              <a:rPr lang="en-US" smtClean="0"/>
              <a:t>6/28/17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5C2C-F5D0-C549-8E2B-756998E1FE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7F72-085A-3948-AA67-A0BE788E1357}" type="datetimeFigureOut">
              <a:rPr lang="en-US" smtClean="0"/>
              <a:t>6/28/17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5C2C-F5D0-C549-8E2B-756998E1FE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27F72-085A-3948-AA67-A0BE788E1357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05C2C-F5D0-C549-8E2B-756998E1FE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linjlacy/intro-to-webpack" TargetMode="External"/><Relationship Id="rId4" Type="http://schemas.openxmlformats.org/officeDocument/2006/relationships/hyperlink" Target="https://webpack.js.org/loaders/" TargetMode="External"/><Relationship Id="rId5" Type="http://schemas.openxmlformats.org/officeDocument/2006/relationships/hyperlink" Target="https://github.com/preboot/angular-webpack" TargetMode="External"/><Relationship Id="rId6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ebpack.js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0227"/>
            <a:ext cx="9163184" cy="1894362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  <a:latin typeface="Avenir Black"/>
                <a:cs typeface="Avenir Black"/>
              </a:rPr>
              <a:t>Getting Started with </a:t>
            </a:r>
            <a:r>
              <a:rPr lang="en-US" sz="4000" dirty="0" err="1" smtClean="0">
                <a:solidFill>
                  <a:schemeClr val="accent2"/>
                </a:solidFill>
                <a:latin typeface="Avenir Black"/>
                <a:cs typeface="Avenir Black"/>
              </a:rPr>
              <a:t>Webpack</a:t>
            </a:r>
            <a:endParaRPr lang="en-US" sz="4000" dirty="0">
              <a:solidFill>
                <a:schemeClr val="accent2"/>
              </a:solidFill>
              <a:latin typeface="Avenir Black"/>
              <a:cs typeface="Avenir Black"/>
            </a:endParaRPr>
          </a:p>
        </p:txBody>
      </p:sp>
      <p:pic>
        <p:nvPicPr>
          <p:cNvPr id="5" name="Picture 4" descr="super-smash-bros-pokem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4589"/>
            <a:ext cx="9163184" cy="48870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C0504D"/>
                </a:solidFill>
                <a:latin typeface="Avenir Black"/>
                <a:cs typeface="Avenir Black"/>
              </a:rPr>
              <a:t>What does it do?</a:t>
            </a:r>
            <a:endParaRPr lang="en-US" dirty="0">
              <a:solidFill>
                <a:srgbClr val="C0504D"/>
              </a:solidFill>
              <a:latin typeface="Avenir Black"/>
              <a:cs typeface="Avenir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Medium"/>
                <a:cs typeface="Avenir Medium"/>
              </a:rPr>
              <a:t>Bundles ES2015 modules into a browser-readable format</a:t>
            </a: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Medium"/>
                <a:cs typeface="Avenir Medium"/>
              </a:rPr>
              <a:t>Builds a module tree based on an entry point</a:t>
            </a: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Medium"/>
                <a:cs typeface="Avenir Medium"/>
              </a:rPr>
              <a:t>Includes in the bundle all necessary files based on module import statements</a:t>
            </a: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Medium"/>
                <a:cs typeface="Avenir Medium"/>
              </a:rPr>
              <a:t>Outputs one or more files</a:t>
            </a: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Medium"/>
                <a:cs typeface="Avenir Medium"/>
              </a:rPr>
              <a:t>Utilizes loaders and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Medium"/>
                <a:cs typeface="Avenir Medium"/>
              </a:rPr>
              <a:t>plugins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Medium"/>
                <a:cs typeface="Avenir Medium"/>
              </a:rPr>
              <a:t> to modify files as they’re bundled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venir Medium"/>
              <a:cs typeface="Avenir Medium"/>
            </a:endParaRPr>
          </a:p>
        </p:txBody>
      </p:sp>
      <p:pic>
        <p:nvPicPr>
          <p:cNvPr id="4" name="Picture 3" descr="pik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744" y="4976279"/>
            <a:ext cx="2617513" cy="26175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k-tau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470" y="1801027"/>
            <a:ext cx="4189529" cy="48704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C0504D"/>
                </a:solidFill>
                <a:latin typeface="Avenir Black"/>
                <a:cs typeface="Avenir Black"/>
              </a:rPr>
              <a:t>Why even bother?</a:t>
            </a:r>
            <a:endParaRPr lang="en-US" dirty="0">
              <a:solidFill>
                <a:srgbClr val="C0504D"/>
              </a:solidFill>
              <a:latin typeface="Avenir Black"/>
              <a:cs typeface="Avenir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5674368" cy="5248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Medium"/>
                <a:cs typeface="Avenir Medium"/>
              </a:rPr>
              <a:t>ES2015 modules were released two years ago, and are actively being used in development today.	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Medium"/>
                <a:cs typeface="Avenir Medium"/>
              </a:rPr>
              <a:t>Many frameworks and their communities have adopted the module style of writing code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Medium"/>
                <a:cs typeface="Avenir Medium"/>
              </a:rPr>
              <a:t>Modules are easier to read than scripts that require DOM load ordering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Medium"/>
                <a:cs typeface="Avenir Medium"/>
              </a:rPr>
              <a:t>Mimics future browser implementation</a:t>
            </a:r>
          </a:p>
          <a:p>
            <a:pPr lvl="1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venir Medium"/>
              <a:cs typeface="Avenir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amu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37618" y="138734"/>
            <a:ext cx="6908528" cy="69085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3004" y="274638"/>
            <a:ext cx="6833796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C0504D"/>
                </a:solidFill>
                <a:latin typeface="Avenir Black"/>
                <a:cs typeface="Avenir Black"/>
              </a:rPr>
              <a:t>Core Features</a:t>
            </a:r>
            <a:endParaRPr lang="en-US" dirty="0">
              <a:solidFill>
                <a:srgbClr val="C0504D"/>
              </a:solidFill>
              <a:latin typeface="Avenir Black"/>
              <a:cs typeface="Avenir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3004" y="1417638"/>
            <a:ext cx="6833796" cy="524831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Medium"/>
                <a:cs typeface="Avenir Medium"/>
              </a:rPr>
              <a:t>Easily define multiple entry points</a:t>
            </a: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Medium"/>
                <a:cs typeface="Avenir Medium"/>
              </a:rPr>
              <a:t>Leverage community-built loaders for various file types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Medium"/>
                <a:cs typeface="Avenir Medium"/>
              </a:rPr>
              <a:t>Loaders can run code through various alterations while processing, e.g. Babel</a:t>
            </a: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Medium"/>
                <a:cs typeface="Avenir Medium"/>
              </a:rPr>
              <a:t>Use Node to customize your build process</a:t>
            </a: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Medium"/>
                <a:cs typeface="Avenir Medium"/>
              </a:rPr>
              <a:t>Standard dev-server with file watchers and hot-module reload</a:t>
            </a: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Medium"/>
                <a:cs typeface="Avenir Medium"/>
              </a:rPr>
              <a:t>Write your own loaders for customized control over each file in the build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venir Medium"/>
              <a:cs typeface="Avenir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C0504D"/>
                </a:solidFill>
                <a:latin typeface="Avenir Black"/>
                <a:cs typeface="Avenir Black"/>
              </a:rPr>
              <a:t>Resources</a:t>
            </a:r>
            <a:endParaRPr lang="en-US" dirty="0">
              <a:solidFill>
                <a:srgbClr val="C0504D"/>
              </a:solidFill>
              <a:latin typeface="Avenir Black"/>
              <a:cs typeface="Avenir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>
                <a:latin typeface="Avenir Medium"/>
                <a:cs typeface="Avenir Medium"/>
              </a:rPr>
              <a:t>Webpack</a:t>
            </a:r>
            <a:r>
              <a:rPr lang="en-US" sz="2800" dirty="0" smtClean="0">
                <a:latin typeface="Avenir Medium"/>
                <a:cs typeface="Avenir Medium"/>
              </a:rPr>
              <a:t> website:</a:t>
            </a:r>
            <a:br>
              <a:rPr lang="en-US" sz="2800" dirty="0" smtClean="0">
                <a:latin typeface="Avenir Medium"/>
                <a:cs typeface="Avenir Medium"/>
              </a:rPr>
            </a:br>
            <a:r>
              <a:rPr lang="en-US" sz="2800" dirty="0" smtClean="0">
                <a:latin typeface="Avenir Medium"/>
                <a:cs typeface="Avenir Medium"/>
                <a:hlinkClick r:id="rId2"/>
              </a:rPr>
              <a:t>https://webpack.js.org/</a:t>
            </a:r>
            <a:endParaRPr lang="en-US" sz="2800" dirty="0" smtClean="0">
              <a:latin typeface="Avenir Medium"/>
              <a:cs typeface="Avenir Medium"/>
            </a:endParaRPr>
          </a:p>
          <a:p>
            <a:r>
              <a:rPr lang="en-US" sz="2800" dirty="0" smtClean="0">
                <a:latin typeface="Avenir Medium"/>
                <a:cs typeface="Avenir Medium"/>
              </a:rPr>
              <a:t>This demo and slide show:</a:t>
            </a:r>
            <a:br>
              <a:rPr lang="en-US" sz="2800" dirty="0" smtClean="0">
                <a:latin typeface="Avenir Medium"/>
                <a:cs typeface="Avenir Medium"/>
              </a:rPr>
            </a:br>
            <a:r>
              <a:rPr lang="en-US" sz="2800" dirty="0" smtClean="0">
                <a:latin typeface="Avenir Medium"/>
                <a:cs typeface="Avenir Medium"/>
                <a:hlinkClick r:id="rId3"/>
              </a:rPr>
              <a:t>https://github.com/colinjlacy/intro-to-webpack</a:t>
            </a:r>
            <a:endParaRPr lang="en-US" sz="2800" dirty="0" smtClean="0">
              <a:latin typeface="Avenir Medium"/>
              <a:cs typeface="Avenir Medium"/>
            </a:endParaRPr>
          </a:p>
          <a:p>
            <a:r>
              <a:rPr lang="en-US" sz="2800" dirty="0" smtClean="0">
                <a:latin typeface="Avenir Medium"/>
                <a:cs typeface="Avenir Medium"/>
              </a:rPr>
              <a:t>Gigantic list of loaders:</a:t>
            </a:r>
            <a:br>
              <a:rPr lang="en-US" sz="2800" dirty="0" smtClean="0">
                <a:latin typeface="Avenir Medium"/>
                <a:cs typeface="Avenir Medium"/>
              </a:rPr>
            </a:br>
            <a:r>
              <a:rPr lang="en-US" sz="2800" dirty="0" smtClean="0">
                <a:latin typeface="Avenir Medium"/>
                <a:cs typeface="Avenir Medium"/>
                <a:hlinkClick r:id="rId4"/>
              </a:rPr>
              <a:t>https://webpack.js.org/loaders/</a:t>
            </a:r>
            <a:endParaRPr lang="en-US" sz="2800" dirty="0" smtClean="0">
              <a:latin typeface="Avenir Medium"/>
              <a:cs typeface="Avenir Medium"/>
            </a:endParaRPr>
          </a:p>
          <a:p>
            <a:r>
              <a:rPr lang="en-US" sz="2800" dirty="0" smtClean="0">
                <a:latin typeface="Avenir Medium"/>
                <a:cs typeface="Avenir Medium"/>
              </a:rPr>
              <a:t>A well-commented large-scale example:</a:t>
            </a:r>
            <a:br>
              <a:rPr lang="en-US" sz="2800" dirty="0" smtClean="0">
                <a:latin typeface="Avenir Medium"/>
                <a:cs typeface="Avenir Medium"/>
              </a:rPr>
            </a:br>
            <a:r>
              <a:rPr lang="en-US" sz="2800" dirty="0" smtClean="0">
                <a:latin typeface="Avenir Medium"/>
                <a:cs typeface="Avenir Medium"/>
                <a:hlinkClick r:id="rId5"/>
              </a:rPr>
              <a:t>https://github.com/preboot/angular-webpack</a:t>
            </a:r>
            <a:endParaRPr lang="en-US" sz="2800" dirty="0" smtClean="0">
              <a:latin typeface="Avenir Medium"/>
              <a:cs typeface="Avenir Medium"/>
            </a:endParaRPr>
          </a:p>
          <a:p>
            <a:endParaRPr lang="en-US" sz="2800" dirty="0">
              <a:latin typeface="Avenir Medium"/>
              <a:cs typeface="Avenir Medium"/>
            </a:endParaRPr>
          </a:p>
        </p:txBody>
      </p:sp>
      <p:pic>
        <p:nvPicPr>
          <p:cNvPr id="8" name="Picture 7" descr="kirby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5400674" y="97651"/>
            <a:ext cx="3542597" cy="29017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uigi.jpg"/>
          <p:cNvPicPr>
            <a:picLocks noGrp="1" noChangeAspect="1"/>
          </p:cNvPicPr>
          <p:nvPr>
            <p:ph idx="1"/>
          </p:nvPr>
        </p:nvPicPr>
        <p:blipFill>
          <a:blip r:embed="rId2"/>
          <a:srcRect l="-40915" r="-40915"/>
          <a:stretch>
            <a:fillRect/>
          </a:stretch>
        </p:blipFill>
        <p:spPr>
          <a:xfrm>
            <a:off x="2687834" y="1600200"/>
            <a:ext cx="8229600" cy="45259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88432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C0504D"/>
                </a:solidFill>
                <a:latin typeface="Avenir Black"/>
                <a:cs typeface="Avenir Black"/>
              </a:rPr>
              <a:t>Questions?</a:t>
            </a:r>
            <a:endParaRPr lang="en-US" dirty="0">
              <a:solidFill>
                <a:srgbClr val="C0504D"/>
              </a:solidFill>
              <a:latin typeface="Avenir Black"/>
              <a:cs typeface="Avenir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234</Words>
  <Application>Microsoft Macintosh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Getting Started with Webpack</vt:lpstr>
      <vt:lpstr>What does it do?</vt:lpstr>
      <vt:lpstr>Why even bother?</vt:lpstr>
      <vt:lpstr>Core Features</vt:lpstr>
      <vt:lpstr>Resources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Webpack</dc:title>
  <dc:creator>Colin Lacy</dc:creator>
  <cp:lastModifiedBy>Colin Lacy</cp:lastModifiedBy>
  <cp:revision>2</cp:revision>
  <dcterms:created xsi:type="dcterms:W3CDTF">2017-06-28T23:28:28Z</dcterms:created>
  <dcterms:modified xsi:type="dcterms:W3CDTF">2017-06-29T03:47:26Z</dcterms:modified>
</cp:coreProperties>
</file>