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8691-1262-9645-A9F1-2F5DA00B0E7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C6E7-EEE6-A34D-9AEB-4D6002F62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lor/" TargetMode="External"/><Relationship Id="rId4" Type="http://schemas.openxmlformats.org/officeDocument/2006/relationships/hyperlink" Target="http://mcg.mbitson.com/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terialpalett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" TargetMode="External"/><Relationship Id="rId4" Type="http://schemas.openxmlformats.org/officeDocument/2006/relationships/hyperlink" Target="https://design.google/library/" TargetMode="Externa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linjlacy/material-in-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Implementing Material Design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1772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When, Why, and How</a:t>
            </a:r>
            <a:endParaRPr lang="en-US" sz="2800" dirty="0"/>
          </a:p>
        </p:txBody>
      </p:sp>
      <p:pic>
        <p:nvPicPr>
          <p:cNvPr id="5" name="Picture 4" descr="materialdesign-intro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925"/>
            <a:ext cx="9144000" cy="491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Released in 2014 under the MIT License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official design framework for Google applications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interactions with real-world objects, specifically layers of paper at various distances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Defines common UX paradigms, such as animation, visual focus, layout, and user flow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materialdesign-principles-metaph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1" y="0"/>
            <a:ext cx="1600199" cy="160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foundation upon which to build your UX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Battle-hardened set of practices for guiding users through various workflows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UX paradigms that users are unquestionably familiar with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Approaches all platforms, from a mobile-first mentality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Extremely well documented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materialdesign-principles-b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98" y="-1"/>
            <a:ext cx="1600201" cy="160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When?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don’t have a dedicated UX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UX isn’t give a lot of time for design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You’re building a multi-app or enterprise design system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deadlines (budgets) are tight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want to follow common UX practices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just don’t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wanna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hafta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think about 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materialdesign-principles-mo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How?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1"/>
            <a:ext cx="8229600" cy="4525963"/>
          </a:xfrm>
        </p:spPr>
        <p:txBody>
          <a:bodyPr/>
          <a:lstStyle/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published a list of core components that they use to implement Material Design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Screen Shot 2018-04-25 at 8.53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3025"/>
            <a:ext cx="9144000" cy="424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How in my Framework?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way of awesome, open-source community projects have implemented Material Design components in the major UI frameworks.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Screen Shot 2018-04-25 at 8.59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79" y="4076648"/>
            <a:ext cx="3074717" cy="1436698"/>
          </a:xfrm>
          <a:prstGeom prst="rect">
            <a:avLst/>
          </a:prstGeom>
        </p:spPr>
      </p:pic>
      <p:pic>
        <p:nvPicPr>
          <p:cNvPr id="5" name="Picture 4" descr="Screen Shot 2018-04-25 at 8.59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01" y="3883819"/>
            <a:ext cx="2992616" cy="1853635"/>
          </a:xfrm>
          <a:prstGeom prst="rect">
            <a:avLst/>
          </a:prstGeom>
        </p:spPr>
      </p:pic>
      <p:pic>
        <p:nvPicPr>
          <p:cNvPr id="6" name="Picture 5" descr="Screen Shot 2018-04-25 at 8.58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0" y="4007713"/>
            <a:ext cx="2476111" cy="1612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1868" y="5769720"/>
            <a:ext cx="21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Beta*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8858" y="5737454"/>
            <a:ext cx="21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Beta*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How hard is it?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8-04-24 at 5.52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67" y="1417638"/>
            <a:ext cx="5873133" cy="332403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Shot 2018-04-25 at 7.09.4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10" y="2548585"/>
            <a:ext cx="5873133" cy="3183319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4" name="Picture 3" descr="Screen Shot 2018-04-24 at 9.13.0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33970"/>
            <a:ext cx="5559354" cy="332403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How do I theme it?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colors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with: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https://www.materialpalette.com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and tweak in various layouts:</a:t>
            </a: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https://material.io/color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theme variables for your framework:</a:t>
            </a: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http://mcg.mbitson.com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/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what-is-material-material-properti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How do I learn more?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 repo: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://github.com/colinjlacy/material-in-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action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Material Design design docs:</a:t>
            </a: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https://material.io/guidelines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 base:</a:t>
            </a:r>
          </a:p>
          <a:p>
            <a:pPr marL="1588" indent="-1588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https://design.google/library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/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88" indent="-1588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accessibility-principles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296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Implementing Material Design</vt:lpstr>
      <vt:lpstr>Overview</vt:lpstr>
      <vt:lpstr>Why?</vt:lpstr>
      <vt:lpstr>When?</vt:lpstr>
      <vt:lpstr>How?</vt:lpstr>
      <vt:lpstr>How in my Framework?</vt:lpstr>
      <vt:lpstr>How hard is it?</vt:lpstr>
      <vt:lpstr>How do I theme it?</vt:lpstr>
      <vt:lpstr>How do I learn more?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Material Design</dc:title>
  <dc:creator>Colin Lacy</dc:creator>
  <cp:lastModifiedBy>Colin Lacy</cp:lastModifiedBy>
  <cp:revision>2</cp:revision>
  <dcterms:created xsi:type="dcterms:W3CDTF">2018-04-26T01:48:30Z</dcterms:created>
  <dcterms:modified xsi:type="dcterms:W3CDTF">2018-04-26T02:29:36Z</dcterms:modified>
</cp:coreProperties>
</file>