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66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C51DA-1C96-4029-A8D3-F24C0718D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4702E-2669-4EAC-A48C-567F23EAAB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1B2D-A7DC-444B-B83F-9D1FE7F2F7D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0D7A-13AD-4879-BC97-9143DB246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F732-3847-41BC-81F1-A724B36D8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313F-E72F-4DA7-9E7B-06C4FA54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6275-BB08-45AC-B471-1F1BC4E56FF5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CE79-700E-4FC1-B01F-FDD9F78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AEC-EDC2-4931-A316-0FA34026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F38A-AE2F-4CC0-A4AB-D1878CB4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E7B-2A25-4175-BD6F-88AEFD7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969-2AE6-42FB-9993-019EA70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1170-102E-431D-8E75-C7CA3BE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633-4652-45B9-878E-59083BA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985A-26EA-4CBD-9DD9-D70327A6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8DF7-6B69-46E3-929C-2C2A2BB9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A43-264C-431C-AC16-2B801DF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FDE-3427-4636-A195-C4CC757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9937E-5600-40CF-B8B5-11C030B0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2D1-D81F-430F-B9CD-9DF60CA9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FFDE-02C4-46D2-B3B9-BEF3304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C69F-779B-4D3C-9526-F38D442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448-2162-430D-A4DC-8E8F233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9BA-48E0-471D-9ED5-C79B8874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025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B05-34BD-4BEF-827F-1D4C7556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515600" cy="46856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B4E6-75D8-4FB4-B7A2-4E1033A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0F279EFA-F838-4CBF-8D1B-AFE8783F1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894-5316-464A-AC4A-AEA5EB7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1755-A4E3-4419-9A21-D59CCFFC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1ED-7056-49FF-9881-EA7449B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67A5-D46D-450C-8161-440E977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F4D1-4FCF-496F-9C8C-C2DD6DDF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465-F956-45D9-93BC-61C5B41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4A78-884B-4DB3-8197-B634137C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5DD6-2FB2-452B-895C-BD2EDA73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2A8D-939B-45FB-8A62-56421E26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C11E-DEFB-4929-9467-BA1360C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643C-8C13-4EA5-A62B-082A141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AEA-44C7-474C-873D-90ABF6E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DC26-14F1-440A-A53C-61DB118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7CF-D6F8-438B-A3D0-FE26D48A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8836-53B6-42CB-B0A4-DD3A0627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A104B-E244-4D6D-B511-9FA20E9E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6941-52D7-4B35-A073-828CC05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04F8-155D-47E5-9465-21B7A07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0310-9CE8-4D5A-A3B5-B5BAFE96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59A2-31D7-4525-A6A7-10B950A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224CA-4E9A-4E97-8527-61E42667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E9CD-B22C-49C3-A0C7-8C471B2D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9899-02FC-4BA7-9834-171EC459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AFB3C-DBC7-4574-8504-2E06E86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0520B-7DA2-43C7-AF2E-040301C1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9702-ED61-4EE5-B37F-171FBC7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F23A-5EE2-4135-96FA-D429BADD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34FD-4ACE-4AE6-8BFE-6E50AD0B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5254-732A-4BF6-B457-52029BE2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368B-D1C4-4610-B832-3171A39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EAD-BDB5-4994-9CFD-7720E798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03EC-BBE4-4B4F-898B-57AE805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B95-1182-4912-9648-9A2D239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9654-D0FF-4974-B88D-9345E7E5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B398-8FF6-4E71-9FEE-20D09B57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E838-2D75-4694-A1F3-9F614CFA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83DD-BFCC-40DF-81C7-433E0D4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74E4-6898-4224-9AE3-A36B6DF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69BC-640D-4402-9BCF-ECE669E9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9400-34D8-4955-9EA2-F823BBDE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85A7-C475-4D12-95AC-D66E72E6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abs/2022MNRAS.509.3966W/abstract" TargetMode="External"/><Relationship Id="rId2" Type="http://schemas.openxmlformats.org/officeDocument/2006/relationships/hyperlink" Target="https://ui.adsabs.harvard.edu/abs/2020MNRAS.491.1554W/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linleach/proj502" TargetMode="External"/><Relationship Id="rId5" Type="http://schemas.openxmlformats.org/officeDocument/2006/relationships/hyperlink" Target="https://github.com/mwalmsley/zoobot" TargetMode="External"/><Relationship Id="rId4" Type="http://schemas.openxmlformats.org/officeDocument/2006/relationships/hyperlink" Target="https://github.com/mwalmsley/galaxy-zoo-bayesian-cn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66A8-5ABF-4447-8BC2-30249AC9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Galaxy Zoo Morphology Classifications by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05D6-85E2-4AA5-974F-69C01CE8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902"/>
            <a:ext cx="9144000" cy="1000897"/>
          </a:xfrm>
        </p:spPr>
        <p:txBody>
          <a:bodyPr/>
          <a:lstStyle/>
          <a:p>
            <a:r>
              <a:rPr lang="en-US" dirty="0"/>
              <a:t>Colin Leach</a:t>
            </a:r>
          </a:p>
        </p:txBody>
      </p:sp>
    </p:spTree>
    <p:extLst>
      <p:ext uri="{BB962C8B-B14F-4D97-AF65-F5344CB8AC3E}">
        <p14:creationId xmlns:p14="http://schemas.microsoft.com/office/powerpoint/2010/main" val="98192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8312-1A6F-4B93-BD19-00A916C0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4" y="1216980"/>
            <a:ext cx="7716327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7E114-6B85-436B-81E4-A9A9CD3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942D8-57D2-4A81-9959-FEAD149F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6" y="4062108"/>
            <a:ext cx="7087589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97049-D502-45B6-BFA7-72406DF734F2}"/>
              </a:ext>
            </a:extLst>
          </p:cNvPr>
          <p:cNvSpPr txBox="1"/>
          <p:nvPr/>
        </p:nvSpPr>
        <p:spPr>
          <a:xfrm>
            <a:off x="8544697" y="1219704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491</a:t>
            </a:r>
            <a:r>
              <a:rPr lang="en-US" sz="2400" dirty="0">
                <a:solidFill>
                  <a:srgbClr val="002060"/>
                </a:solidFill>
              </a:rPr>
              <a:t>, 1554 (2020)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86D2E-EB24-493F-BBBF-E957000CEC1E}"/>
              </a:ext>
            </a:extLst>
          </p:cNvPr>
          <p:cNvSpPr txBox="1"/>
          <p:nvPr/>
        </p:nvSpPr>
        <p:spPr>
          <a:xfrm>
            <a:off x="8443619" y="4062108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509</a:t>
            </a:r>
            <a:r>
              <a:rPr lang="en-US" sz="2400" dirty="0">
                <a:solidFill>
                  <a:srgbClr val="002060"/>
                </a:solidFill>
              </a:rPr>
              <a:t>, 3966 (2021)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2819D-CE34-4683-A78D-F53B0C1B351D}"/>
              </a:ext>
            </a:extLst>
          </p:cNvPr>
          <p:cNvSpPr txBox="1"/>
          <p:nvPr/>
        </p:nvSpPr>
        <p:spPr>
          <a:xfrm>
            <a:off x="8443619" y="5641911"/>
            <a:ext cx="32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Better methods, better code, much better documentation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5F9CDD4-0A2F-4D4F-B10F-DCAF4DB0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81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D55-9F12-4F72-A480-57881EF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5C8-1E15-4074-9126-F8EFED01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141"/>
            <a:ext cx="10515600" cy="495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Papers</a:t>
            </a:r>
          </a:p>
          <a:p>
            <a:pPr lvl="1"/>
            <a:r>
              <a:rPr lang="en-US" dirty="0">
                <a:hlinkClick r:id="rId2"/>
              </a:rPr>
              <a:t>https://ui.adsabs.harvard.edu/abs/2020MNRAS.491.1554W/abstract</a:t>
            </a:r>
            <a:r>
              <a:rPr lang="en-US" dirty="0"/>
              <a:t> (W+20)</a:t>
            </a:r>
          </a:p>
          <a:p>
            <a:pPr lvl="1"/>
            <a:r>
              <a:rPr lang="en-US" dirty="0">
                <a:hlinkClick r:id="rId3"/>
              </a:rPr>
              <a:t>https://ui.adsabs.harvard.edu/abs/2022MNRAS.509.3966W/abstract</a:t>
            </a:r>
            <a:r>
              <a:rPr lang="en-US" dirty="0"/>
              <a:t> (W+21)</a:t>
            </a:r>
            <a:endParaRPr lang="en-US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Mike Walmsley repos</a:t>
            </a:r>
          </a:p>
          <a:p>
            <a:pPr lvl="1"/>
            <a:r>
              <a:rPr lang="en-US" dirty="0"/>
              <a:t>For W+20: </a:t>
            </a:r>
            <a:r>
              <a:rPr lang="en-US" dirty="0">
                <a:hlinkClick r:id="rId4"/>
              </a:rPr>
              <a:t>https://github.com/mwalmsley/galaxy-zoo-bayesian-cnn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W+21: </a:t>
            </a:r>
            <a:r>
              <a:rPr lang="en-US" dirty="0">
                <a:hlinkClick r:id="rId5"/>
              </a:rPr>
              <a:t>https://github.com/mwalmsley/zoobot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My repo</a:t>
            </a:r>
          </a:p>
          <a:p>
            <a:pPr lvl="1"/>
            <a:r>
              <a:rPr lang="en-US" dirty="0">
                <a:hlinkClick r:id="rId6"/>
              </a:rPr>
              <a:t>https://github.com/colinleach/proj502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E858-4EF6-4A26-9057-04048E30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277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(original)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326130" cy="4685693"/>
          </a:xfrm>
        </p:spPr>
        <p:txBody>
          <a:bodyPr>
            <a:normAutofit/>
          </a:bodyPr>
          <a:lstStyle/>
          <a:p>
            <a:r>
              <a:rPr lang="en-US" dirty="0"/>
              <a:t>Get the published code running on my local machine, </a:t>
            </a:r>
            <a:br>
              <a:rPr lang="en-US" dirty="0"/>
            </a:br>
            <a:r>
              <a:rPr lang="en-US" dirty="0"/>
              <a:t>using whatever cut-down training set proves viable.</a:t>
            </a:r>
          </a:p>
          <a:p>
            <a:r>
              <a:rPr lang="en-US" dirty="0"/>
              <a:t>Deploy the code on either AWS or Google.</a:t>
            </a:r>
          </a:p>
          <a:p>
            <a:r>
              <a:rPr lang="en-US" dirty="0"/>
              <a:t>Extend the model to other data such as Hubble, CANDELS, </a:t>
            </a:r>
            <a:r>
              <a:rPr lang="en-US" dirty="0" err="1"/>
              <a:t>DECaLS</a:t>
            </a:r>
            <a:r>
              <a:rPr lang="en-US" dirty="0"/>
              <a:t>, for which there is already some GZ classification.</a:t>
            </a:r>
          </a:p>
          <a:p>
            <a:r>
              <a:rPr lang="en-US" dirty="0"/>
              <a:t>Think about newer CNN algorithms </a:t>
            </a:r>
            <a:r>
              <a:rPr lang="en-US" sz="2400" i="1" dirty="0"/>
              <a:t>(W+20 used VGG16)</a:t>
            </a:r>
            <a:endParaRPr lang="en-US" i="1" dirty="0"/>
          </a:p>
          <a:p>
            <a:r>
              <a:rPr lang="en-US" dirty="0"/>
              <a:t>Rewrite using other frameworks, for my education: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4586BD-95DC-4C45-B80E-4905FE9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20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published code running on my local machine, using whatever cut-down training set proves viable.</a:t>
            </a:r>
          </a:p>
          <a:p>
            <a:r>
              <a:rPr lang="en-US" dirty="0"/>
              <a:t>Deploy the code on either AWS or Google.</a:t>
            </a:r>
          </a:p>
          <a:p>
            <a:r>
              <a:rPr lang="en-US" dirty="0"/>
              <a:t>Use GZ2 and </a:t>
            </a:r>
            <a:r>
              <a:rPr lang="en-US" dirty="0" err="1"/>
              <a:t>DECaLS</a:t>
            </a:r>
            <a:r>
              <a:rPr lang="en-US" dirty="0"/>
              <a:t> data initially, perhaps others later</a:t>
            </a:r>
          </a:p>
          <a:p>
            <a:r>
              <a:rPr lang="en-US" dirty="0"/>
              <a:t> </a:t>
            </a:r>
            <a:r>
              <a:rPr lang="en-US" strike="dblStrike" dirty="0">
                <a:solidFill>
                  <a:srgbClr val="FF0000"/>
                </a:solidFill>
              </a:rPr>
              <a:t>Think about newer CNN algorithms</a:t>
            </a:r>
            <a:r>
              <a:rPr lang="en-US" dirty="0"/>
              <a:t> Stick with </a:t>
            </a:r>
            <a:r>
              <a:rPr lang="en-US" dirty="0" err="1"/>
              <a:t>EfficientNet</a:t>
            </a:r>
            <a:r>
              <a:rPr lang="en-US" dirty="0"/>
              <a:t> B0</a:t>
            </a:r>
          </a:p>
          <a:p>
            <a:r>
              <a:rPr lang="en-US" dirty="0"/>
              <a:t>Repeat with </a:t>
            </a:r>
            <a:r>
              <a:rPr lang="en-US" dirty="0" err="1"/>
              <a:t>PyTorch</a:t>
            </a:r>
            <a:r>
              <a:rPr lang="en-US" dirty="0"/>
              <a:t>  </a:t>
            </a:r>
            <a:r>
              <a:rPr lang="en-US" sz="2400" i="1" dirty="0"/>
              <a:t>(code from branch of </a:t>
            </a:r>
            <a:r>
              <a:rPr lang="en-US" sz="2400" i="1" dirty="0" err="1"/>
              <a:t>mwalmsley</a:t>
            </a:r>
            <a:r>
              <a:rPr lang="en-US" sz="2400" i="1" dirty="0"/>
              <a:t>/</a:t>
            </a:r>
            <a:r>
              <a:rPr lang="en-US" sz="2400" i="1" dirty="0" err="1"/>
              <a:t>zoobot</a:t>
            </a:r>
            <a:r>
              <a:rPr lang="en-US" sz="2400" i="1" dirty="0"/>
              <a:t>)</a:t>
            </a: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rgbClr val="FF0000"/>
                </a:solidFill>
              </a:rPr>
              <a:t>Later,</a:t>
            </a:r>
            <a:r>
              <a:rPr lang="en-US" dirty="0"/>
              <a:t> rewrite using other frameworks, for my education:</a:t>
            </a:r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D4EF-A04F-41AE-8CC3-CDDE408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366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21F14-2A32-47FA-9ECC-A6C9B8B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Galaxy Morphology Classification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5066AD-2BFC-4153-A603-52446437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1AF25F-4637-4CEC-A64B-6DF9E1BB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338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Galaxy Zoo Morphology Classifications by CNN</vt:lpstr>
      <vt:lpstr>Papers</vt:lpstr>
      <vt:lpstr>Links</vt:lpstr>
      <vt:lpstr>Objectives (original)</vt:lpstr>
      <vt:lpstr>Objectives (modified)</vt:lpstr>
      <vt:lpstr>Galaxy Morphology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Colin Leach</dc:creator>
  <cp:lastModifiedBy>Colin Leach</cp:lastModifiedBy>
  <cp:revision>7</cp:revision>
  <dcterms:created xsi:type="dcterms:W3CDTF">2022-04-02T16:23:08Z</dcterms:created>
  <dcterms:modified xsi:type="dcterms:W3CDTF">2022-04-02T18:05:29Z</dcterms:modified>
</cp:coreProperties>
</file>