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83848"/>
  </p:normalViewPr>
  <p:slideViewPr>
    <p:cSldViewPr snapToGrid="0" snapToObjects="1">
      <p:cViewPr varScale="1">
        <p:scale>
          <a:sx n="103" d="100"/>
          <a:sy n="103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2F51B-63FE-BD41-B47E-F73E7619067E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3C94-0EA9-8F40-8C9D-B9C5257514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79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Check </a:t>
            </a:r>
            <a:r>
              <a:rPr kumimoji="1" lang="zh-TW" altLang="en-US" dirty="0"/>
              <a:t>裡面有</a:t>
            </a:r>
            <a:r>
              <a:rPr kumimoji="1" lang="en-US" altLang="zh-TW" dirty="0" err="1"/>
              <a:t>Wholelist</a:t>
            </a:r>
            <a:r>
              <a:rPr kumimoji="1" lang="en-US" altLang="zh-TW" dirty="0"/>
              <a:t> job 1-7 </a:t>
            </a:r>
            <a:r>
              <a:rPr kumimoji="1" lang="zh-TW" altLang="en-US" dirty="0"/>
              <a:t>若空結束 非空未結束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8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091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62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542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74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4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6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10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5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62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11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128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8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09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3D82-CF58-9847-AC57-7D7021816A6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BF3C-9EF0-F146-A9C3-3B1C961B26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4/29 meeting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AR</a:t>
            </a:r>
            <a:r>
              <a:rPr kumimoji="1" lang="zh-TW" altLang="en-US"/>
              <a:t> 眼鏡</a:t>
            </a:r>
          </a:p>
        </p:txBody>
      </p:sp>
    </p:spTree>
    <p:extLst>
      <p:ext uri="{BB962C8B-B14F-4D97-AF65-F5344CB8AC3E}">
        <p14:creationId xmlns:p14="http://schemas.microsoft.com/office/powerpoint/2010/main" val="9530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 Chart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59" y="64935"/>
            <a:ext cx="6448342" cy="679306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5969877" y="2953407"/>
            <a:ext cx="4372303" cy="7882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7463"/>
              </p:ext>
            </p:extLst>
          </p:nvPr>
        </p:nvGraphicFramePr>
        <p:xfrm>
          <a:off x="928904" y="1903615"/>
          <a:ext cx="2382334" cy="238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892">
                <a:tc>
                  <a:txBody>
                    <a:bodyPr/>
                    <a:lstStyle/>
                    <a:p>
                      <a:r>
                        <a:rPr lang="zh-TW" altLang="en-US" dirty="0"/>
                        <a:t>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Arrival Event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82172"/>
              </p:ext>
            </p:extLst>
          </p:nvPr>
        </p:nvGraphicFramePr>
        <p:xfrm>
          <a:off x="3311237" y="1903614"/>
          <a:ext cx="8547388" cy="238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5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4946072" y="3186544"/>
            <a:ext cx="16885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柱 6"/>
          <p:cNvSpPr/>
          <p:nvPr/>
        </p:nvSpPr>
        <p:spPr>
          <a:xfrm>
            <a:off x="3843338" y="2486025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20516" y="2628900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柱 8"/>
          <p:cNvSpPr/>
          <p:nvPr/>
        </p:nvSpPr>
        <p:spPr>
          <a:xfrm>
            <a:off x="6453304" y="2486025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655934" y="2628900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柱 10"/>
          <p:cNvSpPr/>
          <p:nvPr/>
        </p:nvSpPr>
        <p:spPr>
          <a:xfrm>
            <a:off x="9175666" y="2436070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304802" y="2579032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43337" y="2071688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A_Buffer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00179" y="3557588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A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58690" y="2071688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B_Buffer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087285" y="2065881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C_Buffer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29308" y="3495448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B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317956" y="3522952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C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060248" y="2849117"/>
            <a:ext cx="70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J1</a:t>
            </a:r>
          </a:p>
          <a:p>
            <a:r>
              <a:rPr kumimoji="1" lang="en-US" altLang="zh-TW" dirty="0"/>
              <a:t>J4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80704" y="2705784"/>
            <a:ext cx="70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J3</a:t>
            </a:r>
          </a:p>
          <a:p>
            <a:r>
              <a:rPr kumimoji="1" lang="en-US" altLang="zh-TW" dirty="0"/>
              <a:t>J5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98876" y="1998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Event Type</a:t>
            </a:r>
            <a:endParaRPr kumimoji="1"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060248" y="3209403"/>
            <a:ext cx="353724" cy="2195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680704" y="3061162"/>
            <a:ext cx="353724" cy="2195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8" name="弧形向下箭號 27"/>
          <p:cNvSpPr/>
          <p:nvPr/>
        </p:nvSpPr>
        <p:spPr>
          <a:xfrm>
            <a:off x="4371436" y="2511928"/>
            <a:ext cx="1143649" cy="674615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9" name="弧形向下箭號 28"/>
          <p:cNvSpPr/>
          <p:nvPr/>
        </p:nvSpPr>
        <p:spPr>
          <a:xfrm>
            <a:off x="7063331" y="2397310"/>
            <a:ext cx="1143649" cy="674615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05658" y="134961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83" y="59973"/>
            <a:ext cx="6419418" cy="1825706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1792"/>
              </p:ext>
            </p:extLst>
          </p:nvPr>
        </p:nvGraphicFramePr>
        <p:xfrm>
          <a:off x="8533665" y="4518773"/>
          <a:ext cx="3291800" cy="207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i="1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/>
                        <a:t>Arrival</a:t>
                      </a:r>
                      <a:endParaRPr kumimoji="1"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A_Complete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B_Complete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C_Complete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22296" y="381131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 hour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4" y="1275176"/>
            <a:ext cx="9833553" cy="2972607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133108" y="4335706"/>
            <a:ext cx="606669" cy="795745"/>
            <a:chOff x="1261695" y="5521569"/>
            <a:chExt cx="606669" cy="795745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5" y="6040315"/>
              <a:ext cx="606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TNOW</a:t>
              </a:r>
              <a:endParaRPr lang="zh-TW" altLang="en-US" sz="12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436442" y="1389697"/>
            <a:ext cx="126961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6442" y="2445360"/>
            <a:ext cx="62953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53541"/>
              </p:ext>
            </p:extLst>
          </p:nvPr>
        </p:nvGraphicFramePr>
        <p:xfrm>
          <a:off x="928904" y="1903615"/>
          <a:ext cx="2382334" cy="238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892">
                <a:tc>
                  <a:txBody>
                    <a:bodyPr/>
                    <a:lstStyle/>
                    <a:p>
                      <a:r>
                        <a:rPr lang="zh-TW" altLang="en-US" dirty="0"/>
                        <a:t>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Arrival Event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9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4808"/>
              </p:ext>
            </p:extLst>
          </p:nvPr>
        </p:nvGraphicFramePr>
        <p:xfrm>
          <a:off x="3311237" y="1903614"/>
          <a:ext cx="8547388" cy="238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5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00179" y="4287184"/>
            <a:ext cx="4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 flipV="1">
            <a:off x="4946072" y="3186544"/>
            <a:ext cx="16885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3843338" y="2486025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20516" y="2628900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柱 7"/>
          <p:cNvSpPr/>
          <p:nvPr/>
        </p:nvSpPr>
        <p:spPr>
          <a:xfrm>
            <a:off x="6439007" y="2498414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55934" y="2628900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柱 9"/>
          <p:cNvSpPr/>
          <p:nvPr/>
        </p:nvSpPr>
        <p:spPr>
          <a:xfrm>
            <a:off x="9271946" y="2526152"/>
            <a:ext cx="871537" cy="107156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317956" y="2695348"/>
            <a:ext cx="1137371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843337" y="2071688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A_Buffer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00179" y="3557588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A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44509" y="2072512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B_Buffer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037720" y="2069687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C_Buffer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29308" y="3495448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B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317956" y="3522952"/>
            <a:ext cx="13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Machine C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060248" y="2849117"/>
            <a:ext cx="70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J1</a:t>
            </a:r>
          </a:p>
          <a:p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78863" y="2919279"/>
            <a:ext cx="70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J3</a:t>
            </a:r>
          </a:p>
          <a:p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398876" y="1998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Event Type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105658" y="134961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13527"/>
              </p:ext>
            </p:extLst>
          </p:nvPr>
        </p:nvGraphicFramePr>
        <p:xfrm>
          <a:off x="6297612" y="4784083"/>
          <a:ext cx="5293160" cy="154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9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A_Complete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B_Complete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C_Complete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667174" y="4827803"/>
            <a:ext cx="1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Arrival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619169" y="4827803"/>
            <a:ext cx="107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     4</a:t>
            </a:r>
            <a:endParaRPr kumimoji="1"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4" y="2849117"/>
            <a:ext cx="52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J4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872413" y="282491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J5</a:t>
            </a:r>
            <a:endParaRPr kumimoji="1"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8128451" y="2797871"/>
            <a:ext cx="344794" cy="434392"/>
            <a:chOff x="7388152" y="742950"/>
            <a:chExt cx="926416" cy="606667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7430257" y="771524"/>
              <a:ext cx="884311" cy="5495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7388152" y="742950"/>
              <a:ext cx="798586" cy="6066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橢圓 37"/>
          <p:cNvSpPr/>
          <p:nvPr/>
        </p:nvSpPr>
        <p:spPr>
          <a:xfrm>
            <a:off x="6680704" y="2849118"/>
            <a:ext cx="353724" cy="4316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9" name="弧形向下箭號 38"/>
          <p:cNvSpPr/>
          <p:nvPr/>
        </p:nvSpPr>
        <p:spPr>
          <a:xfrm>
            <a:off x="7110199" y="2095262"/>
            <a:ext cx="1143649" cy="674615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36953" y="3892284"/>
            <a:ext cx="14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2 hour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83" y="31794"/>
            <a:ext cx="6419418" cy="1825706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9512791" y="2940918"/>
            <a:ext cx="4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J5</a:t>
            </a:r>
            <a:endParaRPr kumimoji="1"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9533872" y="2902068"/>
            <a:ext cx="353724" cy="471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4" name="弧形向下箭號 43"/>
          <p:cNvSpPr/>
          <p:nvPr/>
        </p:nvSpPr>
        <p:spPr>
          <a:xfrm>
            <a:off x="9992596" y="2158004"/>
            <a:ext cx="1143649" cy="674615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152" y="276298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26" y="1689514"/>
            <a:ext cx="9833553" cy="2972607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2034100" y="4710856"/>
            <a:ext cx="606669" cy="795745"/>
            <a:chOff x="1261695" y="5521569"/>
            <a:chExt cx="606669" cy="795745"/>
          </a:xfrm>
        </p:grpSpPr>
        <p:sp>
          <p:nvSpPr>
            <p:cNvPr id="5" name="向上箭號 4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1695" y="6040315"/>
              <a:ext cx="606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TNOW</a:t>
              </a:r>
              <a:endParaRPr lang="zh-TW" altLang="en-US" sz="12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07904" y="1804035"/>
            <a:ext cx="126961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7904" y="2859698"/>
            <a:ext cx="62953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7434" y="3743618"/>
            <a:ext cx="127254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7434" y="2859698"/>
            <a:ext cx="1272541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3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123</Words>
  <Application>Microsoft Macintosh PowerPoint</Application>
  <PresentationFormat>Widescreen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4/29 meeting</vt:lpstr>
      <vt:lpstr>Flow 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李宗霖</cp:lastModifiedBy>
  <cp:revision>16</cp:revision>
  <dcterms:created xsi:type="dcterms:W3CDTF">2020-04-28T02:09:28Z</dcterms:created>
  <dcterms:modified xsi:type="dcterms:W3CDTF">2020-05-05T06:07:24Z</dcterms:modified>
</cp:coreProperties>
</file>