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6A88F-5EF9-4561-B5E0-DECE4AE1F3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30243F-DABA-45D7-A5B6-362FFA48593B}">
      <dgm:prSet phldrT="[Text]"/>
      <dgm:spPr/>
      <dgm:t>
        <a:bodyPr/>
        <a:lstStyle/>
        <a:p>
          <a:r>
            <a:rPr lang="en-GB" b="1" dirty="0"/>
            <a:t>Area 1</a:t>
          </a:r>
        </a:p>
      </dgm:t>
    </dgm:pt>
    <dgm:pt modelId="{BC1D247B-317F-482A-A6E3-D7187BF0054A}" type="parTrans" cxnId="{8F829303-F664-447E-B04F-31282A1EDB0E}">
      <dgm:prSet/>
      <dgm:spPr/>
      <dgm:t>
        <a:bodyPr/>
        <a:lstStyle/>
        <a:p>
          <a:endParaRPr lang="en-GB"/>
        </a:p>
      </dgm:t>
    </dgm:pt>
    <dgm:pt modelId="{E72FEA5D-30FE-4F2A-910F-04B16693F919}" type="sibTrans" cxnId="{8F829303-F664-447E-B04F-31282A1EDB0E}">
      <dgm:prSet/>
      <dgm:spPr/>
      <dgm:t>
        <a:bodyPr/>
        <a:lstStyle/>
        <a:p>
          <a:endParaRPr lang="en-GB"/>
        </a:p>
      </dgm:t>
    </dgm:pt>
    <dgm:pt modelId="{B06202CC-9F3E-4AE1-8ECD-FFFB05E96B86}">
      <dgm:prSet phldrT="[Text]"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Initiative 1.1 </a:t>
          </a:r>
          <a:endParaRPr lang="en-GB" dirty="0">
            <a:solidFill>
              <a:schemeClr val="tx1"/>
            </a:solidFill>
          </a:endParaRPr>
        </a:p>
      </dgm:t>
    </dgm:pt>
    <dgm:pt modelId="{09578D43-194B-41C3-BE12-E729AC855815}" type="parTrans" cxnId="{EBBEB982-3A1A-43A4-9862-0F9B3B3D48AE}">
      <dgm:prSet/>
      <dgm:spPr/>
      <dgm:t>
        <a:bodyPr/>
        <a:lstStyle/>
        <a:p>
          <a:endParaRPr lang="en-GB"/>
        </a:p>
      </dgm:t>
    </dgm:pt>
    <dgm:pt modelId="{7100A30E-79AB-4CDA-8914-CF0AC8CAE092}" type="sibTrans" cxnId="{EBBEB982-3A1A-43A4-9862-0F9B3B3D48AE}">
      <dgm:prSet/>
      <dgm:spPr/>
      <dgm:t>
        <a:bodyPr/>
        <a:lstStyle/>
        <a:p>
          <a:endParaRPr lang="en-GB"/>
        </a:p>
      </dgm:t>
    </dgm:pt>
    <dgm:pt modelId="{F37E6BFF-298C-4596-BED0-FD6CB0EA2A77}">
      <dgm:prSet phldrT="[Text]"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Initiative 1.2</a:t>
          </a:r>
          <a:endParaRPr lang="en-GB" dirty="0">
            <a:solidFill>
              <a:schemeClr val="tx1"/>
            </a:solidFill>
          </a:endParaRPr>
        </a:p>
      </dgm:t>
    </dgm:pt>
    <dgm:pt modelId="{3BD51750-A72B-4A61-B28C-50A7E7397325}" type="parTrans" cxnId="{5752AD1A-E1E0-4C7F-BB6E-3BC71C3526C6}">
      <dgm:prSet/>
      <dgm:spPr/>
      <dgm:t>
        <a:bodyPr/>
        <a:lstStyle/>
        <a:p>
          <a:endParaRPr lang="en-GB"/>
        </a:p>
      </dgm:t>
    </dgm:pt>
    <dgm:pt modelId="{045F00CA-6659-4730-A1E2-DEF8A08CF281}" type="sibTrans" cxnId="{5752AD1A-E1E0-4C7F-BB6E-3BC71C3526C6}">
      <dgm:prSet/>
      <dgm:spPr/>
      <dgm:t>
        <a:bodyPr/>
        <a:lstStyle/>
        <a:p>
          <a:endParaRPr lang="en-GB"/>
        </a:p>
      </dgm:t>
    </dgm:pt>
    <dgm:pt modelId="{DDF629D2-9A5E-4A32-9E71-4A591C8B53C8}">
      <dgm:prSet phldrT="[Text]"/>
      <dgm:spPr/>
      <dgm:t>
        <a:bodyPr/>
        <a:lstStyle/>
        <a:p>
          <a:r>
            <a:rPr lang="en-GB" b="1" dirty="0"/>
            <a:t>Area 2</a:t>
          </a:r>
        </a:p>
      </dgm:t>
    </dgm:pt>
    <dgm:pt modelId="{57EB5B55-71E2-4878-85ED-BAFA62C2F0D1}" type="parTrans" cxnId="{EC69B9AF-4CC3-4C10-BE99-97F9D3B0EF65}">
      <dgm:prSet/>
      <dgm:spPr/>
      <dgm:t>
        <a:bodyPr/>
        <a:lstStyle/>
        <a:p>
          <a:endParaRPr lang="en-GB"/>
        </a:p>
      </dgm:t>
    </dgm:pt>
    <dgm:pt modelId="{B84E3598-7B1A-47EA-B65D-CAE08C84C86F}" type="sibTrans" cxnId="{EC69B9AF-4CC3-4C10-BE99-97F9D3B0EF65}">
      <dgm:prSet/>
      <dgm:spPr/>
      <dgm:t>
        <a:bodyPr/>
        <a:lstStyle/>
        <a:p>
          <a:endParaRPr lang="en-GB"/>
        </a:p>
      </dgm:t>
    </dgm:pt>
    <dgm:pt modelId="{05208856-80AA-4BBC-92A8-1B6548FD42AA}">
      <dgm:prSet phldrT="[Text]"/>
      <dgm:spPr/>
      <dgm:t>
        <a:bodyPr/>
        <a:lstStyle/>
        <a:p>
          <a:r>
            <a:rPr lang="en-GB" b="1" dirty="0"/>
            <a:t>… etc …</a:t>
          </a:r>
        </a:p>
      </dgm:t>
    </dgm:pt>
    <dgm:pt modelId="{27B9D004-67CF-4636-BB96-834EB6A1F5DE}" type="parTrans" cxnId="{8E361E28-4592-4FCC-B0B2-F18444C9BD7F}">
      <dgm:prSet/>
      <dgm:spPr/>
      <dgm:t>
        <a:bodyPr/>
        <a:lstStyle/>
        <a:p>
          <a:endParaRPr lang="en-GB"/>
        </a:p>
      </dgm:t>
    </dgm:pt>
    <dgm:pt modelId="{C02F5979-C738-4B2B-8EE5-5680BCDFE28D}" type="sibTrans" cxnId="{8E361E28-4592-4FCC-B0B2-F18444C9BD7F}">
      <dgm:prSet/>
      <dgm:spPr/>
      <dgm:t>
        <a:bodyPr/>
        <a:lstStyle/>
        <a:p>
          <a:endParaRPr lang="en-GB"/>
        </a:p>
      </dgm:t>
    </dgm:pt>
    <dgm:pt modelId="{EA7A4924-1F90-4D9F-8037-3300C7CBFE9C}">
      <dgm:prSet phldrT="[Text]"/>
      <dgm:spPr/>
      <dgm:t>
        <a:bodyPr/>
        <a:lstStyle/>
        <a:p>
          <a:r>
            <a:rPr lang="en-GB" dirty="0"/>
            <a:t>Success Criteria</a:t>
          </a:r>
        </a:p>
      </dgm:t>
    </dgm:pt>
    <dgm:pt modelId="{569CEDE2-CFF0-4B19-A719-B8357A27760A}" type="parTrans" cxnId="{E03340E3-FBDE-43B4-92E6-E10C382D1FF3}">
      <dgm:prSet/>
      <dgm:spPr/>
      <dgm:t>
        <a:bodyPr/>
        <a:lstStyle/>
        <a:p>
          <a:endParaRPr lang="en-GB"/>
        </a:p>
      </dgm:t>
    </dgm:pt>
    <dgm:pt modelId="{79F12318-78CE-442F-B8DA-BA31A4A80927}" type="sibTrans" cxnId="{E03340E3-FBDE-43B4-92E6-E10C382D1FF3}">
      <dgm:prSet/>
      <dgm:spPr/>
      <dgm:t>
        <a:bodyPr/>
        <a:lstStyle/>
        <a:p>
          <a:endParaRPr lang="en-GB"/>
        </a:p>
      </dgm:t>
    </dgm:pt>
    <dgm:pt modelId="{34222896-1FE4-47A4-9FA0-2155E7D0EA2B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… etc …</a:t>
          </a:r>
        </a:p>
      </dgm:t>
    </dgm:pt>
    <dgm:pt modelId="{8F5D9C05-6E4F-4A46-BDE4-5233911B309F}" type="parTrans" cxnId="{28E49498-6BB2-436D-BA70-41591ADC3B84}">
      <dgm:prSet/>
      <dgm:spPr/>
      <dgm:t>
        <a:bodyPr/>
        <a:lstStyle/>
        <a:p>
          <a:endParaRPr lang="en-GB"/>
        </a:p>
      </dgm:t>
    </dgm:pt>
    <dgm:pt modelId="{867BC523-E4B0-4926-99AF-4EF5677631CA}" type="sibTrans" cxnId="{28E49498-6BB2-436D-BA70-41591ADC3B84}">
      <dgm:prSet/>
      <dgm:spPr/>
      <dgm:t>
        <a:bodyPr/>
        <a:lstStyle/>
        <a:p>
          <a:endParaRPr lang="en-GB"/>
        </a:p>
      </dgm:t>
    </dgm:pt>
    <dgm:pt modelId="{27F43430-E353-4850-831C-6602F7584964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Initiative</a:t>
          </a:r>
          <a:r>
            <a:rPr lang="en-GB" b="1" baseline="0" dirty="0">
              <a:solidFill>
                <a:schemeClr val="tx1"/>
              </a:solidFill>
            </a:rPr>
            <a:t> 2.1</a:t>
          </a:r>
          <a:endParaRPr lang="en-GB" b="1" dirty="0">
            <a:solidFill>
              <a:schemeClr val="tx1"/>
            </a:solidFill>
          </a:endParaRPr>
        </a:p>
      </dgm:t>
    </dgm:pt>
    <dgm:pt modelId="{B1DCDBF9-8A45-4EE2-A18B-98FBAE67046F}" type="parTrans" cxnId="{1AF2C81E-CC5D-4485-A2C9-16702E2FC401}">
      <dgm:prSet/>
      <dgm:spPr/>
      <dgm:t>
        <a:bodyPr/>
        <a:lstStyle/>
        <a:p>
          <a:endParaRPr lang="en-GB"/>
        </a:p>
      </dgm:t>
    </dgm:pt>
    <dgm:pt modelId="{EB97E10D-46F9-4989-93E8-0A3C87D55820}" type="sibTrans" cxnId="{1AF2C81E-CC5D-4485-A2C9-16702E2FC401}">
      <dgm:prSet/>
      <dgm:spPr/>
      <dgm:t>
        <a:bodyPr/>
        <a:lstStyle/>
        <a:p>
          <a:endParaRPr lang="en-GB"/>
        </a:p>
      </dgm:t>
    </dgm:pt>
    <dgm:pt modelId="{6625F5FA-8D66-4A45-8454-2CF4BE1DC831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… etc …</a:t>
          </a:r>
        </a:p>
      </dgm:t>
    </dgm:pt>
    <dgm:pt modelId="{C589A582-B4F1-40DB-A764-C5BE2745F225}" type="parTrans" cxnId="{BCE06463-0BA2-44FF-975D-3E6366F5ACED}">
      <dgm:prSet/>
      <dgm:spPr/>
      <dgm:t>
        <a:bodyPr/>
        <a:lstStyle/>
        <a:p>
          <a:endParaRPr lang="en-GB"/>
        </a:p>
      </dgm:t>
    </dgm:pt>
    <dgm:pt modelId="{529E1EA6-4FC3-4462-9022-772B3074091D}" type="sibTrans" cxnId="{BCE06463-0BA2-44FF-975D-3E6366F5ACED}">
      <dgm:prSet/>
      <dgm:spPr/>
      <dgm:t>
        <a:bodyPr/>
        <a:lstStyle/>
        <a:p>
          <a:endParaRPr lang="en-GB"/>
        </a:p>
      </dgm:t>
    </dgm:pt>
    <dgm:pt modelId="{CE069D9E-F367-4687-903A-D4102FD44770}">
      <dgm:prSet phldrT="[Text]"/>
      <dgm:spPr/>
      <dgm:t>
        <a:bodyPr/>
        <a:lstStyle/>
        <a:p>
          <a:r>
            <a:rPr lang="en-GB" dirty="0"/>
            <a:t>Success Criteria</a:t>
          </a:r>
        </a:p>
      </dgm:t>
    </dgm:pt>
    <dgm:pt modelId="{B6829089-E121-48FF-8194-80F025C5C34D}" type="parTrans" cxnId="{59ACD57E-1673-493E-A6DF-10D81CF1525E}">
      <dgm:prSet/>
      <dgm:spPr/>
      <dgm:t>
        <a:bodyPr/>
        <a:lstStyle/>
        <a:p>
          <a:endParaRPr lang="en-GB"/>
        </a:p>
      </dgm:t>
    </dgm:pt>
    <dgm:pt modelId="{3966C688-9CEC-4575-B12C-0A61323DDBBF}" type="sibTrans" cxnId="{59ACD57E-1673-493E-A6DF-10D81CF1525E}">
      <dgm:prSet/>
      <dgm:spPr/>
      <dgm:t>
        <a:bodyPr/>
        <a:lstStyle/>
        <a:p>
          <a:endParaRPr lang="en-GB"/>
        </a:p>
      </dgm:t>
    </dgm:pt>
    <dgm:pt modelId="{64F521FF-5F4C-4692-A549-F2AC60A34E1D}">
      <dgm:prSet phldrT="[Text]"/>
      <dgm:spPr/>
      <dgm:t>
        <a:bodyPr/>
        <a:lstStyle/>
        <a:p>
          <a:r>
            <a:rPr lang="en-GB" b="1" dirty="0"/>
            <a:t>… etc …</a:t>
          </a:r>
          <a:endParaRPr lang="en-GB" dirty="0"/>
        </a:p>
      </dgm:t>
    </dgm:pt>
    <dgm:pt modelId="{F571B82C-8988-40EE-A058-6DF109A38B3E}" type="parTrans" cxnId="{E751EB4D-1531-41F0-816B-C6DE701E0FE0}">
      <dgm:prSet/>
      <dgm:spPr/>
      <dgm:t>
        <a:bodyPr/>
        <a:lstStyle/>
        <a:p>
          <a:endParaRPr lang="en-GB"/>
        </a:p>
      </dgm:t>
    </dgm:pt>
    <dgm:pt modelId="{6CCD6E32-474F-496E-A0CE-64C67088EA8D}" type="sibTrans" cxnId="{E751EB4D-1531-41F0-816B-C6DE701E0FE0}">
      <dgm:prSet/>
      <dgm:spPr/>
      <dgm:t>
        <a:bodyPr/>
        <a:lstStyle/>
        <a:p>
          <a:endParaRPr lang="en-GB"/>
        </a:p>
      </dgm:t>
    </dgm:pt>
    <dgm:pt modelId="{B4446E2D-B014-455B-A4E2-9780DD6D7B76}">
      <dgm:prSet phldrT="[Text]"/>
      <dgm:spPr/>
      <dgm:t>
        <a:bodyPr/>
        <a:lstStyle/>
        <a:p>
          <a:r>
            <a:rPr lang="en-GB" dirty="0"/>
            <a:t>Action Plan</a:t>
          </a:r>
        </a:p>
      </dgm:t>
    </dgm:pt>
    <dgm:pt modelId="{22EF2EC9-6E30-4DEB-90F9-1FF8E88452D1}" type="parTrans" cxnId="{426784EB-FCAB-40D3-A8BB-58639D2AB9A3}">
      <dgm:prSet/>
      <dgm:spPr/>
      <dgm:t>
        <a:bodyPr/>
        <a:lstStyle/>
        <a:p>
          <a:endParaRPr lang="en-GB"/>
        </a:p>
      </dgm:t>
    </dgm:pt>
    <dgm:pt modelId="{F4FF63F1-147C-43DE-9095-AAFDB14E3862}" type="sibTrans" cxnId="{426784EB-FCAB-40D3-A8BB-58639D2AB9A3}">
      <dgm:prSet/>
      <dgm:spPr/>
      <dgm:t>
        <a:bodyPr/>
        <a:lstStyle/>
        <a:p>
          <a:endParaRPr lang="en-GB"/>
        </a:p>
      </dgm:t>
    </dgm:pt>
    <dgm:pt modelId="{F07A58C4-E4DC-4458-B897-38C7B46D57AE}">
      <dgm:prSet phldrT="[Text]"/>
      <dgm:spPr/>
      <dgm:t>
        <a:bodyPr/>
        <a:lstStyle/>
        <a:p>
          <a:r>
            <a:rPr lang="en-GB" b="1" dirty="0"/>
            <a:t>… etc …</a:t>
          </a:r>
          <a:endParaRPr lang="en-GB" dirty="0"/>
        </a:p>
      </dgm:t>
    </dgm:pt>
    <dgm:pt modelId="{58B3A517-0C7A-4069-82B4-5AFD8FD7A124}" type="sibTrans" cxnId="{A25BBCB2-7FDB-4C80-A8F0-3D3D9156E48A}">
      <dgm:prSet/>
      <dgm:spPr/>
      <dgm:t>
        <a:bodyPr/>
        <a:lstStyle/>
        <a:p>
          <a:endParaRPr lang="en-GB"/>
        </a:p>
      </dgm:t>
    </dgm:pt>
    <dgm:pt modelId="{2097CD70-3811-41DB-A3AB-6AAEFC42D866}" type="parTrans" cxnId="{A25BBCB2-7FDB-4C80-A8F0-3D3D9156E48A}">
      <dgm:prSet/>
      <dgm:spPr/>
      <dgm:t>
        <a:bodyPr/>
        <a:lstStyle/>
        <a:p>
          <a:endParaRPr lang="en-GB"/>
        </a:p>
      </dgm:t>
    </dgm:pt>
    <dgm:pt modelId="{CF60C185-145D-4180-B609-2895B863DE35}">
      <dgm:prSet phldrT="[Text]"/>
      <dgm:spPr/>
      <dgm:t>
        <a:bodyPr/>
        <a:lstStyle/>
        <a:p>
          <a:r>
            <a:rPr lang="en-GB" b="1" dirty="0"/>
            <a:t>… etc …</a:t>
          </a:r>
          <a:endParaRPr lang="en-GB" dirty="0"/>
        </a:p>
      </dgm:t>
    </dgm:pt>
    <dgm:pt modelId="{BD58E039-E2E2-4015-B447-7B4D932FDD81}" type="sibTrans" cxnId="{B26BCEE9-D88A-480B-A8A0-D7FBC4098EB6}">
      <dgm:prSet/>
      <dgm:spPr/>
      <dgm:t>
        <a:bodyPr/>
        <a:lstStyle/>
        <a:p>
          <a:endParaRPr lang="en-GB"/>
        </a:p>
      </dgm:t>
    </dgm:pt>
    <dgm:pt modelId="{5363BBE8-D48B-4B96-BCEA-109E0DCB8CF8}" type="parTrans" cxnId="{B26BCEE9-D88A-480B-A8A0-D7FBC4098EB6}">
      <dgm:prSet/>
      <dgm:spPr/>
      <dgm:t>
        <a:bodyPr/>
        <a:lstStyle/>
        <a:p>
          <a:endParaRPr lang="en-GB"/>
        </a:p>
      </dgm:t>
    </dgm:pt>
    <dgm:pt modelId="{C59C01D9-F4FF-48A1-9BAA-86798BBF597D}">
      <dgm:prSet phldrT="[Text]"/>
      <dgm:spPr/>
      <dgm:t>
        <a:bodyPr/>
        <a:lstStyle/>
        <a:p>
          <a:r>
            <a:rPr lang="en-GB" dirty="0"/>
            <a:t>Action Plan</a:t>
          </a:r>
        </a:p>
      </dgm:t>
    </dgm:pt>
    <dgm:pt modelId="{5C999282-B61F-4C8A-8318-5B2CC8291082}" type="parTrans" cxnId="{A14985F4-2ABF-401B-8DE1-257E8F5BBE2E}">
      <dgm:prSet/>
      <dgm:spPr/>
    </dgm:pt>
    <dgm:pt modelId="{CCC2175C-3A74-42EC-8992-F931D0F71D21}" type="sibTrans" cxnId="{A14985F4-2ABF-401B-8DE1-257E8F5BBE2E}">
      <dgm:prSet/>
      <dgm:spPr/>
    </dgm:pt>
    <dgm:pt modelId="{2D4534AA-816D-4376-A9DA-503FC878A43C}" type="pres">
      <dgm:prSet presAssocID="{D816A88F-5EF9-4561-B5E0-DECE4AE1F3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9E968C-BFA7-4365-90BB-688361F122D0}" type="pres">
      <dgm:prSet presAssocID="{7A30243F-DABA-45D7-A5B6-362FFA48593B}" presName="hierRoot1" presStyleCnt="0"/>
      <dgm:spPr/>
    </dgm:pt>
    <dgm:pt modelId="{1572384E-6427-4FE3-A4CD-92B0BD396982}" type="pres">
      <dgm:prSet presAssocID="{7A30243F-DABA-45D7-A5B6-362FFA48593B}" presName="composite" presStyleCnt="0"/>
      <dgm:spPr/>
    </dgm:pt>
    <dgm:pt modelId="{AC58AAA9-C3CD-4161-809A-C4A0232C068B}" type="pres">
      <dgm:prSet presAssocID="{7A30243F-DABA-45D7-A5B6-362FFA48593B}" presName="background" presStyleLbl="node0" presStyleIdx="0" presStyleCnt="4"/>
      <dgm:spPr/>
    </dgm:pt>
    <dgm:pt modelId="{BB720096-B445-4F21-B742-DF893BD9B249}" type="pres">
      <dgm:prSet presAssocID="{7A30243F-DABA-45D7-A5B6-362FFA48593B}" presName="text" presStyleLbl="fgAcc0" presStyleIdx="0" presStyleCnt="4">
        <dgm:presLayoutVars>
          <dgm:chPref val="3"/>
        </dgm:presLayoutVars>
      </dgm:prSet>
      <dgm:spPr/>
    </dgm:pt>
    <dgm:pt modelId="{6CB2FEBF-887A-4D55-920C-A97969F68456}" type="pres">
      <dgm:prSet presAssocID="{7A30243F-DABA-45D7-A5B6-362FFA48593B}" presName="hierChild2" presStyleCnt="0"/>
      <dgm:spPr/>
    </dgm:pt>
    <dgm:pt modelId="{2E60BEF6-DA93-4444-97A4-ADC48C4EE14B}" type="pres">
      <dgm:prSet presAssocID="{09578D43-194B-41C3-BE12-E729AC855815}" presName="Name10" presStyleLbl="parChTrans1D2" presStyleIdx="0" presStyleCnt="5"/>
      <dgm:spPr/>
    </dgm:pt>
    <dgm:pt modelId="{6D6890F4-A489-4D78-880C-00FE20C7B589}" type="pres">
      <dgm:prSet presAssocID="{B06202CC-9F3E-4AE1-8ECD-FFFB05E96B86}" presName="hierRoot2" presStyleCnt="0"/>
      <dgm:spPr/>
    </dgm:pt>
    <dgm:pt modelId="{C71BFB15-BFD1-48C9-B085-1FC17720C5B8}" type="pres">
      <dgm:prSet presAssocID="{B06202CC-9F3E-4AE1-8ECD-FFFB05E96B86}" presName="composite2" presStyleCnt="0"/>
      <dgm:spPr/>
    </dgm:pt>
    <dgm:pt modelId="{CD80BB8A-6B7D-4742-9998-E3F0CF5503F4}" type="pres">
      <dgm:prSet presAssocID="{B06202CC-9F3E-4AE1-8ECD-FFFB05E96B86}" presName="background2" presStyleLbl="node2" presStyleIdx="0" presStyleCnt="5"/>
      <dgm:spPr/>
    </dgm:pt>
    <dgm:pt modelId="{23B65E4B-88CA-4D9F-BDC2-BEFA549E59DB}" type="pres">
      <dgm:prSet presAssocID="{B06202CC-9F3E-4AE1-8ECD-FFFB05E96B86}" presName="text2" presStyleLbl="fgAcc2" presStyleIdx="0" presStyleCnt="5">
        <dgm:presLayoutVars>
          <dgm:chPref val="3"/>
        </dgm:presLayoutVars>
      </dgm:prSet>
      <dgm:spPr/>
    </dgm:pt>
    <dgm:pt modelId="{82C2B7EF-1D5C-4CB5-842E-9FF525FCF1B6}" type="pres">
      <dgm:prSet presAssocID="{B06202CC-9F3E-4AE1-8ECD-FFFB05E96B86}" presName="hierChild3" presStyleCnt="0"/>
      <dgm:spPr/>
    </dgm:pt>
    <dgm:pt modelId="{3DED1001-95CF-4528-9CB5-88A6E0F57D60}" type="pres">
      <dgm:prSet presAssocID="{B6829089-E121-48FF-8194-80F025C5C34D}" presName="Name17" presStyleLbl="parChTrans1D3" presStyleIdx="0" presStyleCnt="4"/>
      <dgm:spPr/>
    </dgm:pt>
    <dgm:pt modelId="{524E187C-DD3A-4B7B-AE9B-6B1FA4C9BD98}" type="pres">
      <dgm:prSet presAssocID="{CE069D9E-F367-4687-903A-D4102FD44770}" presName="hierRoot3" presStyleCnt="0"/>
      <dgm:spPr/>
    </dgm:pt>
    <dgm:pt modelId="{E5902372-72BD-4055-89D3-E0988E488513}" type="pres">
      <dgm:prSet presAssocID="{CE069D9E-F367-4687-903A-D4102FD44770}" presName="composite3" presStyleCnt="0"/>
      <dgm:spPr/>
    </dgm:pt>
    <dgm:pt modelId="{BB13BCAE-5E67-4DFF-9A5A-8CC1B641FD78}" type="pres">
      <dgm:prSet presAssocID="{CE069D9E-F367-4687-903A-D4102FD44770}" presName="background3" presStyleLbl="node3" presStyleIdx="0" presStyleCnt="4"/>
      <dgm:spPr/>
    </dgm:pt>
    <dgm:pt modelId="{409C2F43-28FC-4CF2-99C5-4D28C3D10DDF}" type="pres">
      <dgm:prSet presAssocID="{CE069D9E-F367-4687-903A-D4102FD44770}" presName="text3" presStyleLbl="fgAcc3" presStyleIdx="0" presStyleCnt="4">
        <dgm:presLayoutVars>
          <dgm:chPref val="3"/>
        </dgm:presLayoutVars>
      </dgm:prSet>
      <dgm:spPr/>
    </dgm:pt>
    <dgm:pt modelId="{C74FDF88-DEE3-4BFE-9BF4-F16660431CDD}" type="pres">
      <dgm:prSet presAssocID="{CE069D9E-F367-4687-903A-D4102FD44770}" presName="hierChild4" presStyleCnt="0"/>
      <dgm:spPr/>
    </dgm:pt>
    <dgm:pt modelId="{17401E3A-B444-41CC-A71A-971A55BCA448}" type="pres">
      <dgm:prSet presAssocID="{22EF2EC9-6E30-4DEB-90F9-1FF8E88452D1}" presName="Name23" presStyleLbl="parChTrans1D4" presStyleIdx="0" presStyleCnt="2"/>
      <dgm:spPr/>
    </dgm:pt>
    <dgm:pt modelId="{ABCB6690-2DC2-4B30-ADDE-C4F45F3BD223}" type="pres">
      <dgm:prSet presAssocID="{B4446E2D-B014-455B-A4E2-9780DD6D7B76}" presName="hierRoot4" presStyleCnt="0"/>
      <dgm:spPr/>
    </dgm:pt>
    <dgm:pt modelId="{BE729A43-DC53-468F-98C8-2769E16CD8CA}" type="pres">
      <dgm:prSet presAssocID="{B4446E2D-B014-455B-A4E2-9780DD6D7B76}" presName="composite4" presStyleCnt="0"/>
      <dgm:spPr/>
    </dgm:pt>
    <dgm:pt modelId="{0091EB68-7267-4686-851A-AD4411441DDA}" type="pres">
      <dgm:prSet presAssocID="{B4446E2D-B014-455B-A4E2-9780DD6D7B76}" presName="background4" presStyleLbl="node4" presStyleIdx="0" presStyleCnt="2"/>
      <dgm:spPr/>
    </dgm:pt>
    <dgm:pt modelId="{7A28025B-614A-4C99-8A7D-C293A3EC95FA}" type="pres">
      <dgm:prSet presAssocID="{B4446E2D-B014-455B-A4E2-9780DD6D7B76}" presName="text4" presStyleLbl="fgAcc4" presStyleIdx="0" presStyleCnt="2">
        <dgm:presLayoutVars>
          <dgm:chPref val="3"/>
        </dgm:presLayoutVars>
      </dgm:prSet>
      <dgm:spPr/>
    </dgm:pt>
    <dgm:pt modelId="{AD444C0C-F3A9-4048-B93D-C00DDA64C703}" type="pres">
      <dgm:prSet presAssocID="{B4446E2D-B014-455B-A4E2-9780DD6D7B76}" presName="hierChild5" presStyleCnt="0"/>
      <dgm:spPr/>
    </dgm:pt>
    <dgm:pt modelId="{641FC249-1B0F-4CA6-AAD1-28DD15475A7A}" type="pres">
      <dgm:prSet presAssocID="{3BD51750-A72B-4A61-B28C-50A7E7397325}" presName="Name10" presStyleLbl="parChTrans1D2" presStyleIdx="1" presStyleCnt="5"/>
      <dgm:spPr/>
    </dgm:pt>
    <dgm:pt modelId="{708EE7E2-AF56-40DB-AB3A-A81EB1C1B47A}" type="pres">
      <dgm:prSet presAssocID="{F37E6BFF-298C-4596-BED0-FD6CB0EA2A77}" presName="hierRoot2" presStyleCnt="0"/>
      <dgm:spPr/>
    </dgm:pt>
    <dgm:pt modelId="{409C563F-5E7B-4E1E-B9D4-7C64C3A64B84}" type="pres">
      <dgm:prSet presAssocID="{F37E6BFF-298C-4596-BED0-FD6CB0EA2A77}" presName="composite2" presStyleCnt="0"/>
      <dgm:spPr/>
    </dgm:pt>
    <dgm:pt modelId="{F72D4B9E-1706-4846-A496-8A0B3ECBC9C2}" type="pres">
      <dgm:prSet presAssocID="{F37E6BFF-298C-4596-BED0-FD6CB0EA2A77}" presName="background2" presStyleLbl="node2" presStyleIdx="1" presStyleCnt="5"/>
      <dgm:spPr/>
    </dgm:pt>
    <dgm:pt modelId="{9AA7AA0A-27FA-41FF-B23B-02B735924487}" type="pres">
      <dgm:prSet presAssocID="{F37E6BFF-298C-4596-BED0-FD6CB0EA2A77}" presName="text2" presStyleLbl="fgAcc2" presStyleIdx="1" presStyleCnt="5">
        <dgm:presLayoutVars>
          <dgm:chPref val="3"/>
        </dgm:presLayoutVars>
      </dgm:prSet>
      <dgm:spPr/>
    </dgm:pt>
    <dgm:pt modelId="{3E35DB8E-48DC-495B-BD77-1265E4AC4F34}" type="pres">
      <dgm:prSet presAssocID="{F37E6BFF-298C-4596-BED0-FD6CB0EA2A77}" presName="hierChild3" presStyleCnt="0"/>
      <dgm:spPr/>
    </dgm:pt>
    <dgm:pt modelId="{7304B9C5-8A5B-4DB3-93C7-87E9E96AB915}" type="pres">
      <dgm:prSet presAssocID="{569CEDE2-CFF0-4B19-A719-B8357A27760A}" presName="Name17" presStyleLbl="parChTrans1D3" presStyleIdx="1" presStyleCnt="4"/>
      <dgm:spPr/>
    </dgm:pt>
    <dgm:pt modelId="{184E541C-44CE-4BCE-A9BE-82A1A807C278}" type="pres">
      <dgm:prSet presAssocID="{EA7A4924-1F90-4D9F-8037-3300C7CBFE9C}" presName="hierRoot3" presStyleCnt="0"/>
      <dgm:spPr/>
    </dgm:pt>
    <dgm:pt modelId="{1CD9B502-74B0-4265-9CA3-7A257FA174E1}" type="pres">
      <dgm:prSet presAssocID="{EA7A4924-1F90-4D9F-8037-3300C7CBFE9C}" presName="composite3" presStyleCnt="0"/>
      <dgm:spPr/>
    </dgm:pt>
    <dgm:pt modelId="{2FB0B018-1A79-44C7-A668-BC360F9CB67E}" type="pres">
      <dgm:prSet presAssocID="{EA7A4924-1F90-4D9F-8037-3300C7CBFE9C}" presName="background3" presStyleLbl="node3" presStyleIdx="1" presStyleCnt="4"/>
      <dgm:spPr/>
    </dgm:pt>
    <dgm:pt modelId="{40FA7389-6587-4FE8-ABD9-EA676A783175}" type="pres">
      <dgm:prSet presAssocID="{EA7A4924-1F90-4D9F-8037-3300C7CBFE9C}" presName="text3" presStyleLbl="fgAcc3" presStyleIdx="1" presStyleCnt="4">
        <dgm:presLayoutVars>
          <dgm:chPref val="3"/>
        </dgm:presLayoutVars>
      </dgm:prSet>
      <dgm:spPr/>
    </dgm:pt>
    <dgm:pt modelId="{6704F48B-46A5-4F62-9E27-9A35471953BA}" type="pres">
      <dgm:prSet presAssocID="{EA7A4924-1F90-4D9F-8037-3300C7CBFE9C}" presName="hierChild4" presStyleCnt="0"/>
      <dgm:spPr/>
    </dgm:pt>
    <dgm:pt modelId="{204198FA-304B-44B9-8574-8A9FEEC56865}" type="pres">
      <dgm:prSet presAssocID="{5C999282-B61F-4C8A-8318-5B2CC8291082}" presName="Name23" presStyleLbl="parChTrans1D4" presStyleIdx="1" presStyleCnt="2"/>
      <dgm:spPr/>
    </dgm:pt>
    <dgm:pt modelId="{3FC58BE6-35AC-4B02-9BE2-63DCF45BE781}" type="pres">
      <dgm:prSet presAssocID="{C59C01D9-F4FF-48A1-9BAA-86798BBF597D}" presName="hierRoot4" presStyleCnt="0"/>
      <dgm:spPr/>
    </dgm:pt>
    <dgm:pt modelId="{6FE037A2-8421-429F-9048-1AAECA140EEF}" type="pres">
      <dgm:prSet presAssocID="{C59C01D9-F4FF-48A1-9BAA-86798BBF597D}" presName="composite4" presStyleCnt="0"/>
      <dgm:spPr/>
    </dgm:pt>
    <dgm:pt modelId="{C1D64DD9-0EE8-4F23-BA64-29B928A4244F}" type="pres">
      <dgm:prSet presAssocID="{C59C01D9-F4FF-48A1-9BAA-86798BBF597D}" presName="background4" presStyleLbl="node4" presStyleIdx="1" presStyleCnt="2"/>
      <dgm:spPr/>
    </dgm:pt>
    <dgm:pt modelId="{DF31AB86-F14C-4C20-B804-C5682B2A95DB}" type="pres">
      <dgm:prSet presAssocID="{C59C01D9-F4FF-48A1-9BAA-86798BBF597D}" presName="text4" presStyleLbl="fgAcc4" presStyleIdx="1" presStyleCnt="2">
        <dgm:presLayoutVars>
          <dgm:chPref val="3"/>
        </dgm:presLayoutVars>
      </dgm:prSet>
      <dgm:spPr/>
    </dgm:pt>
    <dgm:pt modelId="{429FBF49-203E-46F6-89DA-6F510EE39D0F}" type="pres">
      <dgm:prSet presAssocID="{C59C01D9-F4FF-48A1-9BAA-86798BBF597D}" presName="hierChild5" presStyleCnt="0"/>
      <dgm:spPr/>
    </dgm:pt>
    <dgm:pt modelId="{2807D8A2-2748-4762-90EF-62981239FEB4}" type="pres">
      <dgm:prSet presAssocID="{DDF629D2-9A5E-4A32-9E71-4A591C8B53C8}" presName="hierRoot1" presStyleCnt="0"/>
      <dgm:spPr/>
    </dgm:pt>
    <dgm:pt modelId="{A1A76F32-375E-4791-B449-7F3BA9284BA7}" type="pres">
      <dgm:prSet presAssocID="{DDF629D2-9A5E-4A32-9E71-4A591C8B53C8}" presName="composite" presStyleCnt="0"/>
      <dgm:spPr/>
    </dgm:pt>
    <dgm:pt modelId="{94C39914-825D-48EA-8277-3566DAA91CAB}" type="pres">
      <dgm:prSet presAssocID="{DDF629D2-9A5E-4A32-9E71-4A591C8B53C8}" presName="background" presStyleLbl="node0" presStyleIdx="1" presStyleCnt="4"/>
      <dgm:spPr/>
    </dgm:pt>
    <dgm:pt modelId="{33A3AD29-19E1-410D-957F-BC4E8D20F169}" type="pres">
      <dgm:prSet presAssocID="{DDF629D2-9A5E-4A32-9E71-4A591C8B53C8}" presName="text" presStyleLbl="fgAcc0" presStyleIdx="1" presStyleCnt="4">
        <dgm:presLayoutVars>
          <dgm:chPref val="3"/>
        </dgm:presLayoutVars>
      </dgm:prSet>
      <dgm:spPr/>
    </dgm:pt>
    <dgm:pt modelId="{781F66E2-83C4-4629-ABA8-D0205A7CCDA5}" type="pres">
      <dgm:prSet presAssocID="{DDF629D2-9A5E-4A32-9E71-4A591C8B53C8}" presName="hierChild2" presStyleCnt="0"/>
      <dgm:spPr/>
    </dgm:pt>
    <dgm:pt modelId="{64AB1103-C21A-45C0-8AE8-991C4856C98E}" type="pres">
      <dgm:prSet presAssocID="{B1DCDBF9-8A45-4EE2-A18B-98FBAE67046F}" presName="Name10" presStyleLbl="parChTrans1D2" presStyleIdx="2" presStyleCnt="5"/>
      <dgm:spPr/>
    </dgm:pt>
    <dgm:pt modelId="{85974A37-A7A0-4571-B231-01311263CF12}" type="pres">
      <dgm:prSet presAssocID="{27F43430-E353-4850-831C-6602F7584964}" presName="hierRoot2" presStyleCnt="0"/>
      <dgm:spPr/>
    </dgm:pt>
    <dgm:pt modelId="{302C204B-5FEB-4BC9-9E10-E324135F978C}" type="pres">
      <dgm:prSet presAssocID="{27F43430-E353-4850-831C-6602F7584964}" presName="composite2" presStyleCnt="0"/>
      <dgm:spPr/>
    </dgm:pt>
    <dgm:pt modelId="{F70EDD0E-6B03-4292-AC3B-16C6EB54A909}" type="pres">
      <dgm:prSet presAssocID="{27F43430-E353-4850-831C-6602F7584964}" presName="background2" presStyleLbl="node2" presStyleIdx="2" presStyleCnt="5"/>
      <dgm:spPr/>
    </dgm:pt>
    <dgm:pt modelId="{1FA7E24F-FE33-4D68-A6A4-69E456C76F21}" type="pres">
      <dgm:prSet presAssocID="{27F43430-E353-4850-831C-6602F7584964}" presName="text2" presStyleLbl="fgAcc2" presStyleIdx="2" presStyleCnt="5">
        <dgm:presLayoutVars>
          <dgm:chPref val="3"/>
        </dgm:presLayoutVars>
      </dgm:prSet>
      <dgm:spPr/>
    </dgm:pt>
    <dgm:pt modelId="{CE3AC319-EBE9-4D7C-B9F9-89C0D1007993}" type="pres">
      <dgm:prSet presAssocID="{27F43430-E353-4850-831C-6602F7584964}" presName="hierChild3" presStyleCnt="0"/>
      <dgm:spPr/>
    </dgm:pt>
    <dgm:pt modelId="{2F6816F0-C740-4F0D-9CEC-F5807F8FD444}" type="pres">
      <dgm:prSet presAssocID="{F571B82C-8988-40EE-A058-6DF109A38B3E}" presName="Name17" presStyleLbl="parChTrans1D3" presStyleIdx="2" presStyleCnt="4"/>
      <dgm:spPr/>
    </dgm:pt>
    <dgm:pt modelId="{74B51F96-006D-4A84-8B87-2980459AD7A6}" type="pres">
      <dgm:prSet presAssocID="{64F521FF-5F4C-4692-A549-F2AC60A34E1D}" presName="hierRoot3" presStyleCnt="0"/>
      <dgm:spPr/>
    </dgm:pt>
    <dgm:pt modelId="{07969174-28B2-4D5E-BB4E-7F7932E4C9FE}" type="pres">
      <dgm:prSet presAssocID="{64F521FF-5F4C-4692-A549-F2AC60A34E1D}" presName="composite3" presStyleCnt="0"/>
      <dgm:spPr/>
    </dgm:pt>
    <dgm:pt modelId="{1BB7A40E-64EC-405E-88C0-0BD1F74CB6B0}" type="pres">
      <dgm:prSet presAssocID="{64F521FF-5F4C-4692-A549-F2AC60A34E1D}" presName="background3" presStyleLbl="node3" presStyleIdx="2" presStyleCnt="4"/>
      <dgm:spPr/>
    </dgm:pt>
    <dgm:pt modelId="{0968EB9B-87CF-443D-819B-10005527677D}" type="pres">
      <dgm:prSet presAssocID="{64F521FF-5F4C-4692-A549-F2AC60A34E1D}" presName="text3" presStyleLbl="fgAcc3" presStyleIdx="2" presStyleCnt="4">
        <dgm:presLayoutVars>
          <dgm:chPref val="3"/>
        </dgm:presLayoutVars>
      </dgm:prSet>
      <dgm:spPr/>
    </dgm:pt>
    <dgm:pt modelId="{1C45979A-A005-4CDC-9531-1B10807F9806}" type="pres">
      <dgm:prSet presAssocID="{64F521FF-5F4C-4692-A549-F2AC60A34E1D}" presName="hierChild4" presStyleCnt="0"/>
      <dgm:spPr/>
    </dgm:pt>
    <dgm:pt modelId="{AF32BDC1-C464-4358-9F3B-614A39FC08A1}" type="pres">
      <dgm:prSet presAssocID="{8F5D9C05-6E4F-4A46-BDE4-5233911B309F}" presName="Name10" presStyleLbl="parChTrans1D2" presStyleIdx="3" presStyleCnt="5"/>
      <dgm:spPr/>
    </dgm:pt>
    <dgm:pt modelId="{200C848F-45ED-4508-BF90-25E38CDF5606}" type="pres">
      <dgm:prSet presAssocID="{34222896-1FE4-47A4-9FA0-2155E7D0EA2B}" presName="hierRoot2" presStyleCnt="0"/>
      <dgm:spPr/>
    </dgm:pt>
    <dgm:pt modelId="{6B66658E-4EB6-4720-AD45-3C1FE362C03D}" type="pres">
      <dgm:prSet presAssocID="{34222896-1FE4-47A4-9FA0-2155E7D0EA2B}" presName="composite2" presStyleCnt="0"/>
      <dgm:spPr/>
    </dgm:pt>
    <dgm:pt modelId="{F190262C-8A1C-44D4-91B7-E7FA4D781D08}" type="pres">
      <dgm:prSet presAssocID="{34222896-1FE4-47A4-9FA0-2155E7D0EA2B}" presName="background2" presStyleLbl="node2" presStyleIdx="3" presStyleCnt="5"/>
      <dgm:spPr/>
    </dgm:pt>
    <dgm:pt modelId="{028C3BEC-9541-4B12-87C6-AC1D4DC5EB04}" type="pres">
      <dgm:prSet presAssocID="{34222896-1FE4-47A4-9FA0-2155E7D0EA2B}" presName="text2" presStyleLbl="fgAcc2" presStyleIdx="3" presStyleCnt="5">
        <dgm:presLayoutVars>
          <dgm:chPref val="3"/>
        </dgm:presLayoutVars>
      </dgm:prSet>
      <dgm:spPr/>
    </dgm:pt>
    <dgm:pt modelId="{2365D95F-CC5B-4D45-A7F5-2B1F1EEBF612}" type="pres">
      <dgm:prSet presAssocID="{34222896-1FE4-47A4-9FA0-2155E7D0EA2B}" presName="hierChild3" presStyleCnt="0"/>
      <dgm:spPr/>
    </dgm:pt>
    <dgm:pt modelId="{C07422CB-4330-4DF6-B42D-45EB943A2C1A}" type="pres">
      <dgm:prSet presAssocID="{5363BBE8-D48B-4B96-BCEA-109E0DCB8CF8}" presName="Name17" presStyleLbl="parChTrans1D3" presStyleIdx="3" presStyleCnt="4"/>
      <dgm:spPr/>
    </dgm:pt>
    <dgm:pt modelId="{FE320D08-83F9-4ABC-8CEF-C83D211F2AF6}" type="pres">
      <dgm:prSet presAssocID="{CF60C185-145D-4180-B609-2895B863DE35}" presName="hierRoot3" presStyleCnt="0"/>
      <dgm:spPr/>
    </dgm:pt>
    <dgm:pt modelId="{A1F405D5-B401-491D-A139-1B568820ADCB}" type="pres">
      <dgm:prSet presAssocID="{CF60C185-145D-4180-B609-2895B863DE35}" presName="composite3" presStyleCnt="0"/>
      <dgm:spPr/>
    </dgm:pt>
    <dgm:pt modelId="{768A0050-7D40-41EF-9C1D-13D0C3B18848}" type="pres">
      <dgm:prSet presAssocID="{CF60C185-145D-4180-B609-2895B863DE35}" presName="background3" presStyleLbl="node3" presStyleIdx="3" presStyleCnt="4"/>
      <dgm:spPr/>
    </dgm:pt>
    <dgm:pt modelId="{FE2591C9-2AEF-42DF-ABE3-264326C192F8}" type="pres">
      <dgm:prSet presAssocID="{CF60C185-145D-4180-B609-2895B863DE35}" presName="text3" presStyleLbl="fgAcc3" presStyleIdx="3" presStyleCnt="4">
        <dgm:presLayoutVars>
          <dgm:chPref val="3"/>
        </dgm:presLayoutVars>
      </dgm:prSet>
      <dgm:spPr/>
    </dgm:pt>
    <dgm:pt modelId="{7F998A11-D89B-4E95-A097-B44A97A1FDF2}" type="pres">
      <dgm:prSet presAssocID="{CF60C185-145D-4180-B609-2895B863DE35}" presName="hierChild4" presStyleCnt="0"/>
      <dgm:spPr/>
    </dgm:pt>
    <dgm:pt modelId="{360857B7-E1DF-4E96-9BFB-9FAF83729CD2}" type="pres">
      <dgm:prSet presAssocID="{05208856-80AA-4BBC-92A8-1B6548FD42AA}" presName="hierRoot1" presStyleCnt="0"/>
      <dgm:spPr/>
    </dgm:pt>
    <dgm:pt modelId="{BC64D6B3-9D8E-4F43-A173-9A3568E325F7}" type="pres">
      <dgm:prSet presAssocID="{05208856-80AA-4BBC-92A8-1B6548FD42AA}" presName="composite" presStyleCnt="0"/>
      <dgm:spPr/>
    </dgm:pt>
    <dgm:pt modelId="{ECC71E81-2C92-4C9A-9303-6054EEFC1585}" type="pres">
      <dgm:prSet presAssocID="{05208856-80AA-4BBC-92A8-1B6548FD42AA}" presName="background" presStyleLbl="node0" presStyleIdx="2" presStyleCnt="4"/>
      <dgm:spPr/>
    </dgm:pt>
    <dgm:pt modelId="{49268D4D-FDB1-42B2-87B5-106874086822}" type="pres">
      <dgm:prSet presAssocID="{05208856-80AA-4BBC-92A8-1B6548FD42AA}" presName="text" presStyleLbl="fgAcc0" presStyleIdx="2" presStyleCnt="4">
        <dgm:presLayoutVars>
          <dgm:chPref val="3"/>
        </dgm:presLayoutVars>
      </dgm:prSet>
      <dgm:spPr/>
    </dgm:pt>
    <dgm:pt modelId="{8ED58645-21C6-4FAF-BA5D-B84EE0F6BB14}" type="pres">
      <dgm:prSet presAssocID="{05208856-80AA-4BBC-92A8-1B6548FD42AA}" presName="hierChild2" presStyleCnt="0"/>
      <dgm:spPr/>
    </dgm:pt>
    <dgm:pt modelId="{527EFA32-0A64-4571-8302-4A92D9AA5D39}" type="pres">
      <dgm:prSet presAssocID="{C589A582-B4F1-40DB-A764-C5BE2745F225}" presName="Name10" presStyleLbl="parChTrans1D2" presStyleIdx="4" presStyleCnt="5"/>
      <dgm:spPr/>
    </dgm:pt>
    <dgm:pt modelId="{9D4582CB-FB84-48A1-9292-D8D1ED54F33C}" type="pres">
      <dgm:prSet presAssocID="{6625F5FA-8D66-4A45-8454-2CF4BE1DC831}" presName="hierRoot2" presStyleCnt="0"/>
      <dgm:spPr/>
    </dgm:pt>
    <dgm:pt modelId="{5550139B-FAB4-43D6-B2BE-2681D21D36B4}" type="pres">
      <dgm:prSet presAssocID="{6625F5FA-8D66-4A45-8454-2CF4BE1DC831}" presName="composite2" presStyleCnt="0"/>
      <dgm:spPr/>
    </dgm:pt>
    <dgm:pt modelId="{8056CA0B-145A-4CB9-A291-395A70D2E870}" type="pres">
      <dgm:prSet presAssocID="{6625F5FA-8D66-4A45-8454-2CF4BE1DC831}" presName="background2" presStyleLbl="node2" presStyleIdx="4" presStyleCnt="5"/>
      <dgm:spPr/>
    </dgm:pt>
    <dgm:pt modelId="{98D5B131-691B-4CA8-8C31-73F218C7728D}" type="pres">
      <dgm:prSet presAssocID="{6625F5FA-8D66-4A45-8454-2CF4BE1DC831}" presName="text2" presStyleLbl="fgAcc2" presStyleIdx="4" presStyleCnt="5">
        <dgm:presLayoutVars>
          <dgm:chPref val="3"/>
        </dgm:presLayoutVars>
      </dgm:prSet>
      <dgm:spPr/>
    </dgm:pt>
    <dgm:pt modelId="{B65C3F1D-4346-4091-AB70-0B83AF8C2013}" type="pres">
      <dgm:prSet presAssocID="{6625F5FA-8D66-4A45-8454-2CF4BE1DC831}" presName="hierChild3" presStyleCnt="0"/>
      <dgm:spPr/>
    </dgm:pt>
    <dgm:pt modelId="{AE261B78-61CC-4249-A62E-DA7EFA10421B}" type="pres">
      <dgm:prSet presAssocID="{F07A58C4-E4DC-4458-B897-38C7B46D57AE}" presName="hierRoot1" presStyleCnt="0"/>
      <dgm:spPr/>
    </dgm:pt>
    <dgm:pt modelId="{4298C493-57E0-484F-BF3E-AD3158FA6030}" type="pres">
      <dgm:prSet presAssocID="{F07A58C4-E4DC-4458-B897-38C7B46D57AE}" presName="composite" presStyleCnt="0"/>
      <dgm:spPr/>
    </dgm:pt>
    <dgm:pt modelId="{9526984B-D919-443B-81EC-C51673B7994B}" type="pres">
      <dgm:prSet presAssocID="{F07A58C4-E4DC-4458-B897-38C7B46D57AE}" presName="background" presStyleLbl="node0" presStyleIdx="3" presStyleCnt="4"/>
      <dgm:spPr/>
    </dgm:pt>
    <dgm:pt modelId="{4AF10E01-F16D-4D02-B241-B3CFFFC1F314}" type="pres">
      <dgm:prSet presAssocID="{F07A58C4-E4DC-4458-B897-38C7B46D57AE}" presName="text" presStyleLbl="fgAcc0" presStyleIdx="3" presStyleCnt="4">
        <dgm:presLayoutVars>
          <dgm:chPref val="3"/>
        </dgm:presLayoutVars>
      </dgm:prSet>
      <dgm:spPr/>
    </dgm:pt>
    <dgm:pt modelId="{2B0F4569-AC78-42E5-B608-6F0FCAE34ECE}" type="pres">
      <dgm:prSet presAssocID="{F07A58C4-E4DC-4458-B897-38C7B46D57AE}" presName="hierChild2" presStyleCnt="0"/>
      <dgm:spPr/>
    </dgm:pt>
  </dgm:ptLst>
  <dgm:cxnLst>
    <dgm:cxn modelId="{8F829303-F664-447E-B04F-31282A1EDB0E}" srcId="{D816A88F-5EF9-4561-B5E0-DECE4AE1F388}" destId="{7A30243F-DABA-45D7-A5B6-362FFA48593B}" srcOrd="0" destOrd="0" parTransId="{BC1D247B-317F-482A-A6E3-D7187BF0054A}" sibTransId="{E72FEA5D-30FE-4F2A-910F-04B16693F919}"/>
    <dgm:cxn modelId="{C2D1EA0C-F8B1-4302-863D-A662CC89A872}" type="presOf" srcId="{27F43430-E353-4850-831C-6602F7584964}" destId="{1FA7E24F-FE33-4D68-A6A4-69E456C76F21}" srcOrd="0" destOrd="0" presId="urn:microsoft.com/office/officeart/2005/8/layout/hierarchy1"/>
    <dgm:cxn modelId="{E3BDA315-E18A-467B-BF36-15A68DEDB629}" type="presOf" srcId="{F571B82C-8988-40EE-A058-6DF109A38B3E}" destId="{2F6816F0-C740-4F0D-9CEC-F5807F8FD444}" srcOrd="0" destOrd="0" presId="urn:microsoft.com/office/officeart/2005/8/layout/hierarchy1"/>
    <dgm:cxn modelId="{ABA4FA15-2D89-47BE-96CA-050CF1D42829}" type="presOf" srcId="{09578D43-194B-41C3-BE12-E729AC855815}" destId="{2E60BEF6-DA93-4444-97A4-ADC48C4EE14B}" srcOrd="0" destOrd="0" presId="urn:microsoft.com/office/officeart/2005/8/layout/hierarchy1"/>
    <dgm:cxn modelId="{5752AD1A-E1E0-4C7F-BB6E-3BC71C3526C6}" srcId="{7A30243F-DABA-45D7-A5B6-362FFA48593B}" destId="{F37E6BFF-298C-4596-BED0-FD6CB0EA2A77}" srcOrd="1" destOrd="0" parTransId="{3BD51750-A72B-4A61-B28C-50A7E7397325}" sibTransId="{045F00CA-6659-4730-A1E2-DEF8A08CF281}"/>
    <dgm:cxn modelId="{1AF2C81E-CC5D-4485-A2C9-16702E2FC401}" srcId="{DDF629D2-9A5E-4A32-9E71-4A591C8B53C8}" destId="{27F43430-E353-4850-831C-6602F7584964}" srcOrd="0" destOrd="0" parTransId="{B1DCDBF9-8A45-4EE2-A18B-98FBAE67046F}" sibTransId="{EB97E10D-46F9-4989-93E8-0A3C87D55820}"/>
    <dgm:cxn modelId="{8894A123-6B7B-4EAB-8292-280776E92D7F}" type="presOf" srcId="{F07A58C4-E4DC-4458-B897-38C7B46D57AE}" destId="{4AF10E01-F16D-4D02-B241-B3CFFFC1F314}" srcOrd="0" destOrd="0" presId="urn:microsoft.com/office/officeart/2005/8/layout/hierarchy1"/>
    <dgm:cxn modelId="{8E361E28-4592-4FCC-B0B2-F18444C9BD7F}" srcId="{D816A88F-5EF9-4561-B5E0-DECE4AE1F388}" destId="{05208856-80AA-4BBC-92A8-1B6548FD42AA}" srcOrd="2" destOrd="0" parTransId="{27B9D004-67CF-4636-BB96-834EB6A1F5DE}" sibTransId="{C02F5979-C738-4B2B-8EE5-5680BCDFE28D}"/>
    <dgm:cxn modelId="{5979EE2F-33FB-4C18-B3C9-68FD8C226889}" type="presOf" srcId="{3BD51750-A72B-4A61-B28C-50A7E7397325}" destId="{641FC249-1B0F-4CA6-AAD1-28DD15475A7A}" srcOrd="0" destOrd="0" presId="urn:microsoft.com/office/officeart/2005/8/layout/hierarchy1"/>
    <dgm:cxn modelId="{8FBE8D3F-DC24-43FE-89FF-F72EAABEC7BF}" type="presOf" srcId="{7A30243F-DABA-45D7-A5B6-362FFA48593B}" destId="{BB720096-B445-4F21-B742-DF893BD9B249}" srcOrd="0" destOrd="0" presId="urn:microsoft.com/office/officeart/2005/8/layout/hierarchy1"/>
    <dgm:cxn modelId="{807BE93F-D648-45E4-8CBF-3638AC530382}" type="presOf" srcId="{B6829089-E121-48FF-8194-80F025C5C34D}" destId="{3DED1001-95CF-4528-9CB5-88A6E0F57D60}" srcOrd="0" destOrd="0" presId="urn:microsoft.com/office/officeart/2005/8/layout/hierarchy1"/>
    <dgm:cxn modelId="{9C196162-CB88-4E1C-9619-D7A290CA0B98}" type="presOf" srcId="{5363BBE8-D48B-4B96-BCEA-109E0DCB8CF8}" destId="{C07422CB-4330-4DF6-B42D-45EB943A2C1A}" srcOrd="0" destOrd="0" presId="urn:microsoft.com/office/officeart/2005/8/layout/hierarchy1"/>
    <dgm:cxn modelId="{BCE06463-0BA2-44FF-975D-3E6366F5ACED}" srcId="{05208856-80AA-4BBC-92A8-1B6548FD42AA}" destId="{6625F5FA-8D66-4A45-8454-2CF4BE1DC831}" srcOrd="0" destOrd="0" parTransId="{C589A582-B4F1-40DB-A764-C5BE2745F225}" sibTransId="{529E1EA6-4FC3-4462-9022-772B3074091D}"/>
    <dgm:cxn modelId="{C99C1549-4886-4C73-9F03-D149DC2DA93E}" type="presOf" srcId="{CE069D9E-F367-4687-903A-D4102FD44770}" destId="{409C2F43-28FC-4CF2-99C5-4D28C3D10DDF}" srcOrd="0" destOrd="0" presId="urn:microsoft.com/office/officeart/2005/8/layout/hierarchy1"/>
    <dgm:cxn modelId="{7BF31A6B-9218-4B71-8822-CED368D9AF32}" type="presOf" srcId="{6625F5FA-8D66-4A45-8454-2CF4BE1DC831}" destId="{98D5B131-691B-4CA8-8C31-73F218C7728D}" srcOrd="0" destOrd="0" presId="urn:microsoft.com/office/officeart/2005/8/layout/hierarchy1"/>
    <dgm:cxn modelId="{E751EB4D-1531-41F0-816B-C6DE701E0FE0}" srcId="{27F43430-E353-4850-831C-6602F7584964}" destId="{64F521FF-5F4C-4692-A549-F2AC60A34E1D}" srcOrd="0" destOrd="0" parTransId="{F571B82C-8988-40EE-A058-6DF109A38B3E}" sibTransId="{6CCD6E32-474F-496E-A0CE-64C67088EA8D}"/>
    <dgm:cxn modelId="{FDDBDF6E-2783-4C43-A5B7-837EC89FB9F9}" type="presOf" srcId="{D816A88F-5EF9-4561-B5E0-DECE4AE1F388}" destId="{2D4534AA-816D-4376-A9DA-503FC878A43C}" srcOrd="0" destOrd="0" presId="urn:microsoft.com/office/officeart/2005/8/layout/hierarchy1"/>
    <dgm:cxn modelId="{37B97055-A446-4FCD-BDE0-88C1807CE4C0}" type="presOf" srcId="{8F5D9C05-6E4F-4A46-BDE4-5233911B309F}" destId="{AF32BDC1-C464-4358-9F3B-614A39FC08A1}" srcOrd="0" destOrd="0" presId="urn:microsoft.com/office/officeart/2005/8/layout/hierarchy1"/>
    <dgm:cxn modelId="{BB2EC056-9E3C-49BD-88C7-0F7D2BC06691}" type="presOf" srcId="{EA7A4924-1F90-4D9F-8037-3300C7CBFE9C}" destId="{40FA7389-6587-4FE8-ABD9-EA676A783175}" srcOrd="0" destOrd="0" presId="urn:microsoft.com/office/officeart/2005/8/layout/hierarchy1"/>
    <dgm:cxn modelId="{532E4478-5419-41D2-8D00-8CEC59512D8B}" type="presOf" srcId="{CF60C185-145D-4180-B609-2895B863DE35}" destId="{FE2591C9-2AEF-42DF-ABE3-264326C192F8}" srcOrd="0" destOrd="0" presId="urn:microsoft.com/office/officeart/2005/8/layout/hierarchy1"/>
    <dgm:cxn modelId="{59ACD57E-1673-493E-A6DF-10D81CF1525E}" srcId="{B06202CC-9F3E-4AE1-8ECD-FFFB05E96B86}" destId="{CE069D9E-F367-4687-903A-D4102FD44770}" srcOrd="0" destOrd="0" parTransId="{B6829089-E121-48FF-8194-80F025C5C34D}" sibTransId="{3966C688-9CEC-4575-B12C-0A61323DDBBF}"/>
    <dgm:cxn modelId="{EBBEB982-3A1A-43A4-9862-0F9B3B3D48AE}" srcId="{7A30243F-DABA-45D7-A5B6-362FFA48593B}" destId="{B06202CC-9F3E-4AE1-8ECD-FFFB05E96B86}" srcOrd="0" destOrd="0" parTransId="{09578D43-194B-41C3-BE12-E729AC855815}" sibTransId="{7100A30E-79AB-4CDA-8914-CF0AC8CAE092}"/>
    <dgm:cxn modelId="{28E49498-6BB2-436D-BA70-41591ADC3B84}" srcId="{DDF629D2-9A5E-4A32-9E71-4A591C8B53C8}" destId="{34222896-1FE4-47A4-9FA0-2155E7D0EA2B}" srcOrd="1" destOrd="0" parTransId="{8F5D9C05-6E4F-4A46-BDE4-5233911B309F}" sibTransId="{867BC523-E4B0-4926-99AF-4EF5677631CA}"/>
    <dgm:cxn modelId="{22A50699-6DD2-4A9E-8943-5473E6074B29}" type="presOf" srcId="{B1DCDBF9-8A45-4EE2-A18B-98FBAE67046F}" destId="{64AB1103-C21A-45C0-8AE8-991C4856C98E}" srcOrd="0" destOrd="0" presId="urn:microsoft.com/office/officeart/2005/8/layout/hierarchy1"/>
    <dgm:cxn modelId="{3CF7E59A-D0CA-4709-BD9D-3E75293C108F}" type="presOf" srcId="{B4446E2D-B014-455B-A4E2-9780DD6D7B76}" destId="{7A28025B-614A-4C99-8A7D-C293A3EC95FA}" srcOrd="0" destOrd="0" presId="urn:microsoft.com/office/officeart/2005/8/layout/hierarchy1"/>
    <dgm:cxn modelId="{A6927B9F-A4FB-493D-AD7E-FA8B03AB7DB4}" type="presOf" srcId="{C59C01D9-F4FF-48A1-9BAA-86798BBF597D}" destId="{DF31AB86-F14C-4C20-B804-C5682B2A95DB}" srcOrd="0" destOrd="0" presId="urn:microsoft.com/office/officeart/2005/8/layout/hierarchy1"/>
    <dgm:cxn modelId="{D0FBF0A3-ACD0-4D44-8D92-A5FB06E9D5CB}" type="presOf" srcId="{C589A582-B4F1-40DB-A764-C5BE2745F225}" destId="{527EFA32-0A64-4571-8302-4A92D9AA5D39}" srcOrd="0" destOrd="0" presId="urn:microsoft.com/office/officeart/2005/8/layout/hierarchy1"/>
    <dgm:cxn modelId="{77039FAD-A6A5-4A14-841B-F1488FEC000D}" type="presOf" srcId="{B06202CC-9F3E-4AE1-8ECD-FFFB05E96B86}" destId="{23B65E4B-88CA-4D9F-BDC2-BEFA549E59DB}" srcOrd="0" destOrd="0" presId="urn:microsoft.com/office/officeart/2005/8/layout/hierarchy1"/>
    <dgm:cxn modelId="{EC69B9AF-4CC3-4C10-BE99-97F9D3B0EF65}" srcId="{D816A88F-5EF9-4561-B5E0-DECE4AE1F388}" destId="{DDF629D2-9A5E-4A32-9E71-4A591C8B53C8}" srcOrd="1" destOrd="0" parTransId="{57EB5B55-71E2-4878-85ED-BAFA62C2F0D1}" sibTransId="{B84E3598-7B1A-47EA-B65D-CAE08C84C86F}"/>
    <dgm:cxn modelId="{A25BBCB2-7FDB-4C80-A8F0-3D3D9156E48A}" srcId="{D816A88F-5EF9-4561-B5E0-DECE4AE1F388}" destId="{F07A58C4-E4DC-4458-B897-38C7B46D57AE}" srcOrd="3" destOrd="0" parTransId="{2097CD70-3811-41DB-A3AB-6AAEFC42D866}" sibTransId="{58B3A517-0C7A-4069-82B4-5AFD8FD7A124}"/>
    <dgm:cxn modelId="{BB5534C6-8F7B-4844-A06E-0ED903C05B9F}" type="presOf" srcId="{F37E6BFF-298C-4596-BED0-FD6CB0EA2A77}" destId="{9AA7AA0A-27FA-41FF-B23B-02B735924487}" srcOrd="0" destOrd="0" presId="urn:microsoft.com/office/officeart/2005/8/layout/hierarchy1"/>
    <dgm:cxn modelId="{0955E8D1-1701-438D-BE25-0C130AFCEB82}" type="presOf" srcId="{DDF629D2-9A5E-4A32-9E71-4A591C8B53C8}" destId="{33A3AD29-19E1-410D-957F-BC4E8D20F169}" srcOrd="0" destOrd="0" presId="urn:microsoft.com/office/officeart/2005/8/layout/hierarchy1"/>
    <dgm:cxn modelId="{EEF594D6-E91A-43BB-8DBD-8565388B3E64}" type="presOf" srcId="{22EF2EC9-6E30-4DEB-90F9-1FF8E88452D1}" destId="{17401E3A-B444-41CC-A71A-971A55BCA448}" srcOrd="0" destOrd="0" presId="urn:microsoft.com/office/officeart/2005/8/layout/hierarchy1"/>
    <dgm:cxn modelId="{3A9DA6DA-12C5-469E-BF01-5BE77E824460}" type="presOf" srcId="{569CEDE2-CFF0-4B19-A719-B8357A27760A}" destId="{7304B9C5-8A5B-4DB3-93C7-87E9E96AB915}" srcOrd="0" destOrd="0" presId="urn:microsoft.com/office/officeart/2005/8/layout/hierarchy1"/>
    <dgm:cxn modelId="{6EBFC0DF-A126-415E-860D-C93D2E4325AD}" type="presOf" srcId="{5C999282-B61F-4C8A-8318-5B2CC8291082}" destId="{204198FA-304B-44B9-8574-8A9FEEC56865}" srcOrd="0" destOrd="0" presId="urn:microsoft.com/office/officeart/2005/8/layout/hierarchy1"/>
    <dgm:cxn modelId="{B667ACE0-8C12-4D03-BC92-9DE0E116CD67}" type="presOf" srcId="{64F521FF-5F4C-4692-A549-F2AC60A34E1D}" destId="{0968EB9B-87CF-443D-819B-10005527677D}" srcOrd="0" destOrd="0" presId="urn:microsoft.com/office/officeart/2005/8/layout/hierarchy1"/>
    <dgm:cxn modelId="{E03340E3-FBDE-43B4-92E6-E10C382D1FF3}" srcId="{F37E6BFF-298C-4596-BED0-FD6CB0EA2A77}" destId="{EA7A4924-1F90-4D9F-8037-3300C7CBFE9C}" srcOrd="0" destOrd="0" parTransId="{569CEDE2-CFF0-4B19-A719-B8357A27760A}" sibTransId="{79F12318-78CE-442F-B8DA-BA31A4A80927}"/>
    <dgm:cxn modelId="{B26BCEE9-D88A-480B-A8A0-D7FBC4098EB6}" srcId="{34222896-1FE4-47A4-9FA0-2155E7D0EA2B}" destId="{CF60C185-145D-4180-B609-2895B863DE35}" srcOrd="0" destOrd="0" parTransId="{5363BBE8-D48B-4B96-BCEA-109E0DCB8CF8}" sibTransId="{BD58E039-E2E2-4015-B447-7B4D932FDD81}"/>
    <dgm:cxn modelId="{426784EB-FCAB-40D3-A8BB-58639D2AB9A3}" srcId="{CE069D9E-F367-4687-903A-D4102FD44770}" destId="{B4446E2D-B014-455B-A4E2-9780DD6D7B76}" srcOrd="0" destOrd="0" parTransId="{22EF2EC9-6E30-4DEB-90F9-1FF8E88452D1}" sibTransId="{F4FF63F1-147C-43DE-9095-AAFDB14E3862}"/>
    <dgm:cxn modelId="{FC577AEE-B4AF-4B47-AF6A-CDF4CEF1CEB8}" type="presOf" srcId="{34222896-1FE4-47A4-9FA0-2155E7D0EA2B}" destId="{028C3BEC-9541-4B12-87C6-AC1D4DC5EB04}" srcOrd="0" destOrd="0" presId="urn:microsoft.com/office/officeart/2005/8/layout/hierarchy1"/>
    <dgm:cxn modelId="{A14985F4-2ABF-401B-8DE1-257E8F5BBE2E}" srcId="{EA7A4924-1F90-4D9F-8037-3300C7CBFE9C}" destId="{C59C01D9-F4FF-48A1-9BAA-86798BBF597D}" srcOrd="0" destOrd="0" parTransId="{5C999282-B61F-4C8A-8318-5B2CC8291082}" sibTransId="{CCC2175C-3A74-42EC-8992-F931D0F71D21}"/>
    <dgm:cxn modelId="{8436BCF4-C251-4E05-A6CD-7C2D31D49689}" type="presOf" srcId="{05208856-80AA-4BBC-92A8-1B6548FD42AA}" destId="{49268D4D-FDB1-42B2-87B5-106874086822}" srcOrd="0" destOrd="0" presId="urn:microsoft.com/office/officeart/2005/8/layout/hierarchy1"/>
    <dgm:cxn modelId="{3ABE2A84-C37D-47B3-B294-FE2C367CCF3A}" type="presParOf" srcId="{2D4534AA-816D-4376-A9DA-503FC878A43C}" destId="{479E968C-BFA7-4365-90BB-688361F122D0}" srcOrd="0" destOrd="0" presId="urn:microsoft.com/office/officeart/2005/8/layout/hierarchy1"/>
    <dgm:cxn modelId="{BB9BDC45-0AF8-40E4-8D58-4D3AD492373D}" type="presParOf" srcId="{479E968C-BFA7-4365-90BB-688361F122D0}" destId="{1572384E-6427-4FE3-A4CD-92B0BD396982}" srcOrd="0" destOrd="0" presId="urn:microsoft.com/office/officeart/2005/8/layout/hierarchy1"/>
    <dgm:cxn modelId="{5C32420E-667F-4CA4-A192-7EBB5610CDB9}" type="presParOf" srcId="{1572384E-6427-4FE3-A4CD-92B0BD396982}" destId="{AC58AAA9-C3CD-4161-809A-C4A0232C068B}" srcOrd="0" destOrd="0" presId="urn:microsoft.com/office/officeart/2005/8/layout/hierarchy1"/>
    <dgm:cxn modelId="{F76EBC46-AFE4-48A0-9B54-046846103199}" type="presParOf" srcId="{1572384E-6427-4FE3-A4CD-92B0BD396982}" destId="{BB720096-B445-4F21-B742-DF893BD9B249}" srcOrd="1" destOrd="0" presId="urn:microsoft.com/office/officeart/2005/8/layout/hierarchy1"/>
    <dgm:cxn modelId="{D19F5863-71A6-4F4F-8995-A884951F981C}" type="presParOf" srcId="{479E968C-BFA7-4365-90BB-688361F122D0}" destId="{6CB2FEBF-887A-4D55-920C-A97969F68456}" srcOrd="1" destOrd="0" presId="urn:microsoft.com/office/officeart/2005/8/layout/hierarchy1"/>
    <dgm:cxn modelId="{E07D7E9A-F47A-4AF1-AF1E-30650834BEE1}" type="presParOf" srcId="{6CB2FEBF-887A-4D55-920C-A97969F68456}" destId="{2E60BEF6-DA93-4444-97A4-ADC48C4EE14B}" srcOrd="0" destOrd="0" presId="urn:microsoft.com/office/officeart/2005/8/layout/hierarchy1"/>
    <dgm:cxn modelId="{319ED012-29F1-4709-90EF-F58CA2463C4F}" type="presParOf" srcId="{6CB2FEBF-887A-4D55-920C-A97969F68456}" destId="{6D6890F4-A489-4D78-880C-00FE20C7B589}" srcOrd="1" destOrd="0" presId="urn:microsoft.com/office/officeart/2005/8/layout/hierarchy1"/>
    <dgm:cxn modelId="{4008FFDC-7122-41C7-AC4E-27155BC9ECCF}" type="presParOf" srcId="{6D6890F4-A489-4D78-880C-00FE20C7B589}" destId="{C71BFB15-BFD1-48C9-B085-1FC17720C5B8}" srcOrd="0" destOrd="0" presId="urn:microsoft.com/office/officeart/2005/8/layout/hierarchy1"/>
    <dgm:cxn modelId="{E0DC0B59-11D0-4FCC-A8D4-D8EEB39E3725}" type="presParOf" srcId="{C71BFB15-BFD1-48C9-B085-1FC17720C5B8}" destId="{CD80BB8A-6B7D-4742-9998-E3F0CF5503F4}" srcOrd="0" destOrd="0" presId="urn:microsoft.com/office/officeart/2005/8/layout/hierarchy1"/>
    <dgm:cxn modelId="{E4618A22-FD03-4E92-A63A-53FB6FF25841}" type="presParOf" srcId="{C71BFB15-BFD1-48C9-B085-1FC17720C5B8}" destId="{23B65E4B-88CA-4D9F-BDC2-BEFA549E59DB}" srcOrd="1" destOrd="0" presId="urn:microsoft.com/office/officeart/2005/8/layout/hierarchy1"/>
    <dgm:cxn modelId="{6B8BBC1A-6490-4B53-BE30-2AC890128161}" type="presParOf" srcId="{6D6890F4-A489-4D78-880C-00FE20C7B589}" destId="{82C2B7EF-1D5C-4CB5-842E-9FF525FCF1B6}" srcOrd="1" destOrd="0" presId="urn:microsoft.com/office/officeart/2005/8/layout/hierarchy1"/>
    <dgm:cxn modelId="{EC445F8A-C04B-4EAF-8B9B-1B69C430A72E}" type="presParOf" srcId="{82C2B7EF-1D5C-4CB5-842E-9FF525FCF1B6}" destId="{3DED1001-95CF-4528-9CB5-88A6E0F57D60}" srcOrd="0" destOrd="0" presId="urn:microsoft.com/office/officeart/2005/8/layout/hierarchy1"/>
    <dgm:cxn modelId="{E66E75B3-DA8F-4E27-97BD-4CA03F1F83FF}" type="presParOf" srcId="{82C2B7EF-1D5C-4CB5-842E-9FF525FCF1B6}" destId="{524E187C-DD3A-4B7B-AE9B-6B1FA4C9BD98}" srcOrd="1" destOrd="0" presId="urn:microsoft.com/office/officeart/2005/8/layout/hierarchy1"/>
    <dgm:cxn modelId="{7E24C22C-CAF7-46C4-A58B-4F3C96D9CCAB}" type="presParOf" srcId="{524E187C-DD3A-4B7B-AE9B-6B1FA4C9BD98}" destId="{E5902372-72BD-4055-89D3-E0988E488513}" srcOrd="0" destOrd="0" presId="urn:microsoft.com/office/officeart/2005/8/layout/hierarchy1"/>
    <dgm:cxn modelId="{165B32C4-3623-4D1C-9CA1-82B63A077877}" type="presParOf" srcId="{E5902372-72BD-4055-89D3-E0988E488513}" destId="{BB13BCAE-5E67-4DFF-9A5A-8CC1B641FD78}" srcOrd="0" destOrd="0" presId="urn:microsoft.com/office/officeart/2005/8/layout/hierarchy1"/>
    <dgm:cxn modelId="{08DEF46F-2000-4AF9-930B-DEF773E063C8}" type="presParOf" srcId="{E5902372-72BD-4055-89D3-E0988E488513}" destId="{409C2F43-28FC-4CF2-99C5-4D28C3D10DDF}" srcOrd="1" destOrd="0" presId="urn:microsoft.com/office/officeart/2005/8/layout/hierarchy1"/>
    <dgm:cxn modelId="{2155020B-E1AE-481E-91F4-8E54B0554110}" type="presParOf" srcId="{524E187C-DD3A-4B7B-AE9B-6B1FA4C9BD98}" destId="{C74FDF88-DEE3-4BFE-9BF4-F16660431CDD}" srcOrd="1" destOrd="0" presId="urn:microsoft.com/office/officeart/2005/8/layout/hierarchy1"/>
    <dgm:cxn modelId="{AD0F7BC0-9535-4101-88CE-C8BDC781CD9C}" type="presParOf" srcId="{C74FDF88-DEE3-4BFE-9BF4-F16660431CDD}" destId="{17401E3A-B444-41CC-A71A-971A55BCA448}" srcOrd="0" destOrd="0" presId="urn:microsoft.com/office/officeart/2005/8/layout/hierarchy1"/>
    <dgm:cxn modelId="{FF68BD2E-F54C-40FC-AD26-16EB40FB1481}" type="presParOf" srcId="{C74FDF88-DEE3-4BFE-9BF4-F16660431CDD}" destId="{ABCB6690-2DC2-4B30-ADDE-C4F45F3BD223}" srcOrd="1" destOrd="0" presId="urn:microsoft.com/office/officeart/2005/8/layout/hierarchy1"/>
    <dgm:cxn modelId="{2766AE86-0AC7-426D-B7CF-30F503981BD1}" type="presParOf" srcId="{ABCB6690-2DC2-4B30-ADDE-C4F45F3BD223}" destId="{BE729A43-DC53-468F-98C8-2769E16CD8CA}" srcOrd="0" destOrd="0" presId="urn:microsoft.com/office/officeart/2005/8/layout/hierarchy1"/>
    <dgm:cxn modelId="{97E2F404-D53A-4C2E-845D-624E7895BB2C}" type="presParOf" srcId="{BE729A43-DC53-468F-98C8-2769E16CD8CA}" destId="{0091EB68-7267-4686-851A-AD4411441DDA}" srcOrd="0" destOrd="0" presId="urn:microsoft.com/office/officeart/2005/8/layout/hierarchy1"/>
    <dgm:cxn modelId="{FB6F788B-02DF-48F5-A04E-0CEF7090BD57}" type="presParOf" srcId="{BE729A43-DC53-468F-98C8-2769E16CD8CA}" destId="{7A28025B-614A-4C99-8A7D-C293A3EC95FA}" srcOrd="1" destOrd="0" presId="urn:microsoft.com/office/officeart/2005/8/layout/hierarchy1"/>
    <dgm:cxn modelId="{B8683B7A-161B-4902-ADA4-BDC0D9F0DEE8}" type="presParOf" srcId="{ABCB6690-2DC2-4B30-ADDE-C4F45F3BD223}" destId="{AD444C0C-F3A9-4048-B93D-C00DDA64C703}" srcOrd="1" destOrd="0" presId="urn:microsoft.com/office/officeart/2005/8/layout/hierarchy1"/>
    <dgm:cxn modelId="{C44113B0-430F-4DB6-89B0-8F01911BD286}" type="presParOf" srcId="{6CB2FEBF-887A-4D55-920C-A97969F68456}" destId="{641FC249-1B0F-4CA6-AAD1-28DD15475A7A}" srcOrd="2" destOrd="0" presId="urn:microsoft.com/office/officeart/2005/8/layout/hierarchy1"/>
    <dgm:cxn modelId="{871DC30B-8BC4-4F92-BDA1-F42B5863EE0B}" type="presParOf" srcId="{6CB2FEBF-887A-4D55-920C-A97969F68456}" destId="{708EE7E2-AF56-40DB-AB3A-A81EB1C1B47A}" srcOrd="3" destOrd="0" presId="urn:microsoft.com/office/officeart/2005/8/layout/hierarchy1"/>
    <dgm:cxn modelId="{F45E89CC-FF0F-4E57-8C80-C292C3BE39A7}" type="presParOf" srcId="{708EE7E2-AF56-40DB-AB3A-A81EB1C1B47A}" destId="{409C563F-5E7B-4E1E-B9D4-7C64C3A64B84}" srcOrd="0" destOrd="0" presId="urn:microsoft.com/office/officeart/2005/8/layout/hierarchy1"/>
    <dgm:cxn modelId="{A2664E87-CEDE-40DB-B832-D9BAE833CF9D}" type="presParOf" srcId="{409C563F-5E7B-4E1E-B9D4-7C64C3A64B84}" destId="{F72D4B9E-1706-4846-A496-8A0B3ECBC9C2}" srcOrd="0" destOrd="0" presId="urn:microsoft.com/office/officeart/2005/8/layout/hierarchy1"/>
    <dgm:cxn modelId="{94475395-1248-4934-BAB7-041F183B525E}" type="presParOf" srcId="{409C563F-5E7B-4E1E-B9D4-7C64C3A64B84}" destId="{9AA7AA0A-27FA-41FF-B23B-02B735924487}" srcOrd="1" destOrd="0" presId="urn:microsoft.com/office/officeart/2005/8/layout/hierarchy1"/>
    <dgm:cxn modelId="{4FB5E17D-DB48-4415-AF99-E042D60A36A7}" type="presParOf" srcId="{708EE7E2-AF56-40DB-AB3A-A81EB1C1B47A}" destId="{3E35DB8E-48DC-495B-BD77-1265E4AC4F34}" srcOrd="1" destOrd="0" presId="urn:microsoft.com/office/officeart/2005/8/layout/hierarchy1"/>
    <dgm:cxn modelId="{C660765A-CF19-4CF1-8ABE-FFCB0A6A1D32}" type="presParOf" srcId="{3E35DB8E-48DC-495B-BD77-1265E4AC4F34}" destId="{7304B9C5-8A5B-4DB3-93C7-87E9E96AB915}" srcOrd="0" destOrd="0" presId="urn:microsoft.com/office/officeart/2005/8/layout/hierarchy1"/>
    <dgm:cxn modelId="{12293110-C2BB-494F-941D-0B91666E516E}" type="presParOf" srcId="{3E35DB8E-48DC-495B-BD77-1265E4AC4F34}" destId="{184E541C-44CE-4BCE-A9BE-82A1A807C278}" srcOrd="1" destOrd="0" presId="urn:microsoft.com/office/officeart/2005/8/layout/hierarchy1"/>
    <dgm:cxn modelId="{E36B854C-36A9-48CA-ACF7-BB8CF037DA99}" type="presParOf" srcId="{184E541C-44CE-4BCE-A9BE-82A1A807C278}" destId="{1CD9B502-74B0-4265-9CA3-7A257FA174E1}" srcOrd="0" destOrd="0" presId="urn:microsoft.com/office/officeart/2005/8/layout/hierarchy1"/>
    <dgm:cxn modelId="{C926DDE6-DE13-4E0D-B0F2-ED7C6A3E6C9B}" type="presParOf" srcId="{1CD9B502-74B0-4265-9CA3-7A257FA174E1}" destId="{2FB0B018-1A79-44C7-A668-BC360F9CB67E}" srcOrd="0" destOrd="0" presId="urn:microsoft.com/office/officeart/2005/8/layout/hierarchy1"/>
    <dgm:cxn modelId="{BE272E41-F0F1-45A5-AAC6-9E1B0217BF71}" type="presParOf" srcId="{1CD9B502-74B0-4265-9CA3-7A257FA174E1}" destId="{40FA7389-6587-4FE8-ABD9-EA676A783175}" srcOrd="1" destOrd="0" presId="urn:microsoft.com/office/officeart/2005/8/layout/hierarchy1"/>
    <dgm:cxn modelId="{6F431F12-A36F-49E6-B755-01A28034116E}" type="presParOf" srcId="{184E541C-44CE-4BCE-A9BE-82A1A807C278}" destId="{6704F48B-46A5-4F62-9E27-9A35471953BA}" srcOrd="1" destOrd="0" presId="urn:microsoft.com/office/officeart/2005/8/layout/hierarchy1"/>
    <dgm:cxn modelId="{E5F92BF5-D27D-48B4-998B-89BEE3F2ECE2}" type="presParOf" srcId="{6704F48B-46A5-4F62-9E27-9A35471953BA}" destId="{204198FA-304B-44B9-8574-8A9FEEC56865}" srcOrd="0" destOrd="0" presId="urn:microsoft.com/office/officeart/2005/8/layout/hierarchy1"/>
    <dgm:cxn modelId="{E90C6921-DFF3-4B73-8153-0416D0F076A0}" type="presParOf" srcId="{6704F48B-46A5-4F62-9E27-9A35471953BA}" destId="{3FC58BE6-35AC-4B02-9BE2-63DCF45BE781}" srcOrd="1" destOrd="0" presId="urn:microsoft.com/office/officeart/2005/8/layout/hierarchy1"/>
    <dgm:cxn modelId="{51F872BB-5EB1-4331-9EE7-651F144F008E}" type="presParOf" srcId="{3FC58BE6-35AC-4B02-9BE2-63DCF45BE781}" destId="{6FE037A2-8421-429F-9048-1AAECA140EEF}" srcOrd="0" destOrd="0" presId="urn:microsoft.com/office/officeart/2005/8/layout/hierarchy1"/>
    <dgm:cxn modelId="{01111CDC-D480-49C2-8282-F2EEC4CD1301}" type="presParOf" srcId="{6FE037A2-8421-429F-9048-1AAECA140EEF}" destId="{C1D64DD9-0EE8-4F23-BA64-29B928A4244F}" srcOrd="0" destOrd="0" presId="urn:microsoft.com/office/officeart/2005/8/layout/hierarchy1"/>
    <dgm:cxn modelId="{C0FCFC4F-D992-484F-978A-E5EA2319EAD3}" type="presParOf" srcId="{6FE037A2-8421-429F-9048-1AAECA140EEF}" destId="{DF31AB86-F14C-4C20-B804-C5682B2A95DB}" srcOrd="1" destOrd="0" presId="urn:microsoft.com/office/officeart/2005/8/layout/hierarchy1"/>
    <dgm:cxn modelId="{8984E4AC-11B9-433B-8B97-E588024EB7EE}" type="presParOf" srcId="{3FC58BE6-35AC-4B02-9BE2-63DCF45BE781}" destId="{429FBF49-203E-46F6-89DA-6F510EE39D0F}" srcOrd="1" destOrd="0" presId="urn:microsoft.com/office/officeart/2005/8/layout/hierarchy1"/>
    <dgm:cxn modelId="{F1CDB6E2-F0AB-45E5-BD81-61B883FBC862}" type="presParOf" srcId="{2D4534AA-816D-4376-A9DA-503FC878A43C}" destId="{2807D8A2-2748-4762-90EF-62981239FEB4}" srcOrd="1" destOrd="0" presId="urn:microsoft.com/office/officeart/2005/8/layout/hierarchy1"/>
    <dgm:cxn modelId="{A30D500F-FECE-43D9-8B96-A8A9DD7F6CA5}" type="presParOf" srcId="{2807D8A2-2748-4762-90EF-62981239FEB4}" destId="{A1A76F32-375E-4791-B449-7F3BA9284BA7}" srcOrd="0" destOrd="0" presId="urn:microsoft.com/office/officeart/2005/8/layout/hierarchy1"/>
    <dgm:cxn modelId="{F691C1F2-4726-4F9F-9EA3-3B0975CBC7EE}" type="presParOf" srcId="{A1A76F32-375E-4791-B449-7F3BA9284BA7}" destId="{94C39914-825D-48EA-8277-3566DAA91CAB}" srcOrd="0" destOrd="0" presId="urn:microsoft.com/office/officeart/2005/8/layout/hierarchy1"/>
    <dgm:cxn modelId="{8B45F15C-B5DE-4A27-96D8-2964E35F756E}" type="presParOf" srcId="{A1A76F32-375E-4791-B449-7F3BA9284BA7}" destId="{33A3AD29-19E1-410D-957F-BC4E8D20F169}" srcOrd="1" destOrd="0" presId="urn:microsoft.com/office/officeart/2005/8/layout/hierarchy1"/>
    <dgm:cxn modelId="{225BAD83-51FD-42D5-8F89-F446C6191F5B}" type="presParOf" srcId="{2807D8A2-2748-4762-90EF-62981239FEB4}" destId="{781F66E2-83C4-4629-ABA8-D0205A7CCDA5}" srcOrd="1" destOrd="0" presId="urn:microsoft.com/office/officeart/2005/8/layout/hierarchy1"/>
    <dgm:cxn modelId="{A8D8E07D-36B0-42CA-BE6E-311DEF4351EF}" type="presParOf" srcId="{781F66E2-83C4-4629-ABA8-D0205A7CCDA5}" destId="{64AB1103-C21A-45C0-8AE8-991C4856C98E}" srcOrd="0" destOrd="0" presId="urn:microsoft.com/office/officeart/2005/8/layout/hierarchy1"/>
    <dgm:cxn modelId="{B75D1AE4-8492-4E0B-98B5-3D5241368EC0}" type="presParOf" srcId="{781F66E2-83C4-4629-ABA8-D0205A7CCDA5}" destId="{85974A37-A7A0-4571-B231-01311263CF12}" srcOrd="1" destOrd="0" presId="urn:microsoft.com/office/officeart/2005/8/layout/hierarchy1"/>
    <dgm:cxn modelId="{7B50343A-0034-4BEE-A5AC-E7DEC9BBD0AB}" type="presParOf" srcId="{85974A37-A7A0-4571-B231-01311263CF12}" destId="{302C204B-5FEB-4BC9-9E10-E324135F978C}" srcOrd="0" destOrd="0" presId="urn:microsoft.com/office/officeart/2005/8/layout/hierarchy1"/>
    <dgm:cxn modelId="{7582E3F4-DED8-44A0-AE65-C3DB0DBBBD18}" type="presParOf" srcId="{302C204B-5FEB-4BC9-9E10-E324135F978C}" destId="{F70EDD0E-6B03-4292-AC3B-16C6EB54A909}" srcOrd="0" destOrd="0" presId="urn:microsoft.com/office/officeart/2005/8/layout/hierarchy1"/>
    <dgm:cxn modelId="{3CDD626E-69DE-45ED-814B-EA97FBDFF8EC}" type="presParOf" srcId="{302C204B-5FEB-4BC9-9E10-E324135F978C}" destId="{1FA7E24F-FE33-4D68-A6A4-69E456C76F21}" srcOrd="1" destOrd="0" presId="urn:microsoft.com/office/officeart/2005/8/layout/hierarchy1"/>
    <dgm:cxn modelId="{D8AFC8BC-846C-41FD-9D7B-84DEE0C79485}" type="presParOf" srcId="{85974A37-A7A0-4571-B231-01311263CF12}" destId="{CE3AC319-EBE9-4D7C-B9F9-89C0D1007993}" srcOrd="1" destOrd="0" presId="urn:microsoft.com/office/officeart/2005/8/layout/hierarchy1"/>
    <dgm:cxn modelId="{62C60631-EF08-4118-B45D-2B6B510EC0EB}" type="presParOf" srcId="{CE3AC319-EBE9-4D7C-B9F9-89C0D1007993}" destId="{2F6816F0-C740-4F0D-9CEC-F5807F8FD444}" srcOrd="0" destOrd="0" presId="urn:microsoft.com/office/officeart/2005/8/layout/hierarchy1"/>
    <dgm:cxn modelId="{BF9F05DE-305D-432D-A693-3687B11AB219}" type="presParOf" srcId="{CE3AC319-EBE9-4D7C-B9F9-89C0D1007993}" destId="{74B51F96-006D-4A84-8B87-2980459AD7A6}" srcOrd="1" destOrd="0" presId="urn:microsoft.com/office/officeart/2005/8/layout/hierarchy1"/>
    <dgm:cxn modelId="{8BADA580-5DDF-46EC-86E5-C301C49E7B2F}" type="presParOf" srcId="{74B51F96-006D-4A84-8B87-2980459AD7A6}" destId="{07969174-28B2-4D5E-BB4E-7F7932E4C9FE}" srcOrd="0" destOrd="0" presId="urn:microsoft.com/office/officeart/2005/8/layout/hierarchy1"/>
    <dgm:cxn modelId="{01665D68-613A-4510-BE1C-1694D4BE4ABC}" type="presParOf" srcId="{07969174-28B2-4D5E-BB4E-7F7932E4C9FE}" destId="{1BB7A40E-64EC-405E-88C0-0BD1F74CB6B0}" srcOrd="0" destOrd="0" presId="urn:microsoft.com/office/officeart/2005/8/layout/hierarchy1"/>
    <dgm:cxn modelId="{BCDDFDBC-6333-4C5A-8E66-910BF599332A}" type="presParOf" srcId="{07969174-28B2-4D5E-BB4E-7F7932E4C9FE}" destId="{0968EB9B-87CF-443D-819B-10005527677D}" srcOrd="1" destOrd="0" presId="urn:microsoft.com/office/officeart/2005/8/layout/hierarchy1"/>
    <dgm:cxn modelId="{6368605B-7E82-4AA3-938B-4E06145E053C}" type="presParOf" srcId="{74B51F96-006D-4A84-8B87-2980459AD7A6}" destId="{1C45979A-A005-4CDC-9531-1B10807F9806}" srcOrd="1" destOrd="0" presId="urn:microsoft.com/office/officeart/2005/8/layout/hierarchy1"/>
    <dgm:cxn modelId="{501EB0B2-4906-4941-9810-E0149DB15400}" type="presParOf" srcId="{781F66E2-83C4-4629-ABA8-D0205A7CCDA5}" destId="{AF32BDC1-C464-4358-9F3B-614A39FC08A1}" srcOrd="2" destOrd="0" presId="urn:microsoft.com/office/officeart/2005/8/layout/hierarchy1"/>
    <dgm:cxn modelId="{8B656362-A5BD-4CC9-90E1-7FA983A34CFF}" type="presParOf" srcId="{781F66E2-83C4-4629-ABA8-D0205A7CCDA5}" destId="{200C848F-45ED-4508-BF90-25E38CDF5606}" srcOrd="3" destOrd="0" presId="urn:microsoft.com/office/officeart/2005/8/layout/hierarchy1"/>
    <dgm:cxn modelId="{9901F8CE-B94F-42DF-9019-2704FE25F0A3}" type="presParOf" srcId="{200C848F-45ED-4508-BF90-25E38CDF5606}" destId="{6B66658E-4EB6-4720-AD45-3C1FE362C03D}" srcOrd="0" destOrd="0" presId="urn:microsoft.com/office/officeart/2005/8/layout/hierarchy1"/>
    <dgm:cxn modelId="{F32B318E-C1A8-4164-99C4-51AD543B454C}" type="presParOf" srcId="{6B66658E-4EB6-4720-AD45-3C1FE362C03D}" destId="{F190262C-8A1C-44D4-91B7-E7FA4D781D08}" srcOrd="0" destOrd="0" presId="urn:microsoft.com/office/officeart/2005/8/layout/hierarchy1"/>
    <dgm:cxn modelId="{BAA269E5-06E4-4FB7-9471-1B289CDA5E11}" type="presParOf" srcId="{6B66658E-4EB6-4720-AD45-3C1FE362C03D}" destId="{028C3BEC-9541-4B12-87C6-AC1D4DC5EB04}" srcOrd="1" destOrd="0" presId="urn:microsoft.com/office/officeart/2005/8/layout/hierarchy1"/>
    <dgm:cxn modelId="{D1036C6F-3DA6-4830-8728-10CBAA0616A8}" type="presParOf" srcId="{200C848F-45ED-4508-BF90-25E38CDF5606}" destId="{2365D95F-CC5B-4D45-A7F5-2B1F1EEBF612}" srcOrd="1" destOrd="0" presId="urn:microsoft.com/office/officeart/2005/8/layout/hierarchy1"/>
    <dgm:cxn modelId="{3236435E-B61B-41E6-9091-493B1C283541}" type="presParOf" srcId="{2365D95F-CC5B-4D45-A7F5-2B1F1EEBF612}" destId="{C07422CB-4330-4DF6-B42D-45EB943A2C1A}" srcOrd="0" destOrd="0" presId="urn:microsoft.com/office/officeart/2005/8/layout/hierarchy1"/>
    <dgm:cxn modelId="{21E31C3F-8C72-473A-A3E6-58F1E912679D}" type="presParOf" srcId="{2365D95F-CC5B-4D45-A7F5-2B1F1EEBF612}" destId="{FE320D08-83F9-4ABC-8CEF-C83D211F2AF6}" srcOrd="1" destOrd="0" presId="urn:microsoft.com/office/officeart/2005/8/layout/hierarchy1"/>
    <dgm:cxn modelId="{28E4850F-5F10-40AC-8578-BAFDF9430384}" type="presParOf" srcId="{FE320D08-83F9-4ABC-8CEF-C83D211F2AF6}" destId="{A1F405D5-B401-491D-A139-1B568820ADCB}" srcOrd="0" destOrd="0" presId="urn:microsoft.com/office/officeart/2005/8/layout/hierarchy1"/>
    <dgm:cxn modelId="{ED06A2EA-17E8-4FD5-9F2D-F9C24B3367B2}" type="presParOf" srcId="{A1F405D5-B401-491D-A139-1B568820ADCB}" destId="{768A0050-7D40-41EF-9C1D-13D0C3B18848}" srcOrd="0" destOrd="0" presId="urn:microsoft.com/office/officeart/2005/8/layout/hierarchy1"/>
    <dgm:cxn modelId="{1A7B410D-D326-4511-9074-05E6C492A253}" type="presParOf" srcId="{A1F405D5-B401-491D-A139-1B568820ADCB}" destId="{FE2591C9-2AEF-42DF-ABE3-264326C192F8}" srcOrd="1" destOrd="0" presId="urn:microsoft.com/office/officeart/2005/8/layout/hierarchy1"/>
    <dgm:cxn modelId="{65643922-4330-4F83-843F-6B30CCE17C25}" type="presParOf" srcId="{FE320D08-83F9-4ABC-8CEF-C83D211F2AF6}" destId="{7F998A11-D89B-4E95-A097-B44A97A1FDF2}" srcOrd="1" destOrd="0" presId="urn:microsoft.com/office/officeart/2005/8/layout/hierarchy1"/>
    <dgm:cxn modelId="{567A5CAC-2BCC-48A3-AA6D-7C32492AC533}" type="presParOf" srcId="{2D4534AA-816D-4376-A9DA-503FC878A43C}" destId="{360857B7-E1DF-4E96-9BFB-9FAF83729CD2}" srcOrd="2" destOrd="0" presId="urn:microsoft.com/office/officeart/2005/8/layout/hierarchy1"/>
    <dgm:cxn modelId="{41E34370-822C-481B-8F4C-BE8E7825E872}" type="presParOf" srcId="{360857B7-E1DF-4E96-9BFB-9FAF83729CD2}" destId="{BC64D6B3-9D8E-4F43-A173-9A3568E325F7}" srcOrd="0" destOrd="0" presId="urn:microsoft.com/office/officeart/2005/8/layout/hierarchy1"/>
    <dgm:cxn modelId="{F2B8710B-7224-4FCA-883C-F3741E21D237}" type="presParOf" srcId="{BC64D6B3-9D8E-4F43-A173-9A3568E325F7}" destId="{ECC71E81-2C92-4C9A-9303-6054EEFC1585}" srcOrd="0" destOrd="0" presId="urn:microsoft.com/office/officeart/2005/8/layout/hierarchy1"/>
    <dgm:cxn modelId="{F5339EFC-0641-4F97-B2AB-D9A269E83541}" type="presParOf" srcId="{BC64D6B3-9D8E-4F43-A173-9A3568E325F7}" destId="{49268D4D-FDB1-42B2-87B5-106874086822}" srcOrd="1" destOrd="0" presId="urn:microsoft.com/office/officeart/2005/8/layout/hierarchy1"/>
    <dgm:cxn modelId="{FDDE42C2-642B-422D-BDAA-D6FA005EF677}" type="presParOf" srcId="{360857B7-E1DF-4E96-9BFB-9FAF83729CD2}" destId="{8ED58645-21C6-4FAF-BA5D-B84EE0F6BB14}" srcOrd="1" destOrd="0" presId="urn:microsoft.com/office/officeart/2005/8/layout/hierarchy1"/>
    <dgm:cxn modelId="{7D886E13-7566-4E9E-8F59-40F99333404E}" type="presParOf" srcId="{8ED58645-21C6-4FAF-BA5D-B84EE0F6BB14}" destId="{527EFA32-0A64-4571-8302-4A92D9AA5D39}" srcOrd="0" destOrd="0" presId="urn:microsoft.com/office/officeart/2005/8/layout/hierarchy1"/>
    <dgm:cxn modelId="{17DE17A9-331F-461B-A937-478514FD6F80}" type="presParOf" srcId="{8ED58645-21C6-4FAF-BA5D-B84EE0F6BB14}" destId="{9D4582CB-FB84-48A1-9292-D8D1ED54F33C}" srcOrd="1" destOrd="0" presId="urn:microsoft.com/office/officeart/2005/8/layout/hierarchy1"/>
    <dgm:cxn modelId="{1B1E4265-85FE-45D2-BFE1-DB3722DCC2DA}" type="presParOf" srcId="{9D4582CB-FB84-48A1-9292-D8D1ED54F33C}" destId="{5550139B-FAB4-43D6-B2BE-2681D21D36B4}" srcOrd="0" destOrd="0" presId="urn:microsoft.com/office/officeart/2005/8/layout/hierarchy1"/>
    <dgm:cxn modelId="{CB37A9A0-9B0E-43FE-A35D-52190A90F958}" type="presParOf" srcId="{5550139B-FAB4-43D6-B2BE-2681D21D36B4}" destId="{8056CA0B-145A-4CB9-A291-395A70D2E870}" srcOrd="0" destOrd="0" presId="urn:microsoft.com/office/officeart/2005/8/layout/hierarchy1"/>
    <dgm:cxn modelId="{1E48A67E-E500-4677-873B-3F96A29F16C6}" type="presParOf" srcId="{5550139B-FAB4-43D6-B2BE-2681D21D36B4}" destId="{98D5B131-691B-4CA8-8C31-73F218C7728D}" srcOrd="1" destOrd="0" presId="urn:microsoft.com/office/officeart/2005/8/layout/hierarchy1"/>
    <dgm:cxn modelId="{40FD9475-E49C-4435-BD20-22934541F5AB}" type="presParOf" srcId="{9D4582CB-FB84-48A1-9292-D8D1ED54F33C}" destId="{B65C3F1D-4346-4091-AB70-0B83AF8C2013}" srcOrd="1" destOrd="0" presId="urn:microsoft.com/office/officeart/2005/8/layout/hierarchy1"/>
    <dgm:cxn modelId="{A06E06A9-4FAA-44F4-9EC2-D585CD685B78}" type="presParOf" srcId="{2D4534AA-816D-4376-A9DA-503FC878A43C}" destId="{AE261B78-61CC-4249-A62E-DA7EFA10421B}" srcOrd="3" destOrd="0" presId="urn:microsoft.com/office/officeart/2005/8/layout/hierarchy1"/>
    <dgm:cxn modelId="{8E3F25C4-14DA-4623-B68A-EDF02F6FC6D4}" type="presParOf" srcId="{AE261B78-61CC-4249-A62E-DA7EFA10421B}" destId="{4298C493-57E0-484F-BF3E-AD3158FA6030}" srcOrd="0" destOrd="0" presId="urn:microsoft.com/office/officeart/2005/8/layout/hierarchy1"/>
    <dgm:cxn modelId="{C0C38B8A-221A-41BA-ADFC-D790F86F4BC1}" type="presParOf" srcId="{4298C493-57E0-484F-BF3E-AD3158FA6030}" destId="{9526984B-D919-443B-81EC-C51673B7994B}" srcOrd="0" destOrd="0" presId="urn:microsoft.com/office/officeart/2005/8/layout/hierarchy1"/>
    <dgm:cxn modelId="{4E26E3AD-C0B6-4E81-B89D-91B8B6CB5619}" type="presParOf" srcId="{4298C493-57E0-484F-BF3E-AD3158FA6030}" destId="{4AF10E01-F16D-4D02-B241-B3CFFFC1F314}" srcOrd="1" destOrd="0" presId="urn:microsoft.com/office/officeart/2005/8/layout/hierarchy1"/>
    <dgm:cxn modelId="{8525B324-F129-4670-B517-A881C36804B3}" type="presParOf" srcId="{AE261B78-61CC-4249-A62E-DA7EFA10421B}" destId="{2B0F4569-AC78-42E5-B608-6F0FCAE34EC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16A88F-5EF9-4561-B5E0-DECE4AE1F3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30243F-DABA-45D7-A5B6-362FFA48593B}">
      <dgm:prSet phldrT="[Text]"/>
      <dgm:spPr/>
      <dgm:t>
        <a:bodyPr/>
        <a:lstStyle/>
        <a:p>
          <a:r>
            <a:rPr lang="en-GB" b="1" dirty="0"/>
            <a:t>Quality of Education</a:t>
          </a:r>
        </a:p>
      </dgm:t>
    </dgm:pt>
    <dgm:pt modelId="{BC1D247B-317F-482A-A6E3-D7187BF0054A}" type="parTrans" cxnId="{8F829303-F664-447E-B04F-31282A1EDB0E}">
      <dgm:prSet/>
      <dgm:spPr/>
      <dgm:t>
        <a:bodyPr/>
        <a:lstStyle/>
        <a:p>
          <a:endParaRPr lang="en-GB"/>
        </a:p>
      </dgm:t>
    </dgm:pt>
    <dgm:pt modelId="{E72FEA5D-30FE-4F2A-910F-04B16693F919}" type="sibTrans" cxnId="{8F829303-F664-447E-B04F-31282A1EDB0E}">
      <dgm:prSet/>
      <dgm:spPr/>
      <dgm:t>
        <a:bodyPr/>
        <a:lstStyle/>
        <a:p>
          <a:endParaRPr lang="en-GB"/>
        </a:p>
      </dgm:t>
    </dgm:pt>
    <dgm:pt modelId="{B06202CC-9F3E-4AE1-8ECD-FFFB05E96B86}">
      <dgm:prSet phldrT="[Text]"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Improving Teaching and Learning </a:t>
          </a:r>
          <a:endParaRPr lang="en-GB" dirty="0">
            <a:solidFill>
              <a:schemeClr val="tx1"/>
            </a:solidFill>
          </a:endParaRPr>
        </a:p>
      </dgm:t>
    </dgm:pt>
    <dgm:pt modelId="{09578D43-194B-41C3-BE12-E729AC855815}" type="parTrans" cxnId="{EBBEB982-3A1A-43A4-9862-0F9B3B3D48AE}">
      <dgm:prSet/>
      <dgm:spPr/>
      <dgm:t>
        <a:bodyPr/>
        <a:lstStyle/>
        <a:p>
          <a:endParaRPr lang="en-GB"/>
        </a:p>
      </dgm:t>
    </dgm:pt>
    <dgm:pt modelId="{7100A30E-79AB-4CDA-8914-CF0AC8CAE092}" type="sibTrans" cxnId="{EBBEB982-3A1A-43A4-9862-0F9B3B3D48AE}">
      <dgm:prSet/>
      <dgm:spPr/>
      <dgm:t>
        <a:bodyPr/>
        <a:lstStyle/>
        <a:p>
          <a:endParaRPr lang="en-GB"/>
        </a:p>
      </dgm:t>
    </dgm:pt>
    <dgm:pt modelId="{F37E6BFF-298C-4596-BED0-FD6CB0EA2A77}">
      <dgm:prSet phldrT="[Text]"/>
      <dgm:spPr/>
      <dgm:t>
        <a:bodyPr/>
        <a:lstStyle/>
        <a:p>
          <a:r>
            <a:rPr lang="en-US" b="1" i="0" dirty="0">
              <a:solidFill>
                <a:schemeClr val="tx1"/>
              </a:solidFill>
            </a:rPr>
            <a:t>Improving SEND support</a:t>
          </a:r>
          <a:endParaRPr lang="en-GB" dirty="0">
            <a:solidFill>
              <a:schemeClr val="tx1"/>
            </a:solidFill>
          </a:endParaRPr>
        </a:p>
      </dgm:t>
    </dgm:pt>
    <dgm:pt modelId="{3BD51750-A72B-4A61-B28C-50A7E7397325}" type="parTrans" cxnId="{5752AD1A-E1E0-4C7F-BB6E-3BC71C3526C6}">
      <dgm:prSet/>
      <dgm:spPr/>
      <dgm:t>
        <a:bodyPr/>
        <a:lstStyle/>
        <a:p>
          <a:endParaRPr lang="en-GB"/>
        </a:p>
      </dgm:t>
    </dgm:pt>
    <dgm:pt modelId="{045F00CA-6659-4730-A1E2-DEF8A08CF281}" type="sibTrans" cxnId="{5752AD1A-E1E0-4C7F-BB6E-3BC71C3526C6}">
      <dgm:prSet/>
      <dgm:spPr/>
      <dgm:t>
        <a:bodyPr/>
        <a:lstStyle/>
        <a:p>
          <a:endParaRPr lang="en-GB"/>
        </a:p>
      </dgm:t>
    </dgm:pt>
    <dgm:pt modelId="{DDF629D2-9A5E-4A32-9E71-4A591C8B53C8}">
      <dgm:prSet phldrT="[Text]"/>
      <dgm:spPr/>
      <dgm:t>
        <a:bodyPr/>
        <a:lstStyle/>
        <a:p>
          <a:r>
            <a:rPr lang="en-GB" b="1" dirty="0"/>
            <a:t>Behaviour and Attitudes</a:t>
          </a:r>
        </a:p>
      </dgm:t>
    </dgm:pt>
    <dgm:pt modelId="{57EB5B55-71E2-4878-85ED-BAFA62C2F0D1}" type="parTrans" cxnId="{EC69B9AF-4CC3-4C10-BE99-97F9D3B0EF65}">
      <dgm:prSet/>
      <dgm:spPr/>
      <dgm:t>
        <a:bodyPr/>
        <a:lstStyle/>
        <a:p>
          <a:endParaRPr lang="en-GB"/>
        </a:p>
      </dgm:t>
    </dgm:pt>
    <dgm:pt modelId="{B84E3598-7B1A-47EA-B65D-CAE08C84C86F}" type="sibTrans" cxnId="{EC69B9AF-4CC3-4C10-BE99-97F9D3B0EF65}">
      <dgm:prSet/>
      <dgm:spPr/>
      <dgm:t>
        <a:bodyPr/>
        <a:lstStyle/>
        <a:p>
          <a:endParaRPr lang="en-GB"/>
        </a:p>
      </dgm:t>
    </dgm:pt>
    <dgm:pt modelId="{EA7A4924-1F90-4D9F-8037-3300C7CBFE9C}">
      <dgm:prSet phldrT="[Text]"/>
      <dgm:spPr/>
      <dgm:t>
        <a:bodyPr/>
        <a:lstStyle/>
        <a:p>
          <a:r>
            <a:rPr lang="en-GB" dirty="0"/>
            <a:t>Success Criteria</a:t>
          </a:r>
        </a:p>
      </dgm:t>
    </dgm:pt>
    <dgm:pt modelId="{569CEDE2-CFF0-4B19-A719-B8357A27760A}" type="parTrans" cxnId="{E03340E3-FBDE-43B4-92E6-E10C382D1FF3}">
      <dgm:prSet/>
      <dgm:spPr/>
      <dgm:t>
        <a:bodyPr/>
        <a:lstStyle/>
        <a:p>
          <a:endParaRPr lang="en-GB"/>
        </a:p>
      </dgm:t>
    </dgm:pt>
    <dgm:pt modelId="{79F12318-78CE-442F-B8DA-BA31A4A80927}" type="sibTrans" cxnId="{E03340E3-FBDE-43B4-92E6-E10C382D1FF3}">
      <dgm:prSet/>
      <dgm:spPr/>
      <dgm:t>
        <a:bodyPr/>
        <a:lstStyle/>
        <a:p>
          <a:endParaRPr lang="en-GB"/>
        </a:p>
      </dgm:t>
    </dgm:pt>
    <dgm:pt modelId="{34222896-1FE4-47A4-9FA0-2155E7D0EA2B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Improving Attendance</a:t>
          </a:r>
        </a:p>
      </dgm:t>
    </dgm:pt>
    <dgm:pt modelId="{8F5D9C05-6E4F-4A46-BDE4-5233911B309F}" type="parTrans" cxnId="{28E49498-6BB2-436D-BA70-41591ADC3B84}">
      <dgm:prSet/>
      <dgm:spPr/>
      <dgm:t>
        <a:bodyPr/>
        <a:lstStyle/>
        <a:p>
          <a:endParaRPr lang="en-GB"/>
        </a:p>
      </dgm:t>
    </dgm:pt>
    <dgm:pt modelId="{867BC523-E4B0-4926-99AF-4EF5677631CA}" type="sibTrans" cxnId="{28E49498-6BB2-436D-BA70-41591ADC3B84}">
      <dgm:prSet/>
      <dgm:spPr/>
      <dgm:t>
        <a:bodyPr/>
        <a:lstStyle/>
        <a:p>
          <a:endParaRPr lang="en-GB"/>
        </a:p>
      </dgm:t>
    </dgm:pt>
    <dgm:pt modelId="{27F43430-E353-4850-831C-6602F7584964}">
      <dgm:prSet phldrT="[Text]"/>
      <dgm:spPr/>
      <dgm:t>
        <a:bodyPr/>
        <a:lstStyle/>
        <a:p>
          <a:r>
            <a:rPr lang="en-GB" b="1" dirty="0">
              <a:solidFill>
                <a:schemeClr val="tx1"/>
              </a:solidFill>
            </a:rPr>
            <a:t>Improving Behaviour</a:t>
          </a:r>
        </a:p>
      </dgm:t>
    </dgm:pt>
    <dgm:pt modelId="{B1DCDBF9-8A45-4EE2-A18B-98FBAE67046F}" type="parTrans" cxnId="{1AF2C81E-CC5D-4485-A2C9-16702E2FC401}">
      <dgm:prSet/>
      <dgm:spPr/>
      <dgm:t>
        <a:bodyPr/>
        <a:lstStyle/>
        <a:p>
          <a:endParaRPr lang="en-GB"/>
        </a:p>
      </dgm:t>
    </dgm:pt>
    <dgm:pt modelId="{EB97E10D-46F9-4989-93E8-0A3C87D55820}" type="sibTrans" cxnId="{1AF2C81E-CC5D-4485-A2C9-16702E2FC401}">
      <dgm:prSet/>
      <dgm:spPr/>
      <dgm:t>
        <a:bodyPr/>
        <a:lstStyle/>
        <a:p>
          <a:endParaRPr lang="en-GB"/>
        </a:p>
      </dgm:t>
    </dgm:pt>
    <dgm:pt modelId="{CE069D9E-F367-4687-903A-D4102FD44770}">
      <dgm:prSet phldrT="[Text]"/>
      <dgm:spPr/>
      <dgm:t>
        <a:bodyPr/>
        <a:lstStyle/>
        <a:p>
          <a:r>
            <a:rPr lang="en-GB" dirty="0"/>
            <a:t>Success Criteria</a:t>
          </a:r>
        </a:p>
      </dgm:t>
    </dgm:pt>
    <dgm:pt modelId="{B6829089-E121-48FF-8194-80F025C5C34D}" type="parTrans" cxnId="{59ACD57E-1673-493E-A6DF-10D81CF1525E}">
      <dgm:prSet/>
      <dgm:spPr/>
      <dgm:t>
        <a:bodyPr/>
        <a:lstStyle/>
        <a:p>
          <a:endParaRPr lang="en-GB"/>
        </a:p>
      </dgm:t>
    </dgm:pt>
    <dgm:pt modelId="{3966C688-9CEC-4575-B12C-0A61323DDBBF}" type="sibTrans" cxnId="{59ACD57E-1673-493E-A6DF-10D81CF1525E}">
      <dgm:prSet/>
      <dgm:spPr/>
      <dgm:t>
        <a:bodyPr/>
        <a:lstStyle/>
        <a:p>
          <a:endParaRPr lang="en-GB"/>
        </a:p>
      </dgm:t>
    </dgm:pt>
    <dgm:pt modelId="{64F521FF-5F4C-4692-A549-F2AC60A34E1D}">
      <dgm:prSet phldrT="[Text]"/>
      <dgm:spPr/>
      <dgm:t>
        <a:bodyPr/>
        <a:lstStyle/>
        <a:p>
          <a:r>
            <a:rPr lang="en-GB" b="1" dirty="0"/>
            <a:t>… etc …</a:t>
          </a:r>
          <a:endParaRPr lang="en-GB" dirty="0"/>
        </a:p>
      </dgm:t>
    </dgm:pt>
    <dgm:pt modelId="{F571B82C-8988-40EE-A058-6DF109A38B3E}" type="parTrans" cxnId="{E751EB4D-1531-41F0-816B-C6DE701E0FE0}">
      <dgm:prSet/>
      <dgm:spPr/>
      <dgm:t>
        <a:bodyPr/>
        <a:lstStyle/>
        <a:p>
          <a:endParaRPr lang="en-GB"/>
        </a:p>
      </dgm:t>
    </dgm:pt>
    <dgm:pt modelId="{6CCD6E32-474F-496E-A0CE-64C67088EA8D}" type="sibTrans" cxnId="{E751EB4D-1531-41F0-816B-C6DE701E0FE0}">
      <dgm:prSet/>
      <dgm:spPr/>
      <dgm:t>
        <a:bodyPr/>
        <a:lstStyle/>
        <a:p>
          <a:endParaRPr lang="en-GB"/>
        </a:p>
      </dgm:t>
    </dgm:pt>
    <dgm:pt modelId="{B4446E2D-B014-455B-A4E2-9780DD6D7B76}">
      <dgm:prSet phldrT="[Text]"/>
      <dgm:spPr/>
      <dgm:t>
        <a:bodyPr/>
        <a:lstStyle/>
        <a:p>
          <a:r>
            <a:rPr lang="en-GB" dirty="0"/>
            <a:t>Action Plan</a:t>
          </a:r>
        </a:p>
      </dgm:t>
    </dgm:pt>
    <dgm:pt modelId="{22EF2EC9-6E30-4DEB-90F9-1FF8E88452D1}" type="parTrans" cxnId="{426784EB-FCAB-40D3-A8BB-58639D2AB9A3}">
      <dgm:prSet/>
      <dgm:spPr/>
      <dgm:t>
        <a:bodyPr/>
        <a:lstStyle/>
        <a:p>
          <a:endParaRPr lang="en-GB"/>
        </a:p>
      </dgm:t>
    </dgm:pt>
    <dgm:pt modelId="{F4FF63F1-147C-43DE-9095-AAFDB14E3862}" type="sibTrans" cxnId="{426784EB-FCAB-40D3-A8BB-58639D2AB9A3}">
      <dgm:prSet/>
      <dgm:spPr/>
      <dgm:t>
        <a:bodyPr/>
        <a:lstStyle/>
        <a:p>
          <a:endParaRPr lang="en-GB"/>
        </a:p>
      </dgm:t>
    </dgm:pt>
    <dgm:pt modelId="{CF60C185-145D-4180-B609-2895B863DE35}">
      <dgm:prSet phldrT="[Text]"/>
      <dgm:spPr/>
      <dgm:t>
        <a:bodyPr/>
        <a:lstStyle/>
        <a:p>
          <a:r>
            <a:rPr lang="en-GB" b="1" dirty="0"/>
            <a:t>… etc …</a:t>
          </a:r>
          <a:endParaRPr lang="en-GB" dirty="0"/>
        </a:p>
      </dgm:t>
    </dgm:pt>
    <dgm:pt modelId="{BD58E039-E2E2-4015-B447-7B4D932FDD81}" type="sibTrans" cxnId="{B26BCEE9-D88A-480B-A8A0-D7FBC4098EB6}">
      <dgm:prSet/>
      <dgm:spPr/>
      <dgm:t>
        <a:bodyPr/>
        <a:lstStyle/>
        <a:p>
          <a:endParaRPr lang="en-GB"/>
        </a:p>
      </dgm:t>
    </dgm:pt>
    <dgm:pt modelId="{5363BBE8-D48B-4B96-BCEA-109E0DCB8CF8}" type="parTrans" cxnId="{B26BCEE9-D88A-480B-A8A0-D7FBC4098EB6}">
      <dgm:prSet/>
      <dgm:spPr/>
      <dgm:t>
        <a:bodyPr/>
        <a:lstStyle/>
        <a:p>
          <a:endParaRPr lang="en-GB"/>
        </a:p>
      </dgm:t>
    </dgm:pt>
    <dgm:pt modelId="{C59C01D9-F4FF-48A1-9BAA-86798BBF597D}">
      <dgm:prSet phldrT="[Text]"/>
      <dgm:spPr/>
      <dgm:t>
        <a:bodyPr/>
        <a:lstStyle/>
        <a:p>
          <a:r>
            <a:rPr lang="en-GB" dirty="0"/>
            <a:t>Action Plan</a:t>
          </a:r>
        </a:p>
      </dgm:t>
    </dgm:pt>
    <dgm:pt modelId="{5C999282-B61F-4C8A-8318-5B2CC8291082}" type="parTrans" cxnId="{A14985F4-2ABF-401B-8DE1-257E8F5BBE2E}">
      <dgm:prSet/>
      <dgm:spPr/>
      <dgm:t>
        <a:bodyPr/>
        <a:lstStyle/>
        <a:p>
          <a:endParaRPr lang="en-GB"/>
        </a:p>
      </dgm:t>
    </dgm:pt>
    <dgm:pt modelId="{CCC2175C-3A74-42EC-8992-F931D0F71D21}" type="sibTrans" cxnId="{A14985F4-2ABF-401B-8DE1-257E8F5BBE2E}">
      <dgm:prSet/>
      <dgm:spPr/>
      <dgm:t>
        <a:bodyPr/>
        <a:lstStyle/>
        <a:p>
          <a:endParaRPr lang="en-GB"/>
        </a:p>
      </dgm:t>
    </dgm:pt>
    <dgm:pt modelId="{03030113-9FF4-4625-B8D5-506A7C073B51}">
      <dgm:prSet phldrT="[Text]"/>
      <dgm:spPr/>
      <dgm:t>
        <a:bodyPr/>
        <a:lstStyle/>
        <a:p>
          <a:r>
            <a:rPr lang="en-GB" b="1" dirty="0"/>
            <a:t>Personal Development</a:t>
          </a:r>
        </a:p>
      </dgm:t>
    </dgm:pt>
    <dgm:pt modelId="{98EEF425-F699-4FA6-8EB9-8631B38CE348}" type="parTrans" cxnId="{C2A0F2D0-2DED-4725-A19E-2DC6CB227BF8}">
      <dgm:prSet/>
      <dgm:spPr/>
    </dgm:pt>
    <dgm:pt modelId="{F13F4E9F-3DC1-46B9-ADB8-96A3F97DD844}" type="sibTrans" cxnId="{C2A0F2D0-2DED-4725-A19E-2DC6CB227BF8}">
      <dgm:prSet/>
      <dgm:spPr/>
    </dgm:pt>
    <dgm:pt modelId="{85B564DB-54D2-4186-8791-3B0C4BF018A2}">
      <dgm:prSet phldrT="[Text]"/>
      <dgm:spPr/>
      <dgm:t>
        <a:bodyPr/>
        <a:lstStyle/>
        <a:p>
          <a:r>
            <a:rPr lang="en-GB" b="1" dirty="0"/>
            <a:t>Increasing Extra-curricular involvement</a:t>
          </a:r>
        </a:p>
      </dgm:t>
    </dgm:pt>
    <dgm:pt modelId="{C8088C35-CB33-4770-95C3-054DE7B6F54D}" type="parTrans" cxnId="{114791CF-AEAA-4A45-8135-4093DBBB0A59}">
      <dgm:prSet/>
      <dgm:spPr/>
    </dgm:pt>
    <dgm:pt modelId="{B1987460-8A39-45DF-A80C-5D0FC505D731}" type="sibTrans" cxnId="{114791CF-AEAA-4A45-8135-4093DBBB0A59}">
      <dgm:prSet/>
      <dgm:spPr/>
    </dgm:pt>
    <dgm:pt modelId="{2D4534AA-816D-4376-A9DA-503FC878A43C}" type="pres">
      <dgm:prSet presAssocID="{D816A88F-5EF9-4561-B5E0-DECE4AE1F3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9E968C-BFA7-4365-90BB-688361F122D0}" type="pres">
      <dgm:prSet presAssocID="{7A30243F-DABA-45D7-A5B6-362FFA48593B}" presName="hierRoot1" presStyleCnt="0"/>
      <dgm:spPr/>
    </dgm:pt>
    <dgm:pt modelId="{1572384E-6427-4FE3-A4CD-92B0BD396982}" type="pres">
      <dgm:prSet presAssocID="{7A30243F-DABA-45D7-A5B6-362FFA48593B}" presName="composite" presStyleCnt="0"/>
      <dgm:spPr/>
    </dgm:pt>
    <dgm:pt modelId="{AC58AAA9-C3CD-4161-809A-C4A0232C068B}" type="pres">
      <dgm:prSet presAssocID="{7A30243F-DABA-45D7-A5B6-362FFA48593B}" presName="background" presStyleLbl="node0" presStyleIdx="0" presStyleCnt="3"/>
      <dgm:spPr/>
    </dgm:pt>
    <dgm:pt modelId="{BB720096-B445-4F21-B742-DF893BD9B249}" type="pres">
      <dgm:prSet presAssocID="{7A30243F-DABA-45D7-A5B6-362FFA48593B}" presName="text" presStyleLbl="fgAcc0" presStyleIdx="0" presStyleCnt="3">
        <dgm:presLayoutVars>
          <dgm:chPref val="3"/>
        </dgm:presLayoutVars>
      </dgm:prSet>
      <dgm:spPr/>
    </dgm:pt>
    <dgm:pt modelId="{6CB2FEBF-887A-4D55-920C-A97969F68456}" type="pres">
      <dgm:prSet presAssocID="{7A30243F-DABA-45D7-A5B6-362FFA48593B}" presName="hierChild2" presStyleCnt="0"/>
      <dgm:spPr/>
    </dgm:pt>
    <dgm:pt modelId="{2E60BEF6-DA93-4444-97A4-ADC48C4EE14B}" type="pres">
      <dgm:prSet presAssocID="{09578D43-194B-41C3-BE12-E729AC855815}" presName="Name10" presStyleLbl="parChTrans1D2" presStyleIdx="0" presStyleCnt="5"/>
      <dgm:spPr/>
    </dgm:pt>
    <dgm:pt modelId="{6D6890F4-A489-4D78-880C-00FE20C7B589}" type="pres">
      <dgm:prSet presAssocID="{B06202CC-9F3E-4AE1-8ECD-FFFB05E96B86}" presName="hierRoot2" presStyleCnt="0"/>
      <dgm:spPr/>
    </dgm:pt>
    <dgm:pt modelId="{C71BFB15-BFD1-48C9-B085-1FC17720C5B8}" type="pres">
      <dgm:prSet presAssocID="{B06202CC-9F3E-4AE1-8ECD-FFFB05E96B86}" presName="composite2" presStyleCnt="0"/>
      <dgm:spPr/>
    </dgm:pt>
    <dgm:pt modelId="{CD80BB8A-6B7D-4742-9998-E3F0CF5503F4}" type="pres">
      <dgm:prSet presAssocID="{B06202CC-9F3E-4AE1-8ECD-FFFB05E96B86}" presName="background2" presStyleLbl="node2" presStyleIdx="0" presStyleCnt="5"/>
      <dgm:spPr/>
    </dgm:pt>
    <dgm:pt modelId="{23B65E4B-88CA-4D9F-BDC2-BEFA549E59DB}" type="pres">
      <dgm:prSet presAssocID="{B06202CC-9F3E-4AE1-8ECD-FFFB05E96B86}" presName="text2" presStyleLbl="fgAcc2" presStyleIdx="0" presStyleCnt="5">
        <dgm:presLayoutVars>
          <dgm:chPref val="3"/>
        </dgm:presLayoutVars>
      </dgm:prSet>
      <dgm:spPr/>
    </dgm:pt>
    <dgm:pt modelId="{82C2B7EF-1D5C-4CB5-842E-9FF525FCF1B6}" type="pres">
      <dgm:prSet presAssocID="{B06202CC-9F3E-4AE1-8ECD-FFFB05E96B86}" presName="hierChild3" presStyleCnt="0"/>
      <dgm:spPr/>
    </dgm:pt>
    <dgm:pt modelId="{3DED1001-95CF-4528-9CB5-88A6E0F57D60}" type="pres">
      <dgm:prSet presAssocID="{B6829089-E121-48FF-8194-80F025C5C34D}" presName="Name17" presStyleLbl="parChTrans1D3" presStyleIdx="0" presStyleCnt="4"/>
      <dgm:spPr/>
    </dgm:pt>
    <dgm:pt modelId="{524E187C-DD3A-4B7B-AE9B-6B1FA4C9BD98}" type="pres">
      <dgm:prSet presAssocID="{CE069D9E-F367-4687-903A-D4102FD44770}" presName="hierRoot3" presStyleCnt="0"/>
      <dgm:spPr/>
    </dgm:pt>
    <dgm:pt modelId="{E5902372-72BD-4055-89D3-E0988E488513}" type="pres">
      <dgm:prSet presAssocID="{CE069D9E-F367-4687-903A-D4102FD44770}" presName="composite3" presStyleCnt="0"/>
      <dgm:spPr/>
    </dgm:pt>
    <dgm:pt modelId="{BB13BCAE-5E67-4DFF-9A5A-8CC1B641FD78}" type="pres">
      <dgm:prSet presAssocID="{CE069D9E-F367-4687-903A-D4102FD44770}" presName="background3" presStyleLbl="node3" presStyleIdx="0" presStyleCnt="4"/>
      <dgm:spPr/>
    </dgm:pt>
    <dgm:pt modelId="{409C2F43-28FC-4CF2-99C5-4D28C3D10DDF}" type="pres">
      <dgm:prSet presAssocID="{CE069D9E-F367-4687-903A-D4102FD44770}" presName="text3" presStyleLbl="fgAcc3" presStyleIdx="0" presStyleCnt="4">
        <dgm:presLayoutVars>
          <dgm:chPref val="3"/>
        </dgm:presLayoutVars>
      </dgm:prSet>
      <dgm:spPr/>
    </dgm:pt>
    <dgm:pt modelId="{C74FDF88-DEE3-4BFE-9BF4-F16660431CDD}" type="pres">
      <dgm:prSet presAssocID="{CE069D9E-F367-4687-903A-D4102FD44770}" presName="hierChild4" presStyleCnt="0"/>
      <dgm:spPr/>
    </dgm:pt>
    <dgm:pt modelId="{17401E3A-B444-41CC-A71A-971A55BCA448}" type="pres">
      <dgm:prSet presAssocID="{22EF2EC9-6E30-4DEB-90F9-1FF8E88452D1}" presName="Name23" presStyleLbl="parChTrans1D4" presStyleIdx="0" presStyleCnt="2"/>
      <dgm:spPr/>
    </dgm:pt>
    <dgm:pt modelId="{ABCB6690-2DC2-4B30-ADDE-C4F45F3BD223}" type="pres">
      <dgm:prSet presAssocID="{B4446E2D-B014-455B-A4E2-9780DD6D7B76}" presName="hierRoot4" presStyleCnt="0"/>
      <dgm:spPr/>
    </dgm:pt>
    <dgm:pt modelId="{BE729A43-DC53-468F-98C8-2769E16CD8CA}" type="pres">
      <dgm:prSet presAssocID="{B4446E2D-B014-455B-A4E2-9780DD6D7B76}" presName="composite4" presStyleCnt="0"/>
      <dgm:spPr/>
    </dgm:pt>
    <dgm:pt modelId="{0091EB68-7267-4686-851A-AD4411441DDA}" type="pres">
      <dgm:prSet presAssocID="{B4446E2D-B014-455B-A4E2-9780DD6D7B76}" presName="background4" presStyleLbl="node4" presStyleIdx="0" presStyleCnt="2"/>
      <dgm:spPr/>
    </dgm:pt>
    <dgm:pt modelId="{7A28025B-614A-4C99-8A7D-C293A3EC95FA}" type="pres">
      <dgm:prSet presAssocID="{B4446E2D-B014-455B-A4E2-9780DD6D7B76}" presName="text4" presStyleLbl="fgAcc4" presStyleIdx="0" presStyleCnt="2">
        <dgm:presLayoutVars>
          <dgm:chPref val="3"/>
        </dgm:presLayoutVars>
      </dgm:prSet>
      <dgm:spPr/>
    </dgm:pt>
    <dgm:pt modelId="{AD444C0C-F3A9-4048-B93D-C00DDA64C703}" type="pres">
      <dgm:prSet presAssocID="{B4446E2D-B014-455B-A4E2-9780DD6D7B76}" presName="hierChild5" presStyleCnt="0"/>
      <dgm:spPr/>
    </dgm:pt>
    <dgm:pt modelId="{641FC249-1B0F-4CA6-AAD1-28DD15475A7A}" type="pres">
      <dgm:prSet presAssocID="{3BD51750-A72B-4A61-B28C-50A7E7397325}" presName="Name10" presStyleLbl="parChTrans1D2" presStyleIdx="1" presStyleCnt="5"/>
      <dgm:spPr/>
    </dgm:pt>
    <dgm:pt modelId="{708EE7E2-AF56-40DB-AB3A-A81EB1C1B47A}" type="pres">
      <dgm:prSet presAssocID="{F37E6BFF-298C-4596-BED0-FD6CB0EA2A77}" presName="hierRoot2" presStyleCnt="0"/>
      <dgm:spPr/>
    </dgm:pt>
    <dgm:pt modelId="{409C563F-5E7B-4E1E-B9D4-7C64C3A64B84}" type="pres">
      <dgm:prSet presAssocID="{F37E6BFF-298C-4596-BED0-FD6CB0EA2A77}" presName="composite2" presStyleCnt="0"/>
      <dgm:spPr/>
    </dgm:pt>
    <dgm:pt modelId="{F72D4B9E-1706-4846-A496-8A0B3ECBC9C2}" type="pres">
      <dgm:prSet presAssocID="{F37E6BFF-298C-4596-BED0-FD6CB0EA2A77}" presName="background2" presStyleLbl="node2" presStyleIdx="1" presStyleCnt="5"/>
      <dgm:spPr/>
    </dgm:pt>
    <dgm:pt modelId="{9AA7AA0A-27FA-41FF-B23B-02B735924487}" type="pres">
      <dgm:prSet presAssocID="{F37E6BFF-298C-4596-BED0-FD6CB0EA2A77}" presName="text2" presStyleLbl="fgAcc2" presStyleIdx="1" presStyleCnt="5">
        <dgm:presLayoutVars>
          <dgm:chPref val="3"/>
        </dgm:presLayoutVars>
      </dgm:prSet>
      <dgm:spPr/>
    </dgm:pt>
    <dgm:pt modelId="{3E35DB8E-48DC-495B-BD77-1265E4AC4F34}" type="pres">
      <dgm:prSet presAssocID="{F37E6BFF-298C-4596-BED0-FD6CB0EA2A77}" presName="hierChild3" presStyleCnt="0"/>
      <dgm:spPr/>
    </dgm:pt>
    <dgm:pt modelId="{7304B9C5-8A5B-4DB3-93C7-87E9E96AB915}" type="pres">
      <dgm:prSet presAssocID="{569CEDE2-CFF0-4B19-A719-B8357A27760A}" presName="Name17" presStyleLbl="parChTrans1D3" presStyleIdx="1" presStyleCnt="4"/>
      <dgm:spPr/>
    </dgm:pt>
    <dgm:pt modelId="{184E541C-44CE-4BCE-A9BE-82A1A807C278}" type="pres">
      <dgm:prSet presAssocID="{EA7A4924-1F90-4D9F-8037-3300C7CBFE9C}" presName="hierRoot3" presStyleCnt="0"/>
      <dgm:spPr/>
    </dgm:pt>
    <dgm:pt modelId="{1CD9B502-74B0-4265-9CA3-7A257FA174E1}" type="pres">
      <dgm:prSet presAssocID="{EA7A4924-1F90-4D9F-8037-3300C7CBFE9C}" presName="composite3" presStyleCnt="0"/>
      <dgm:spPr/>
    </dgm:pt>
    <dgm:pt modelId="{2FB0B018-1A79-44C7-A668-BC360F9CB67E}" type="pres">
      <dgm:prSet presAssocID="{EA7A4924-1F90-4D9F-8037-3300C7CBFE9C}" presName="background3" presStyleLbl="node3" presStyleIdx="1" presStyleCnt="4"/>
      <dgm:spPr/>
    </dgm:pt>
    <dgm:pt modelId="{40FA7389-6587-4FE8-ABD9-EA676A783175}" type="pres">
      <dgm:prSet presAssocID="{EA7A4924-1F90-4D9F-8037-3300C7CBFE9C}" presName="text3" presStyleLbl="fgAcc3" presStyleIdx="1" presStyleCnt="4">
        <dgm:presLayoutVars>
          <dgm:chPref val="3"/>
        </dgm:presLayoutVars>
      </dgm:prSet>
      <dgm:spPr/>
    </dgm:pt>
    <dgm:pt modelId="{6704F48B-46A5-4F62-9E27-9A35471953BA}" type="pres">
      <dgm:prSet presAssocID="{EA7A4924-1F90-4D9F-8037-3300C7CBFE9C}" presName="hierChild4" presStyleCnt="0"/>
      <dgm:spPr/>
    </dgm:pt>
    <dgm:pt modelId="{204198FA-304B-44B9-8574-8A9FEEC56865}" type="pres">
      <dgm:prSet presAssocID="{5C999282-B61F-4C8A-8318-5B2CC8291082}" presName="Name23" presStyleLbl="parChTrans1D4" presStyleIdx="1" presStyleCnt="2"/>
      <dgm:spPr/>
    </dgm:pt>
    <dgm:pt modelId="{3FC58BE6-35AC-4B02-9BE2-63DCF45BE781}" type="pres">
      <dgm:prSet presAssocID="{C59C01D9-F4FF-48A1-9BAA-86798BBF597D}" presName="hierRoot4" presStyleCnt="0"/>
      <dgm:spPr/>
    </dgm:pt>
    <dgm:pt modelId="{6FE037A2-8421-429F-9048-1AAECA140EEF}" type="pres">
      <dgm:prSet presAssocID="{C59C01D9-F4FF-48A1-9BAA-86798BBF597D}" presName="composite4" presStyleCnt="0"/>
      <dgm:spPr/>
    </dgm:pt>
    <dgm:pt modelId="{C1D64DD9-0EE8-4F23-BA64-29B928A4244F}" type="pres">
      <dgm:prSet presAssocID="{C59C01D9-F4FF-48A1-9BAA-86798BBF597D}" presName="background4" presStyleLbl="node4" presStyleIdx="1" presStyleCnt="2"/>
      <dgm:spPr/>
    </dgm:pt>
    <dgm:pt modelId="{DF31AB86-F14C-4C20-B804-C5682B2A95DB}" type="pres">
      <dgm:prSet presAssocID="{C59C01D9-F4FF-48A1-9BAA-86798BBF597D}" presName="text4" presStyleLbl="fgAcc4" presStyleIdx="1" presStyleCnt="2">
        <dgm:presLayoutVars>
          <dgm:chPref val="3"/>
        </dgm:presLayoutVars>
      </dgm:prSet>
      <dgm:spPr/>
    </dgm:pt>
    <dgm:pt modelId="{429FBF49-203E-46F6-89DA-6F510EE39D0F}" type="pres">
      <dgm:prSet presAssocID="{C59C01D9-F4FF-48A1-9BAA-86798BBF597D}" presName="hierChild5" presStyleCnt="0"/>
      <dgm:spPr/>
    </dgm:pt>
    <dgm:pt modelId="{2807D8A2-2748-4762-90EF-62981239FEB4}" type="pres">
      <dgm:prSet presAssocID="{DDF629D2-9A5E-4A32-9E71-4A591C8B53C8}" presName="hierRoot1" presStyleCnt="0"/>
      <dgm:spPr/>
    </dgm:pt>
    <dgm:pt modelId="{A1A76F32-375E-4791-B449-7F3BA9284BA7}" type="pres">
      <dgm:prSet presAssocID="{DDF629D2-9A5E-4A32-9E71-4A591C8B53C8}" presName="composite" presStyleCnt="0"/>
      <dgm:spPr/>
    </dgm:pt>
    <dgm:pt modelId="{94C39914-825D-48EA-8277-3566DAA91CAB}" type="pres">
      <dgm:prSet presAssocID="{DDF629D2-9A5E-4A32-9E71-4A591C8B53C8}" presName="background" presStyleLbl="node0" presStyleIdx="1" presStyleCnt="3"/>
      <dgm:spPr/>
    </dgm:pt>
    <dgm:pt modelId="{33A3AD29-19E1-410D-957F-BC4E8D20F169}" type="pres">
      <dgm:prSet presAssocID="{DDF629D2-9A5E-4A32-9E71-4A591C8B53C8}" presName="text" presStyleLbl="fgAcc0" presStyleIdx="1" presStyleCnt="3">
        <dgm:presLayoutVars>
          <dgm:chPref val="3"/>
        </dgm:presLayoutVars>
      </dgm:prSet>
      <dgm:spPr/>
    </dgm:pt>
    <dgm:pt modelId="{781F66E2-83C4-4629-ABA8-D0205A7CCDA5}" type="pres">
      <dgm:prSet presAssocID="{DDF629D2-9A5E-4A32-9E71-4A591C8B53C8}" presName="hierChild2" presStyleCnt="0"/>
      <dgm:spPr/>
    </dgm:pt>
    <dgm:pt modelId="{64AB1103-C21A-45C0-8AE8-991C4856C98E}" type="pres">
      <dgm:prSet presAssocID="{B1DCDBF9-8A45-4EE2-A18B-98FBAE67046F}" presName="Name10" presStyleLbl="parChTrans1D2" presStyleIdx="2" presStyleCnt="5"/>
      <dgm:spPr/>
    </dgm:pt>
    <dgm:pt modelId="{85974A37-A7A0-4571-B231-01311263CF12}" type="pres">
      <dgm:prSet presAssocID="{27F43430-E353-4850-831C-6602F7584964}" presName="hierRoot2" presStyleCnt="0"/>
      <dgm:spPr/>
    </dgm:pt>
    <dgm:pt modelId="{302C204B-5FEB-4BC9-9E10-E324135F978C}" type="pres">
      <dgm:prSet presAssocID="{27F43430-E353-4850-831C-6602F7584964}" presName="composite2" presStyleCnt="0"/>
      <dgm:spPr/>
    </dgm:pt>
    <dgm:pt modelId="{F70EDD0E-6B03-4292-AC3B-16C6EB54A909}" type="pres">
      <dgm:prSet presAssocID="{27F43430-E353-4850-831C-6602F7584964}" presName="background2" presStyleLbl="node2" presStyleIdx="2" presStyleCnt="5"/>
      <dgm:spPr/>
    </dgm:pt>
    <dgm:pt modelId="{1FA7E24F-FE33-4D68-A6A4-69E456C76F21}" type="pres">
      <dgm:prSet presAssocID="{27F43430-E353-4850-831C-6602F7584964}" presName="text2" presStyleLbl="fgAcc2" presStyleIdx="2" presStyleCnt="5">
        <dgm:presLayoutVars>
          <dgm:chPref val="3"/>
        </dgm:presLayoutVars>
      </dgm:prSet>
      <dgm:spPr/>
    </dgm:pt>
    <dgm:pt modelId="{CE3AC319-EBE9-4D7C-B9F9-89C0D1007993}" type="pres">
      <dgm:prSet presAssocID="{27F43430-E353-4850-831C-6602F7584964}" presName="hierChild3" presStyleCnt="0"/>
      <dgm:spPr/>
    </dgm:pt>
    <dgm:pt modelId="{2F6816F0-C740-4F0D-9CEC-F5807F8FD444}" type="pres">
      <dgm:prSet presAssocID="{F571B82C-8988-40EE-A058-6DF109A38B3E}" presName="Name17" presStyleLbl="parChTrans1D3" presStyleIdx="2" presStyleCnt="4"/>
      <dgm:spPr/>
    </dgm:pt>
    <dgm:pt modelId="{74B51F96-006D-4A84-8B87-2980459AD7A6}" type="pres">
      <dgm:prSet presAssocID="{64F521FF-5F4C-4692-A549-F2AC60A34E1D}" presName="hierRoot3" presStyleCnt="0"/>
      <dgm:spPr/>
    </dgm:pt>
    <dgm:pt modelId="{07969174-28B2-4D5E-BB4E-7F7932E4C9FE}" type="pres">
      <dgm:prSet presAssocID="{64F521FF-5F4C-4692-A549-F2AC60A34E1D}" presName="composite3" presStyleCnt="0"/>
      <dgm:spPr/>
    </dgm:pt>
    <dgm:pt modelId="{1BB7A40E-64EC-405E-88C0-0BD1F74CB6B0}" type="pres">
      <dgm:prSet presAssocID="{64F521FF-5F4C-4692-A549-F2AC60A34E1D}" presName="background3" presStyleLbl="node3" presStyleIdx="2" presStyleCnt="4"/>
      <dgm:spPr/>
    </dgm:pt>
    <dgm:pt modelId="{0968EB9B-87CF-443D-819B-10005527677D}" type="pres">
      <dgm:prSet presAssocID="{64F521FF-5F4C-4692-A549-F2AC60A34E1D}" presName="text3" presStyleLbl="fgAcc3" presStyleIdx="2" presStyleCnt="4">
        <dgm:presLayoutVars>
          <dgm:chPref val="3"/>
        </dgm:presLayoutVars>
      </dgm:prSet>
      <dgm:spPr/>
    </dgm:pt>
    <dgm:pt modelId="{1C45979A-A005-4CDC-9531-1B10807F9806}" type="pres">
      <dgm:prSet presAssocID="{64F521FF-5F4C-4692-A549-F2AC60A34E1D}" presName="hierChild4" presStyleCnt="0"/>
      <dgm:spPr/>
    </dgm:pt>
    <dgm:pt modelId="{AF32BDC1-C464-4358-9F3B-614A39FC08A1}" type="pres">
      <dgm:prSet presAssocID="{8F5D9C05-6E4F-4A46-BDE4-5233911B309F}" presName="Name10" presStyleLbl="parChTrans1D2" presStyleIdx="3" presStyleCnt="5"/>
      <dgm:spPr/>
    </dgm:pt>
    <dgm:pt modelId="{200C848F-45ED-4508-BF90-25E38CDF5606}" type="pres">
      <dgm:prSet presAssocID="{34222896-1FE4-47A4-9FA0-2155E7D0EA2B}" presName="hierRoot2" presStyleCnt="0"/>
      <dgm:spPr/>
    </dgm:pt>
    <dgm:pt modelId="{6B66658E-4EB6-4720-AD45-3C1FE362C03D}" type="pres">
      <dgm:prSet presAssocID="{34222896-1FE4-47A4-9FA0-2155E7D0EA2B}" presName="composite2" presStyleCnt="0"/>
      <dgm:spPr/>
    </dgm:pt>
    <dgm:pt modelId="{F190262C-8A1C-44D4-91B7-E7FA4D781D08}" type="pres">
      <dgm:prSet presAssocID="{34222896-1FE4-47A4-9FA0-2155E7D0EA2B}" presName="background2" presStyleLbl="node2" presStyleIdx="3" presStyleCnt="5"/>
      <dgm:spPr/>
    </dgm:pt>
    <dgm:pt modelId="{028C3BEC-9541-4B12-87C6-AC1D4DC5EB04}" type="pres">
      <dgm:prSet presAssocID="{34222896-1FE4-47A4-9FA0-2155E7D0EA2B}" presName="text2" presStyleLbl="fgAcc2" presStyleIdx="3" presStyleCnt="5">
        <dgm:presLayoutVars>
          <dgm:chPref val="3"/>
        </dgm:presLayoutVars>
      </dgm:prSet>
      <dgm:spPr/>
    </dgm:pt>
    <dgm:pt modelId="{2365D95F-CC5B-4D45-A7F5-2B1F1EEBF612}" type="pres">
      <dgm:prSet presAssocID="{34222896-1FE4-47A4-9FA0-2155E7D0EA2B}" presName="hierChild3" presStyleCnt="0"/>
      <dgm:spPr/>
    </dgm:pt>
    <dgm:pt modelId="{C07422CB-4330-4DF6-B42D-45EB943A2C1A}" type="pres">
      <dgm:prSet presAssocID="{5363BBE8-D48B-4B96-BCEA-109E0DCB8CF8}" presName="Name17" presStyleLbl="parChTrans1D3" presStyleIdx="3" presStyleCnt="4"/>
      <dgm:spPr/>
    </dgm:pt>
    <dgm:pt modelId="{FE320D08-83F9-4ABC-8CEF-C83D211F2AF6}" type="pres">
      <dgm:prSet presAssocID="{CF60C185-145D-4180-B609-2895B863DE35}" presName="hierRoot3" presStyleCnt="0"/>
      <dgm:spPr/>
    </dgm:pt>
    <dgm:pt modelId="{A1F405D5-B401-491D-A139-1B568820ADCB}" type="pres">
      <dgm:prSet presAssocID="{CF60C185-145D-4180-B609-2895B863DE35}" presName="composite3" presStyleCnt="0"/>
      <dgm:spPr/>
    </dgm:pt>
    <dgm:pt modelId="{768A0050-7D40-41EF-9C1D-13D0C3B18848}" type="pres">
      <dgm:prSet presAssocID="{CF60C185-145D-4180-B609-2895B863DE35}" presName="background3" presStyleLbl="node3" presStyleIdx="3" presStyleCnt="4"/>
      <dgm:spPr/>
    </dgm:pt>
    <dgm:pt modelId="{FE2591C9-2AEF-42DF-ABE3-264326C192F8}" type="pres">
      <dgm:prSet presAssocID="{CF60C185-145D-4180-B609-2895B863DE35}" presName="text3" presStyleLbl="fgAcc3" presStyleIdx="3" presStyleCnt="4">
        <dgm:presLayoutVars>
          <dgm:chPref val="3"/>
        </dgm:presLayoutVars>
      </dgm:prSet>
      <dgm:spPr/>
    </dgm:pt>
    <dgm:pt modelId="{7F998A11-D89B-4E95-A097-B44A97A1FDF2}" type="pres">
      <dgm:prSet presAssocID="{CF60C185-145D-4180-B609-2895B863DE35}" presName="hierChild4" presStyleCnt="0"/>
      <dgm:spPr/>
    </dgm:pt>
    <dgm:pt modelId="{922CB724-BC7C-4F05-AB4E-8D449DCDA866}" type="pres">
      <dgm:prSet presAssocID="{03030113-9FF4-4625-B8D5-506A7C073B51}" presName="hierRoot1" presStyleCnt="0"/>
      <dgm:spPr/>
    </dgm:pt>
    <dgm:pt modelId="{2BB249BF-FD3D-4CB9-BD1A-A331CA8171B1}" type="pres">
      <dgm:prSet presAssocID="{03030113-9FF4-4625-B8D5-506A7C073B51}" presName="composite" presStyleCnt="0"/>
      <dgm:spPr/>
    </dgm:pt>
    <dgm:pt modelId="{3E6048CD-E484-4FE1-BEB2-E011D96CD4D8}" type="pres">
      <dgm:prSet presAssocID="{03030113-9FF4-4625-B8D5-506A7C073B51}" presName="background" presStyleLbl="node0" presStyleIdx="2" presStyleCnt="3"/>
      <dgm:spPr/>
    </dgm:pt>
    <dgm:pt modelId="{F39AFE90-5DC1-4E6B-87F6-7E0502BF79CC}" type="pres">
      <dgm:prSet presAssocID="{03030113-9FF4-4625-B8D5-506A7C073B51}" presName="text" presStyleLbl="fgAcc0" presStyleIdx="2" presStyleCnt="3">
        <dgm:presLayoutVars>
          <dgm:chPref val="3"/>
        </dgm:presLayoutVars>
      </dgm:prSet>
      <dgm:spPr/>
    </dgm:pt>
    <dgm:pt modelId="{0CD5C07B-47A0-4953-BD6F-4E161502BE1F}" type="pres">
      <dgm:prSet presAssocID="{03030113-9FF4-4625-B8D5-506A7C073B51}" presName="hierChild2" presStyleCnt="0"/>
      <dgm:spPr/>
    </dgm:pt>
    <dgm:pt modelId="{41BEDC7D-410B-4EF8-8393-711EF1F81071}" type="pres">
      <dgm:prSet presAssocID="{C8088C35-CB33-4770-95C3-054DE7B6F54D}" presName="Name10" presStyleLbl="parChTrans1D2" presStyleIdx="4" presStyleCnt="5"/>
      <dgm:spPr/>
    </dgm:pt>
    <dgm:pt modelId="{CFBC0EF9-A0A1-461C-A3D0-6DDA6F1B2714}" type="pres">
      <dgm:prSet presAssocID="{85B564DB-54D2-4186-8791-3B0C4BF018A2}" presName="hierRoot2" presStyleCnt="0"/>
      <dgm:spPr/>
    </dgm:pt>
    <dgm:pt modelId="{0C9D303E-DB4B-43A6-BE5C-B8C6B7FDE21F}" type="pres">
      <dgm:prSet presAssocID="{85B564DB-54D2-4186-8791-3B0C4BF018A2}" presName="composite2" presStyleCnt="0"/>
      <dgm:spPr/>
    </dgm:pt>
    <dgm:pt modelId="{6A2650FA-F6C1-4B66-ABFA-108013EA77F5}" type="pres">
      <dgm:prSet presAssocID="{85B564DB-54D2-4186-8791-3B0C4BF018A2}" presName="background2" presStyleLbl="node2" presStyleIdx="4" presStyleCnt="5"/>
      <dgm:spPr/>
    </dgm:pt>
    <dgm:pt modelId="{7D95B123-ED16-40F8-9704-96934B5679EE}" type="pres">
      <dgm:prSet presAssocID="{85B564DB-54D2-4186-8791-3B0C4BF018A2}" presName="text2" presStyleLbl="fgAcc2" presStyleIdx="4" presStyleCnt="5">
        <dgm:presLayoutVars>
          <dgm:chPref val="3"/>
        </dgm:presLayoutVars>
      </dgm:prSet>
      <dgm:spPr/>
    </dgm:pt>
    <dgm:pt modelId="{8D42D2D8-0064-408C-B73F-50439E65CDB0}" type="pres">
      <dgm:prSet presAssocID="{85B564DB-54D2-4186-8791-3B0C4BF018A2}" presName="hierChild3" presStyleCnt="0"/>
      <dgm:spPr/>
    </dgm:pt>
  </dgm:ptLst>
  <dgm:cxnLst>
    <dgm:cxn modelId="{8F829303-F664-447E-B04F-31282A1EDB0E}" srcId="{D816A88F-5EF9-4561-B5E0-DECE4AE1F388}" destId="{7A30243F-DABA-45D7-A5B6-362FFA48593B}" srcOrd="0" destOrd="0" parTransId="{BC1D247B-317F-482A-A6E3-D7187BF0054A}" sibTransId="{E72FEA5D-30FE-4F2A-910F-04B16693F919}"/>
    <dgm:cxn modelId="{C2D1EA0C-F8B1-4302-863D-A662CC89A872}" type="presOf" srcId="{27F43430-E353-4850-831C-6602F7584964}" destId="{1FA7E24F-FE33-4D68-A6A4-69E456C76F21}" srcOrd="0" destOrd="0" presId="urn:microsoft.com/office/officeart/2005/8/layout/hierarchy1"/>
    <dgm:cxn modelId="{E3BDA315-E18A-467B-BF36-15A68DEDB629}" type="presOf" srcId="{F571B82C-8988-40EE-A058-6DF109A38B3E}" destId="{2F6816F0-C740-4F0D-9CEC-F5807F8FD444}" srcOrd="0" destOrd="0" presId="urn:microsoft.com/office/officeart/2005/8/layout/hierarchy1"/>
    <dgm:cxn modelId="{ABA4FA15-2D89-47BE-96CA-050CF1D42829}" type="presOf" srcId="{09578D43-194B-41C3-BE12-E729AC855815}" destId="{2E60BEF6-DA93-4444-97A4-ADC48C4EE14B}" srcOrd="0" destOrd="0" presId="urn:microsoft.com/office/officeart/2005/8/layout/hierarchy1"/>
    <dgm:cxn modelId="{5752AD1A-E1E0-4C7F-BB6E-3BC71C3526C6}" srcId="{7A30243F-DABA-45D7-A5B6-362FFA48593B}" destId="{F37E6BFF-298C-4596-BED0-FD6CB0EA2A77}" srcOrd="1" destOrd="0" parTransId="{3BD51750-A72B-4A61-B28C-50A7E7397325}" sibTransId="{045F00CA-6659-4730-A1E2-DEF8A08CF281}"/>
    <dgm:cxn modelId="{1AF2C81E-CC5D-4485-A2C9-16702E2FC401}" srcId="{DDF629D2-9A5E-4A32-9E71-4A591C8B53C8}" destId="{27F43430-E353-4850-831C-6602F7584964}" srcOrd="0" destOrd="0" parTransId="{B1DCDBF9-8A45-4EE2-A18B-98FBAE67046F}" sibTransId="{EB97E10D-46F9-4989-93E8-0A3C87D55820}"/>
    <dgm:cxn modelId="{5979EE2F-33FB-4C18-B3C9-68FD8C226889}" type="presOf" srcId="{3BD51750-A72B-4A61-B28C-50A7E7397325}" destId="{641FC249-1B0F-4CA6-AAD1-28DD15475A7A}" srcOrd="0" destOrd="0" presId="urn:microsoft.com/office/officeart/2005/8/layout/hierarchy1"/>
    <dgm:cxn modelId="{8FBE8D3F-DC24-43FE-89FF-F72EAABEC7BF}" type="presOf" srcId="{7A30243F-DABA-45D7-A5B6-362FFA48593B}" destId="{BB720096-B445-4F21-B742-DF893BD9B249}" srcOrd="0" destOrd="0" presId="urn:microsoft.com/office/officeart/2005/8/layout/hierarchy1"/>
    <dgm:cxn modelId="{807BE93F-D648-45E4-8CBF-3638AC530382}" type="presOf" srcId="{B6829089-E121-48FF-8194-80F025C5C34D}" destId="{3DED1001-95CF-4528-9CB5-88A6E0F57D60}" srcOrd="0" destOrd="0" presId="urn:microsoft.com/office/officeart/2005/8/layout/hierarchy1"/>
    <dgm:cxn modelId="{9C196162-CB88-4E1C-9619-D7A290CA0B98}" type="presOf" srcId="{5363BBE8-D48B-4B96-BCEA-109E0DCB8CF8}" destId="{C07422CB-4330-4DF6-B42D-45EB943A2C1A}" srcOrd="0" destOrd="0" presId="urn:microsoft.com/office/officeart/2005/8/layout/hierarchy1"/>
    <dgm:cxn modelId="{C99C1549-4886-4C73-9F03-D149DC2DA93E}" type="presOf" srcId="{CE069D9E-F367-4687-903A-D4102FD44770}" destId="{409C2F43-28FC-4CF2-99C5-4D28C3D10DDF}" srcOrd="0" destOrd="0" presId="urn:microsoft.com/office/officeart/2005/8/layout/hierarchy1"/>
    <dgm:cxn modelId="{E751EB4D-1531-41F0-816B-C6DE701E0FE0}" srcId="{27F43430-E353-4850-831C-6602F7584964}" destId="{64F521FF-5F4C-4692-A549-F2AC60A34E1D}" srcOrd="0" destOrd="0" parTransId="{F571B82C-8988-40EE-A058-6DF109A38B3E}" sibTransId="{6CCD6E32-474F-496E-A0CE-64C67088EA8D}"/>
    <dgm:cxn modelId="{FDDBDF6E-2783-4C43-A5B7-837EC89FB9F9}" type="presOf" srcId="{D816A88F-5EF9-4561-B5E0-DECE4AE1F388}" destId="{2D4534AA-816D-4376-A9DA-503FC878A43C}" srcOrd="0" destOrd="0" presId="urn:microsoft.com/office/officeart/2005/8/layout/hierarchy1"/>
    <dgm:cxn modelId="{37B97055-A446-4FCD-BDE0-88C1807CE4C0}" type="presOf" srcId="{8F5D9C05-6E4F-4A46-BDE4-5233911B309F}" destId="{AF32BDC1-C464-4358-9F3B-614A39FC08A1}" srcOrd="0" destOrd="0" presId="urn:microsoft.com/office/officeart/2005/8/layout/hierarchy1"/>
    <dgm:cxn modelId="{7EF53976-9B3A-4544-BC37-4BC05A40FED0}" type="presOf" srcId="{C8088C35-CB33-4770-95C3-054DE7B6F54D}" destId="{41BEDC7D-410B-4EF8-8393-711EF1F81071}" srcOrd="0" destOrd="0" presId="urn:microsoft.com/office/officeart/2005/8/layout/hierarchy1"/>
    <dgm:cxn modelId="{BB2EC056-9E3C-49BD-88C7-0F7D2BC06691}" type="presOf" srcId="{EA7A4924-1F90-4D9F-8037-3300C7CBFE9C}" destId="{40FA7389-6587-4FE8-ABD9-EA676A783175}" srcOrd="0" destOrd="0" presId="urn:microsoft.com/office/officeart/2005/8/layout/hierarchy1"/>
    <dgm:cxn modelId="{532E4478-5419-41D2-8D00-8CEC59512D8B}" type="presOf" srcId="{CF60C185-145D-4180-B609-2895B863DE35}" destId="{FE2591C9-2AEF-42DF-ABE3-264326C192F8}" srcOrd="0" destOrd="0" presId="urn:microsoft.com/office/officeart/2005/8/layout/hierarchy1"/>
    <dgm:cxn modelId="{8BE96759-9AE8-40F3-BD73-C7DBB004AB6A}" type="presOf" srcId="{85B564DB-54D2-4186-8791-3B0C4BF018A2}" destId="{7D95B123-ED16-40F8-9704-96934B5679EE}" srcOrd="0" destOrd="0" presId="urn:microsoft.com/office/officeart/2005/8/layout/hierarchy1"/>
    <dgm:cxn modelId="{59ACD57E-1673-493E-A6DF-10D81CF1525E}" srcId="{B06202CC-9F3E-4AE1-8ECD-FFFB05E96B86}" destId="{CE069D9E-F367-4687-903A-D4102FD44770}" srcOrd="0" destOrd="0" parTransId="{B6829089-E121-48FF-8194-80F025C5C34D}" sibTransId="{3966C688-9CEC-4575-B12C-0A61323DDBBF}"/>
    <dgm:cxn modelId="{EBBEB982-3A1A-43A4-9862-0F9B3B3D48AE}" srcId="{7A30243F-DABA-45D7-A5B6-362FFA48593B}" destId="{B06202CC-9F3E-4AE1-8ECD-FFFB05E96B86}" srcOrd="0" destOrd="0" parTransId="{09578D43-194B-41C3-BE12-E729AC855815}" sibTransId="{7100A30E-79AB-4CDA-8914-CF0AC8CAE092}"/>
    <dgm:cxn modelId="{28E49498-6BB2-436D-BA70-41591ADC3B84}" srcId="{DDF629D2-9A5E-4A32-9E71-4A591C8B53C8}" destId="{34222896-1FE4-47A4-9FA0-2155E7D0EA2B}" srcOrd="1" destOrd="0" parTransId="{8F5D9C05-6E4F-4A46-BDE4-5233911B309F}" sibTransId="{867BC523-E4B0-4926-99AF-4EF5677631CA}"/>
    <dgm:cxn modelId="{22A50699-6DD2-4A9E-8943-5473E6074B29}" type="presOf" srcId="{B1DCDBF9-8A45-4EE2-A18B-98FBAE67046F}" destId="{64AB1103-C21A-45C0-8AE8-991C4856C98E}" srcOrd="0" destOrd="0" presId="urn:microsoft.com/office/officeart/2005/8/layout/hierarchy1"/>
    <dgm:cxn modelId="{3CF7E59A-D0CA-4709-BD9D-3E75293C108F}" type="presOf" srcId="{B4446E2D-B014-455B-A4E2-9780DD6D7B76}" destId="{7A28025B-614A-4C99-8A7D-C293A3EC95FA}" srcOrd="0" destOrd="0" presId="urn:microsoft.com/office/officeart/2005/8/layout/hierarchy1"/>
    <dgm:cxn modelId="{A6927B9F-A4FB-493D-AD7E-FA8B03AB7DB4}" type="presOf" srcId="{C59C01D9-F4FF-48A1-9BAA-86798BBF597D}" destId="{DF31AB86-F14C-4C20-B804-C5682B2A95DB}" srcOrd="0" destOrd="0" presId="urn:microsoft.com/office/officeart/2005/8/layout/hierarchy1"/>
    <dgm:cxn modelId="{77039FAD-A6A5-4A14-841B-F1488FEC000D}" type="presOf" srcId="{B06202CC-9F3E-4AE1-8ECD-FFFB05E96B86}" destId="{23B65E4B-88CA-4D9F-BDC2-BEFA549E59DB}" srcOrd="0" destOrd="0" presId="urn:microsoft.com/office/officeart/2005/8/layout/hierarchy1"/>
    <dgm:cxn modelId="{EC69B9AF-4CC3-4C10-BE99-97F9D3B0EF65}" srcId="{D816A88F-5EF9-4561-B5E0-DECE4AE1F388}" destId="{DDF629D2-9A5E-4A32-9E71-4A591C8B53C8}" srcOrd="1" destOrd="0" parTransId="{57EB5B55-71E2-4878-85ED-BAFA62C2F0D1}" sibTransId="{B84E3598-7B1A-47EA-B65D-CAE08C84C86F}"/>
    <dgm:cxn modelId="{BB5534C6-8F7B-4844-A06E-0ED903C05B9F}" type="presOf" srcId="{F37E6BFF-298C-4596-BED0-FD6CB0EA2A77}" destId="{9AA7AA0A-27FA-41FF-B23B-02B735924487}" srcOrd="0" destOrd="0" presId="urn:microsoft.com/office/officeart/2005/8/layout/hierarchy1"/>
    <dgm:cxn modelId="{114791CF-AEAA-4A45-8135-4093DBBB0A59}" srcId="{03030113-9FF4-4625-B8D5-506A7C073B51}" destId="{85B564DB-54D2-4186-8791-3B0C4BF018A2}" srcOrd="0" destOrd="0" parTransId="{C8088C35-CB33-4770-95C3-054DE7B6F54D}" sibTransId="{B1987460-8A39-45DF-A80C-5D0FC505D731}"/>
    <dgm:cxn modelId="{C2A0F2D0-2DED-4725-A19E-2DC6CB227BF8}" srcId="{D816A88F-5EF9-4561-B5E0-DECE4AE1F388}" destId="{03030113-9FF4-4625-B8D5-506A7C073B51}" srcOrd="2" destOrd="0" parTransId="{98EEF425-F699-4FA6-8EB9-8631B38CE348}" sibTransId="{F13F4E9F-3DC1-46B9-ADB8-96A3F97DD844}"/>
    <dgm:cxn modelId="{0955E8D1-1701-438D-BE25-0C130AFCEB82}" type="presOf" srcId="{DDF629D2-9A5E-4A32-9E71-4A591C8B53C8}" destId="{33A3AD29-19E1-410D-957F-BC4E8D20F169}" srcOrd="0" destOrd="0" presId="urn:microsoft.com/office/officeart/2005/8/layout/hierarchy1"/>
    <dgm:cxn modelId="{EEF594D6-E91A-43BB-8DBD-8565388B3E64}" type="presOf" srcId="{22EF2EC9-6E30-4DEB-90F9-1FF8E88452D1}" destId="{17401E3A-B444-41CC-A71A-971A55BCA448}" srcOrd="0" destOrd="0" presId="urn:microsoft.com/office/officeart/2005/8/layout/hierarchy1"/>
    <dgm:cxn modelId="{3A9DA6DA-12C5-469E-BF01-5BE77E824460}" type="presOf" srcId="{569CEDE2-CFF0-4B19-A719-B8357A27760A}" destId="{7304B9C5-8A5B-4DB3-93C7-87E9E96AB915}" srcOrd="0" destOrd="0" presId="urn:microsoft.com/office/officeart/2005/8/layout/hierarchy1"/>
    <dgm:cxn modelId="{6EBFC0DF-A126-415E-860D-C93D2E4325AD}" type="presOf" srcId="{5C999282-B61F-4C8A-8318-5B2CC8291082}" destId="{204198FA-304B-44B9-8574-8A9FEEC56865}" srcOrd="0" destOrd="0" presId="urn:microsoft.com/office/officeart/2005/8/layout/hierarchy1"/>
    <dgm:cxn modelId="{B667ACE0-8C12-4D03-BC92-9DE0E116CD67}" type="presOf" srcId="{64F521FF-5F4C-4692-A549-F2AC60A34E1D}" destId="{0968EB9B-87CF-443D-819B-10005527677D}" srcOrd="0" destOrd="0" presId="urn:microsoft.com/office/officeart/2005/8/layout/hierarchy1"/>
    <dgm:cxn modelId="{E03340E3-FBDE-43B4-92E6-E10C382D1FF3}" srcId="{F37E6BFF-298C-4596-BED0-FD6CB0EA2A77}" destId="{EA7A4924-1F90-4D9F-8037-3300C7CBFE9C}" srcOrd="0" destOrd="0" parTransId="{569CEDE2-CFF0-4B19-A719-B8357A27760A}" sibTransId="{79F12318-78CE-442F-B8DA-BA31A4A80927}"/>
    <dgm:cxn modelId="{1CE0DAE7-9F61-423D-A502-4DC050B90DE2}" type="presOf" srcId="{03030113-9FF4-4625-B8D5-506A7C073B51}" destId="{F39AFE90-5DC1-4E6B-87F6-7E0502BF79CC}" srcOrd="0" destOrd="0" presId="urn:microsoft.com/office/officeart/2005/8/layout/hierarchy1"/>
    <dgm:cxn modelId="{B26BCEE9-D88A-480B-A8A0-D7FBC4098EB6}" srcId="{34222896-1FE4-47A4-9FA0-2155E7D0EA2B}" destId="{CF60C185-145D-4180-B609-2895B863DE35}" srcOrd="0" destOrd="0" parTransId="{5363BBE8-D48B-4B96-BCEA-109E0DCB8CF8}" sibTransId="{BD58E039-E2E2-4015-B447-7B4D932FDD81}"/>
    <dgm:cxn modelId="{426784EB-FCAB-40D3-A8BB-58639D2AB9A3}" srcId="{CE069D9E-F367-4687-903A-D4102FD44770}" destId="{B4446E2D-B014-455B-A4E2-9780DD6D7B76}" srcOrd="0" destOrd="0" parTransId="{22EF2EC9-6E30-4DEB-90F9-1FF8E88452D1}" sibTransId="{F4FF63F1-147C-43DE-9095-AAFDB14E3862}"/>
    <dgm:cxn modelId="{FC577AEE-B4AF-4B47-AF6A-CDF4CEF1CEB8}" type="presOf" srcId="{34222896-1FE4-47A4-9FA0-2155E7D0EA2B}" destId="{028C3BEC-9541-4B12-87C6-AC1D4DC5EB04}" srcOrd="0" destOrd="0" presId="urn:microsoft.com/office/officeart/2005/8/layout/hierarchy1"/>
    <dgm:cxn modelId="{A14985F4-2ABF-401B-8DE1-257E8F5BBE2E}" srcId="{EA7A4924-1F90-4D9F-8037-3300C7CBFE9C}" destId="{C59C01D9-F4FF-48A1-9BAA-86798BBF597D}" srcOrd="0" destOrd="0" parTransId="{5C999282-B61F-4C8A-8318-5B2CC8291082}" sibTransId="{CCC2175C-3A74-42EC-8992-F931D0F71D21}"/>
    <dgm:cxn modelId="{3ABE2A84-C37D-47B3-B294-FE2C367CCF3A}" type="presParOf" srcId="{2D4534AA-816D-4376-A9DA-503FC878A43C}" destId="{479E968C-BFA7-4365-90BB-688361F122D0}" srcOrd="0" destOrd="0" presId="urn:microsoft.com/office/officeart/2005/8/layout/hierarchy1"/>
    <dgm:cxn modelId="{BB9BDC45-0AF8-40E4-8D58-4D3AD492373D}" type="presParOf" srcId="{479E968C-BFA7-4365-90BB-688361F122D0}" destId="{1572384E-6427-4FE3-A4CD-92B0BD396982}" srcOrd="0" destOrd="0" presId="urn:microsoft.com/office/officeart/2005/8/layout/hierarchy1"/>
    <dgm:cxn modelId="{5C32420E-667F-4CA4-A192-7EBB5610CDB9}" type="presParOf" srcId="{1572384E-6427-4FE3-A4CD-92B0BD396982}" destId="{AC58AAA9-C3CD-4161-809A-C4A0232C068B}" srcOrd="0" destOrd="0" presId="urn:microsoft.com/office/officeart/2005/8/layout/hierarchy1"/>
    <dgm:cxn modelId="{F76EBC46-AFE4-48A0-9B54-046846103199}" type="presParOf" srcId="{1572384E-6427-4FE3-A4CD-92B0BD396982}" destId="{BB720096-B445-4F21-B742-DF893BD9B249}" srcOrd="1" destOrd="0" presId="urn:microsoft.com/office/officeart/2005/8/layout/hierarchy1"/>
    <dgm:cxn modelId="{D19F5863-71A6-4F4F-8995-A884951F981C}" type="presParOf" srcId="{479E968C-BFA7-4365-90BB-688361F122D0}" destId="{6CB2FEBF-887A-4D55-920C-A97969F68456}" srcOrd="1" destOrd="0" presId="urn:microsoft.com/office/officeart/2005/8/layout/hierarchy1"/>
    <dgm:cxn modelId="{E07D7E9A-F47A-4AF1-AF1E-30650834BEE1}" type="presParOf" srcId="{6CB2FEBF-887A-4D55-920C-A97969F68456}" destId="{2E60BEF6-DA93-4444-97A4-ADC48C4EE14B}" srcOrd="0" destOrd="0" presId="urn:microsoft.com/office/officeart/2005/8/layout/hierarchy1"/>
    <dgm:cxn modelId="{319ED012-29F1-4709-90EF-F58CA2463C4F}" type="presParOf" srcId="{6CB2FEBF-887A-4D55-920C-A97969F68456}" destId="{6D6890F4-A489-4D78-880C-00FE20C7B589}" srcOrd="1" destOrd="0" presId="urn:microsoft.com/office/officeart/2005/8/layout/hierarchy1"/>
    <dgm:cxn modelId="{4008FFDC-7122-41C7-AC4E-27155BC9ECCF}" type="presParOf" srcId="{6D6890F4-A489-4D78-880C-00FE20C7B589}" destId="{C71BFB15-BFD1-48C9-B085-1FC17720C5B8}" srcOrd="0" destOrd="0" presId="urn:microsoft.com/office/officeart/2005/8/layout/hierarchy1"/>
    <dgm:cxn modelId="{E0DC0B59-11D0-4FCC-A8D4-D8EEB39E3725}" type="presParOf" srcId="{C71BFB15-BFD1-48C9-B085-1FC17720C5B8}" destId="{CD80BB8A-6B7D-4742-9998-E3F0CF5503F4}" srcOrd="0" destOrd="0" presId="urn:microsoft.com/office/officeart/2005/8/layout/hierarchy1"/>
    <dgm:cxn modelId="{E4618A22-FD03-4E92-A63A-53FB6FF25841}" type="presParOf" srcId="{C71BFB15-BFD1-48C9-B085-1FC17720C5B8}" destId="{23B65E4B-88CA-4D9F-BDC2-BEFA549E59DB}" srcOrd="1" destOrd="0" presId="urn:microsoft.com/office/officeart/2005/8/layout/hierarchy1"/>
    <dgm:cxn modelId="{6B8BBC1A-6490-4B53-BE30-2AC890128161}" type="presParOf" srcId="{6D6890F4-A489-4D78-880C-00FE20C7B589}" destId="{82C2B7EF-1D5C-4CB5-842E-9FF525FCF1B6}" srcOrd="1" destOrd="0" presId="urn:microsoft.com/office/officeart/2005/8/layout/hierarchy1"/>
    <dgm:cxn modelId="{EC445F8A-C04B-4EAF-8B9B-1B69C430A72E}" type="presParOf" srcId="{82C2B7EF-1D5C-4CB5-842E-9FF525FCF1B6}" destId="{3DED1001-95CF-4528-9CB5-88A6E0F57D60}" srcOrd="0" destOrd="0" presId="urn:microsoft.com/office/officeart/2005/8/layout/hierarchy1"/>
    <dgm:cxn modelId="{E66E75B3-DA8F-4E27-97BD-4CA03F1F83FF}" type="presParOf" srcId="{82C2B7EF-1D5C-4CB5-842E-9FF525FCF1B6}" destId="{524E187C-DD3A-4B7B-AE9B-6B1FA4C9BD98}" srcOrd="1" destOrd="0" presId="urn:microsoft.com/office/officeart/2005/8/layout/hierarchy1"/>
    <dgm:cxn modelId="{7E24C22C-CAF7-46C4-A58B-4F3C96D9CCAB}" type="presParOf" srcId="{524E187C-DD3A-4B7B-AE9B-6B1FA4C9BD98}" destId="{E5902372-72BD-4055-89D3-E0988E488513}" srcOrd="0" destOrd="0" presId="urn:microsoft.com/office/officeart/2005/8/layout/hierarchy1"/>
    <dgm:cxn modelId="{165B32C4-3623-4D1C-9CA1-82B63A077877}" type="presParOf" srcId="{E5902372-72BD-4055-89D3-E0988E488513}" destId="{BB13BCAE-5E67-4DFF-9A5A-8CC1B641FD78}" srcOrd="0" destOrd="0" presId="urn:microsoft.com/office/officeart/2005/8/layout/hierarchy1"/>
    <dgm:cxn modelId="{08DEF46F-2000-4AF9-930B-DEF773E063C8}" type="presParOf" srcId="{E5902372-72BD-4055-89D3-E0988E488513}" destId="{409C2F43-28FC-4CF2-99C5-4D28C3D10DDF}" srcOrd="1" destOrd="0" presId="urn:microsoft.com/office/officeart/2005/8/layout/hierarchy1"/>
    <dgm:cxn modelId="{2155020B-E1AE-481E-91F4-8E54B0554110}" type="presParOf" srcId="{524E187C-DD3A-4B7B-AE9B-6B1FA4C9BD98}" destId="{C74FDF88-DEE3-4BFE-9BF4-F16660431CDD}" srcOrd="1" destOrd="0" presId="urn:microsoft.com/office/officeart/2005/8/layout/hierarchy1"/>
    <dgm:cxn modelId="{AD0F7BC0-9535-4101-88CE-C8BDC781CD9C}" type="presParOf" srcId="{C74FDF88-DEE3-4BFE-9BF4-F16660431CDD}" destId="{17401E3A-B444-41CC-A71A-971A55BCA448}" srcOrd="0" destOrd="0" presId="urn:microsoft.com/office/officeart/2005/8/layout/hierarchy1"/>
    <dgm:cxn modelId="{FF68BD2E-F54C-40FC-AD26-16EB40FB1481}" type="presParOf" srcId="{C74FDF88-DEE3-4BFE-9BF4-F16660431CDD}" destId="{ABCB6690-2DC2-4B30-ADDE-C4F45F3BD223}" srcOrd="1" destOrd="0" presId="urn:microsoft.com/office/officeart/2005/8/layout/hierarchy1"/>
    <dgm:cxn modelId="{2766AE86-0AC7-426D-B7CF-30F503981BD1}" type="presParOf" srcId="{ABCB6690-2DC2-4B30-ADDE-C4F45F3BD223}" destId="{BE729A43-DC53-468F-98C8-2769E16CD8CA}" srcOrd="0" destOrd="0" presId="urn:microsoft.com/office/officeart/2005/8/layout/hierarchy1"/>
    <dgm:cxn modelId="{97E2F404-D53A-4C2E-845D-624E7895BB2C}" type="presParOf" srcId="{BE729A43-DC53-468F-98C8-2769E16CD8CA}" destId="{0091EB68-7267-4686-851A-AD4411441DDA}" srcOrd="0" destOrd="0" presId="urn:microsoft.com/office/officeart/2005/8/layout/hierarchy1"/>
    <dgm:cxn modelId="{FB6F788B-02DF-48F5-A04E-0CEF7090BD57}" type="presParOf" srcId="{BE729A43-DC53-468F-98C8-2769E16CD8CA}" destId="{7A28025B-614A-4C99-8A7D-C293A3EC95FA}" srcOrd="1" destOrd="0" presId="urn:microsoft.com/office/officeart/2005/8/layout/hierarchy1"/>
    <dgm:cxn modelId="{B8683B7A-161B-4902-ADA4-BDC0D9F0DEE8}" type="presParOf" srcId="{ABCB6690-2DC2-4B30-ADDE-C4F45F3BD223}" destId="{AD444C0C-F3A9-4048-B93D-C00DDA64C703}" srcOrd="1" destOrd="0" presId="urn:microsoft.com/office/officeart/2005/8/layout/hierarchy1"/>
    <dgm:cxn modelId="{C44113B0-430F-4DB6-89B0-8F01911BD286}" type="presParOf" srcId="{6CB2FEBF-887A-4D55-920C-A97969F68456}" destId="{641FC249-1B0F-4CA6-AAD1-28DD15475A7A}" srcOrd="2" destOrd="0" presId="urn:microsoft.com/office/officeart/2005/8/layout/hierarchy1"/>
    <dgm:cxn modelId="{871DC30B-8BC4-4F92-BDA1-F42B5863EE0B}" type="presParOf" srcId="{6CB2FEBF-887A-4D55-920C-A97969F68456}" destId="{708EE7E2-AF56-40DB-AB3A-A81EB1C1B47A}" srcOrd="3" destOrd="0" presId="urn:microsoft.com/office/officeart/2005/8/layout/hierarchy1"/>
    <dgm:cxn modelId="{F45E89CC-FF0F-4E57-8C80-C292C3BE39A7}" type="presParOf" srcId="{708EE7E2-AF56-40DB-AB3A-A81EB1C1B47A}" destId="{409C563F-5E7B-4E1E-B9D4-7C64C3A64B84}" srcOrd="0" destOrd="0" presId="urn:microsoft.com/office/officeart/2005/8/layout/hierarchy1"/>
    <dgm:cxn modelId="{A2664E87-CEDE-40DB-B832-D9BAE833CF9D}" type="presParOf" srcId="{409C563F-5E7B-4E1E-B9D4-7C64C3A64B84}" destId="{F72D4B9E-1706-4846-A496-8A0B3ECBC9C2}" srcOrd="0" destOrd="0" presId="urn:microsoft.com/office/officeart/2005/8/layout/hierarchy1"/>
    <dgm:cxn modelId="{94475395-1248-4934-BAB7-041F183B525E}" type="presParOf" srcId="{409C563F-5E7B-4E1E-B9D4-7C64C3A64B84}" destId="{9AA7AA0A-27FA-41FF-B23B-02B735924487}" srcOrd="1" destOrd="0" presId="urn:microsoft.com/office/officeart/2005/8/layout/hierarchy1"/>
    <dgm:cxn modelId="{4FB5E17D-DB48-4415-AF99-E042D60A36A7}" type="presParOf" srcId="{708EE7E2-AF56-40DB-AB3A-A81EB1C1B47A}" destId="{3E35DB8E-48DC-495B-BD77-1265E4AC4F34}" srcOrd="1" destOrd="0" presId="urn:microsoft.com/office/officeart/2005/8/layout/hierarchy1"/>
    <dgm:cxn modelId="{C660765A-CF19-4CF1-8ABE-FFCB0A6A1D32}" type="presParOf" srcId="{3E35DB8E-48DC-495B-BD77-1265E4AC4F34}" destId="{7304B9C5-8A5B-4DB3-93C7-87E9E96AB915}" srcOrd="0" destOrd="0" presId="urn:microsoft.com/office/officeart/2005/8/layout/hierarchy1"/>
    <dgm:cxn modelId="{12293110-C2BB-494F-941D-0B91666E516E}" type="presParOf" srcId="{3E35DB8E-48DC-495B-BD77-1265E4AC4F34}" destId="{184E541C-44CE-4BCE-A9BE-82A1A807C278}" srcOrd="1" destOrd="0" presId="urn:microsoft.com/office/officeart/2005/8/layout/hierarchy1"/>
    <dgm:cxn modelId="{E36B854C-36A9-48CA-ACF7-BB8CF037DA99}" type="presParOf" srcId="{184E541C-44CE-4BCE-A9BE-82A1A807C278}" destId="{1CD9B502-74B0-4265-9CA3-7A257FA174E1}" srcOrd="0" destOrd="0" presId="urn:microsoft.com/office/officeart/2005/8/layout/hierarchy1"/>
    <dgm:cxn modelId="{C926DDE6-DE13-4E0D-B0F2-ED7C6A3E6C9B}" type="presParOf" srcId="{1CD9B502-74B0-4265-9CA3-7A257FA174E1}" destId="{2FB0B018-1A79-44C7-A668-BC360F9CB67E}" srcOrd="0" destOrd="0" presId="urn:microsoft.com/office/officeart/2005/8/layout/hierarchy1"/>
    <dgm:cxn modelId="{BE272E41-F0F1-45A5-AAC6-9E1B0217BF71}" type="presParOf" srcId="{1CD9B502-74B0-4265-9CA3-7A257FA174E1}" destId="{40FA7389-6587-4FE8-ABD9-EA676A783175}" srcOrd="1" destOrd="0" presId="urn:microsoft.com/office/officeart/2005/8/layout/hierarchy1"/>
    <dgm:cxn modelId="{6F431F12-A36F-49E6-B755-01A28034116E}" type="presParOf" srcId="{184E541C-44CE-4BCE-A9BE-82A1A807C278}" destId="{6704F48B-46A5-4F62-9E27-9A35471953BA}" srcOrd="1" destOrd="0" presId="urn:microsoft.com/office/officeart/2005/8/layout/hierarchy1"/>
    <dgm:cxn modelId="{E5F92BF5-D27D-48B4-998B-89BEE3F2ECE2}" type="presParOf" srcId="{6704F48B-46A5-4F62-9E27-9A35471953BA}" destId="{204198FA-304B-44B9-8574-8A9FEEC56865}" srcOrd="0" destOrd="0" presId="urn:microsoft.com/office/officeart/2005/8/layout/hierarchy1"/>
    <dgm:cxn modelId="{E90C6921-DFF3-4B73-8153-0416D0F076A0}" type="presParOf" srcId="{6704F48B-46A5-4F62-9E27-9A35471953BA}" destId="{3FC58BE6-35AC-4B02-9BE2-63DCF45BE781}" srcOrd="1" destOrd="0" presId="urn:microsoft.com/office/officeart/2005/8/layout/hierarchy1"/>
    <dgm:cxn modelId="{51F872BB-5EB1-4331-9EE7-651F144F008E}" type="presParOf" srcId="{3FC58BE6-35AC-4B02-9BE2-63DCF45BE781}" destId="{6FE037A2-8421-429F-9048-1AAECA140EEF}" srcOrd="0" destOrd="0" presId="urn:microsoft.com/office/officeart/2005/8/layout/hierarchy1"/>
    <dgm:cxn modelId="{01111CDC-D480-49C2-8282-F2EEC4CD1301}" type="presParOf" srcId="{6FE037A2-8421-429F-9048-1AAECA140EEF}" destId="{C1D64DD9-0EE8-4F23-BA64-29B928A4244F}" srcOrd="0" destOrd="0" presId="urn:microsoft.com/office/officeart/2005/8/layout/hierarchy1"/>
    <dgm:cxn modelId="{C0FCFC4F-D992-484F-978A-E5EA2319EAD3}" type="presParOf" srcId="{6FE037A2-8421-429F-9048-1AAECA140EEF}" destId="{DF31AB86-F14C-4C20-B804-C5682B2A95DB}" srcOrd="1" destOrd="0" presId="urn:microsoft.com/office/officeart/2005/8/layout/hierarchy1"/>
    <dgm:cxn modelId="{8984E4AC-11B9-433B-8B97-E588024EB7EE}" type="presParOf" srcId="{3FC58BE6-35AC-4B02-9BE2-63DCF45BE781}" destId="{429FBF49-203E-46F6-89DA-6F510EE39D0F}" srcOrd="1" destOrd="0" presId="urn:microsoft.com/office/officeart/2005/8/layout/hierarchy1"/>
    <dgm:cxn modelId="{F1CDB6E2-F0AB-45E5-BD81-61B883FBC862}" type="presParOf" srcId="{2D4534AA-816D-4376-A9DA-503FC878A43C}" destId="{2807D8A2-2748-4762-90EF-62981239FEB4}" srcOrd="1" destOrd="0" presId="urn:microsoft.com/office/officeart/2005/8/layout/hierarchy1"/>
    <dgm:cxn modelId="{A30D500F-FECE-43D9-8B96-A8A9DD7F6CA5}" type="presParOf" srcId="{2807D8A2-2748-4762-90EF-62981239FEB4}" destId="{A1A76F32-375E-4791-B449-7F3BA9284BA7}" srcOrd="0" destOrd="0" presId="urn:microsoft.com/office/officeart/2005/8/layout/hierarchy1"/>
    <dgm:cxn modelId="{F691C1F2-4726-4F9F-9EA3-3B0975CBC7EE}" type="presParOf" srcId="{A1A76F32-375E-4791-B449-7F3BA9284BA7}" destId="{94C39914-825D-48EA-8277-3566DAA91CAB}" srcOrd="0" destOrd="0" presId="urn:microsoft.com/office/officeart/2005/8/layout/hierarchy1"/>
    <dgm:cxn modelId="{8B45F15C-B5DE-4A27-96D8-2964E35F756E}" type="presParOf" srcId="{A1A76F32-375E-4791-B449-7F3BA9284BA7}" destId="{33A3AD29-19E1-410D-957F-BC4E8D20F169}" srcOrd="1" destOrd="0" presId="urn:microsoft.com/office/officeart/2005/8/layout/hierarchy1"/>
    <dgm:cxn modelId="{225BAD83-51FD-42D5-8F89-F446C6191F5B}" type="presParOf" srcId="{2807D8A2-2748-4762-90EF-62981239FEB4}" destId="{781F66E2-83C4-4629-ABA8-D0205A7CCDA5}" srcOrd="1" destOrd="0" presId="urn:microsoft.com/office/officeart/2005/8/layout/hierarchy1"/>
    <dgm:cxn modelId="{A8D8E07D-36B0-42CA-BE6E-311DEF4351EF}" type="presParOf" srcId="{781F66E2-83C4-4629-ABA8-D0205A7CCDA5}" destId="{64AB1103-C21A-45C0-8AE8-991C4856C98E}" srcOrd="0" destOrd="0" presId="urn:microsoft.com/office/officeart/2005/8/layout/hierarchy1"/>
    <dgm:cxn modelId="{B75D1AE4-8492-4E0B-98B5-3D5241368EC0}" type="presParOf" srcId="{781F66E2-83C4-4629-ABA8-D0205A7CCDA5}" destId="{85974A37-A7A0-4571-B231-01311263CF12}" srcOrd="1" destOrd="0" presId="urn:microsoft.com/office/officeart/2005/8/layout/hierarchy1"/>
    <dgm:cxn modelId="{7B50343A-0034-4BEE-A5AC-E7DEC9BBD0AB}" type="presParOf" srcId="{85974A37-A7A0-4571-B231-01311263CF12}" destId="{302C204B-5FEB-4BC9-9E10-E324135F978C}" srcOrd="0" destOrd="0" presId="urn:microsoft.com/office/officeart/2005/8/layout/hierarchy1"/>
    <dgm:cxn modelId="{7582E3F4-DED8-44A0-AE65-C3DB0DBBBD18}" type="presParOf" srcId="{302C204B-5FEB-4BC9-9E10-E324135F978C}" destId="{F70EDD0E-6B03-4292-AC3B-16C6EB54A909}" srcOrd="0" destOrd="0" presId="urn:microsoft.com/office/officeart/2005/8/layout/hierarchy1"/>
    <dgm:cxn modelId="{3CDD626E-69DE-45ED-814B-EA97FBDFF8EC}" type="presParOf" srcId="{302C204B-5FEB-4BC9-9E10-E324135F978C}" destId="{1FA7E24F-FE33-4D68-A6A4-69E456C76F21}" srcOrd="1" destOrd="0" presId="urn:microsoft.com/office/officeart/2005/8/layout/hierarchy1"/>
    <dgm:cxn modelId="{D8AFC8BC-846C-41FD-9D7B-84DEE0C79485}" type="presParOf" srcId="{85974A37-A7A0-4571-B231-01311263CF12}" destId="{CE3AC319-EBE9-4D7C-B9F9-89C0D1007993}" srcOrd="1" destOrd="0" presId="urn:microsoft.com/office/officeart/2005/8/layout/hierarchy1"/>
    <dgm:cxn modelId="{62C60631-EF08-4118-B45D-2B6B510EC0EB}" type="presParOf" srcId="{CE3AC319-EBE9-4D7C-B9F9-89C0D1007993}" destId="{2F6816F0-C740-4F0D-9CEC-F5807F8FD444}" srcOrd="0" destOrd="0" presId="urn:microsoft.com/office/officeart/2005/8/layout/hierarchy1"/>
    <dgm:cxn modelId="{BF9F05DE-305D-432D-A693-3687B11AB219}" type="presParOf" srcId="{CE3AC319-EBE9-4D7C-B9F9-89C0D1007993}" destId="{74B51F96-006D-4A84-8B87-2980459AD7A6}" srcOrd="1" destOrd="0" presId="urn:microsoft.com/office/officeart/2005/8/layout/hierarchy1"/>
    <dgm:cxn modelId="{8BADA580-5DDF-46EC-86E5-C301C49E7B2F}" type="presParOf" srcId="{74B51F96-006D-4A84-8B87-2980459AD7A6}" destId="{07969174-28B2-4D5E-BB4E-7F7932E4C9FE}" srcOrd="0" destOrd="0" presId="urn:microsoft.com/office/officeart/2005/8/layout/hierarchy1"/>
    <dgm:cxn modelId="{01665D68-613A-4510-BE1C-1694D4BE4ABC}" type="presParOf" srcId="{07969174-28B2-4D5E-BB4E-7F7932E4C9FE}" destId="{1BB7A40E-64EC-405E-88C0-0BD1F74CB6B0}" srcOrd="0" destOrd="0" presId="urn:microsoft.com/office/officeart/2005/8/layout/hierarchy1"/>
    <dgm:cxn modelId="{BCDDFDBC-6333-4C5A-8E66-910BF599332A}" type="presParOf" srcId="{07969174-28B2-4D5E-BB4E-7F7932E4C9FE}" destId="{0968EB9B-87CF-443D-819B-10005527677D}" srcOrd="1" destOrd="0" presId="urn:microsoft.com/office/officeart/2005/8/layout/hierarchy1"/>
    <dgm:cxn modelId="{6368605B-7E82-4AA3-938B-4E06145E053C}" type="presParOf" srcId="{74B51F96-006D-4A84-8B87-2980459AD7A6}" destId="{1C45979A-A005-4CDC-9531-1B10807F9806}" srcOrd="1" destOrd="0" presId="urn:microsoft.com/office/officeart/2005/8/layout/hierarchy1"/>
    <dgm:cxn modelId="{501EB0B2-4906-4941-9810-E0149DB15400}" type="presParOf" srcId="{781F66E2-83C4-4629-ABA8-D0205A7CCDA5}" destId="{AF32BDC1-C464-4358-9F3B-614A39FC08A1}" srcOrd="2" destOrd="0" presId="urn:microsoft.com/office/officeart/2005/8/layout/hierarchy1"/>
    <dgm:cxn modelId="{8B656362-A5BD-4CC9-90E1-7FA983A34CFF}" type="presParOf" srcId="{781F66E2-83C4-4629-ABA8-D0205A7CCDA5}" destId="{200C848F-45ED-4508-BF90-25E38CDF5606}" srcOrd="3" destOrd="0" presId="urn:microsoft.com/office/officeart/2005/8/layout/hierarchy1"/>
    <dgm:cxn modelId="{9901F8CE-B94F-42DF-9019-2704FE25F0A3}" type="presParOf" srcId="{200C848F-45ED-4508-BF90-25E38CDF5606}" destId="{6B66658E-4EB6-4720-AD45-3C1FE362C03D}" srcOrd="0" destOrd="0" presId="urn:microsoft.com/office/officeart/2005/8/layout/hierarchy1"/>
    <dgm:cxn modelId="{F32B318E-C1A8-4164-99C4-51AD543B454C}" type="presParOf" srcId="{6B66658E-4EB6-4720-AD45-3C1FE362C03D}" destId="{F190262C-8A1C-44D4-91B7-E7FA4D781D08}" srcOrd="0" destOrd="0" presId="urn:microsoft.com/office/officeart/2005/8/layout/hierarchy1"/>
    <dgm:cxn modelId="{BAA269E5-06E4-4FB7-9471-1B289CDA5E11}" type="presParOf" srcId="{6B66658E-4EB6-4720-AD45-3C1FE362C03D}" destId="{028C3BEC-9541-4B12-87C6-AC1D4DC5EB04}" srcOrd="1" destOrd="0" presId="urn:microsoft.com/office/officeart/2005/8/layout/hierarchy1"/>
    <dgm:cxn modelId="{D1036C6F-3DA6-4830-8728-10CBAA0616A8}" type="presParOf" srcId="{200C848F-45ED-4508-BF90-25E38CDF5606}" destId="{2365D95F-CC5B-4D45-A7F5-2B1F1EEBF612}" srcOrd="1" destOrd="0" presId="urn:microsoft.com/office/officeart/2005/8/layout/hierarchy1"/>
    <dgm:cxn modelId="{3236435E-B61B-41E6-9091-493B1C283541}" type="presParOf" srcId="{2365D95F-CC5B-4D45-A7F5-2B1F1EEBF612}" destId="{C07422CB-4330-4DF6-B42D-45EB943A2C1A}" srcOrd="0" destOrd="0" presId="urn:microsoft.com/office/officeart/2005/8/layout/hierarchy1"/>
    <dgm:cxn modelId="{21E31C3F-8C72-473A-A3E6-58F1E912679D}" type="presParOf" srcId="{2365D95F-CC5B-4D45-A7F5-2B1F1EEBF612}" destId="{FE320D08-83F9-4ABC-8CEF-C83D211F2AF6}" srcOrd="1" destOrd="0" presId="urn:microsoft.com/office/officeart/2005/8/layout/hierarchy1"/>
    <dgm:cxn modelId="{28E4850F-5F10-40AC-8578-BAFDF9430384}" type="presParOf" srcId="{FE320D08-83F9-4ABC-8CEF-C83D211F2AF6}" destId="{A1F405D5-B401-491D-A139-1B568820ADCB}" srcOrd="0" destOrd="0" presId="urn:microsoft.com/office/officeart/2005/8/layout/hierarchy1"/>
    <dgm:cxn modelId="{ED06A2EA-17E8-4FD5-9F2D-F9C24B3367B2}" type="presParOf" srcId="{A1F405D5-B401-491D-A139-1B568820ADCB}" destId="{768A0050-7D40-41EF-9C1D-13D0C3B18848}" srcOrd="0" destOrd="0" presId="urn:microsoft.com/office/officeart/2005/8/layout/hierarchy1"/>
    <dgm:cxn modelId="{1A7B410D-D326-4511-9074-05E6C492A253}" type="presParOf" srcId="{A1F405D5-B401-491D-A139-1B568820ADCB}" destId="{FE2591C9-2AEF-42DF-ABE3-264326C192F8}" srcOrd="1" destOrd="0" presId="urn:microsoft.com/office/officeart/2005/8/layout/hierarchy1"/>
    <dgm:cxn modelId="{65643922-4330-4F83-843F-6B30CCE17C25}" type="presParOf" srcId="{FE320D08-83F9-4ABC-8CEF-C83D211F2AF6}" destId="{7F998A11-D89B-4E95-A097-B44A97A1FDF2}" srcOrd="1" destOrd="0" presId="urn:microsoft.com/office/officeart/2005/8/layout/hierarchy1"/>
    <dgm:cxn modelId="{EDCB4068-B4F0-429A-88AA-C8F55552D9A7}" type="presParOf" srcId="{2D4534AA-816D-4376-A9DA-503FC878A43C}" destId="{922CB724-BC7C-4F05-AB4E-8D449DCDA866}" srcOrd="2" destOrd="0" presId="urn:microsoft.com/office/officeart/2005/8/layout/hierarchy1"/>
    <dgm:cxn modelId="{79C15381-71FB-4EC9-AD80-C5D65106D3DD}" type="presParOf" srcId="{922CB724-BC7C-4F05-AB4E-8D449DCDA866}" destId="{2BB249BF-FD3D-4CB9-BD1A-A331CA8171B1}" srcOrd="0" destOrd="0" presId="urn:microsoft.com/office/officeart/2005/8/layout/hierarchy1"/>
    <dgm:cxn modelId="{3746D3A6-7158-4F0C-A2AE-8F918F759258}" type="presParOf" srcId="{2BB249BF-FD3D-4CB9-BD1A-A331CA8171B1}" destId="{3E6048CD-E484-4FE1-BEB2-E011D96CD4D8}" srcOrd="0" destOrd="0" presId="urn:microsoft.com/office/officeart/2005/8/layout/hierarchy1"/>
    <dgm:cxn modelId="{18C3751D-8B25-444F-A5DE-F77A1532DA45}" type="presParOf" srcId="{2BB249BF-FD3D-4CB9-BD1A-A331CA8171B1}" destId="{F39AFE90-5DC1-4E6B-87F6-7E0502BF79CC}" srcOrd="1" destOrd="0" presId="urn:microsoft.com/office/officeart/2005/8/layout/hierarchy1"/>
    <dgm:cxn modelId="{86C19F02-98B5-4C8F-85D0-BC1DB5E2AA9F}" type="presParOf" srcId="{922CB724-BC7C-4F05-AB4E-8D449DCDA866}" destId="{0CD5C07B-47A0-4953-BD6F-4E161502BE1F}" srcOrd="1" destOrd="0" presId="urn:microsoft.com/office/officeart/2005/8/layout/hierarchy1"/>
    <dgm:cxn modelId="{D05DC202-51FB-4D34-B47A-3712CCF53E5B}" type="presParOf" srcId="{0CD5C07B-47A0-4953-BD6F-4E161502BE1F}" destId="{41BEDC7D-410B-4EF8-8393-711EF1F81071}" srcOrd="0" destOrd="0" presId="urn:microsoft.com/office/officeart/2005/8/layout/hierarchy1"/>
    <dgm:cxn modelId="{70578FC9-C4CA-461B-B1D1-9192B37DA4EE}" type="presParOf" srcId="{0CD5C07B-47A0-4953-BD6F-4E161502BE1F}" destId="{CFBC0EF9-A0A1-461C-A3D0-6DDA6F1B2714}" srcOrd="1" destOrd="0" presId="urn:microsoft.com/office/officeart/2005/8/layout/hierarchy1"/>
    <dgm:cxn modelId="{10E28E2B-B2AD-4AD0-90F2-F50246ED7D9D}" type="presParOf" srcId="{CFBC0EF9-A0A1-461C-A3D0-6DDA6F1B2714}" destId="{0C9D303E-DB4B-43A6-BE5C-B8C6B7FDE21F}" srcOrd="0" destOrd="0" presId="urn:microsoft.com/office/officeart/2005/8/layout/hierarchy1"/>
    <dgm:cxn modelId="{ECE27940-D4F5-481B-9613-AD770E1A61B0}" type="presParOf" srcId="{0C9D303E-DB4B-43A6-BE5C-B8C6B7FDE21F}" destId="{6A2650FA-F6C1-4B66-ABFA-108013EA77F5}" srcOrd="0" destOrd="0" presId="urn:microsoft.com/office/officeart/2005/8/layout/hierarchy1"/>
    <dgm:cxn modelId="{FE2532CF-6189-4631-A700-980E3230E458}" type="presParOf" srcId="{0C9D303E-DB4B-43A6-BE5C-B8C6B7FDE21F}" destId="{7D95B123-ED16-40F8-9704-96934B5679EE}" srcOrd="1" destOrd="0" presId="urn:microsoft.com/office/officeart/2005/8/layout/hierarchy1"/>
    <dgm:cxn modelId="{E5136C97-6222-4E60-BF7F-37FF14345A50}" type="presParOf" srcId="{CFBC0EF9-A0A1-461C-A3D0-6DDA6F1B2714}" destId="{8D42D2D8-0064-408C-B73F-50439E65CD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F26D32-2222-479F-930B-3BECDBDD796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50256F1-CC7E-414F-BDEA-553374055941}">
      <dgm:prSet phldrT="[Text]"/>
      <dgm:spPr/>
      <dgm:t>
        <a:bodyPr/>
        <a:lstStyle/>
        <a:p>
          <a:r>
            <a:rPr lang="en-GB" dirty="0"/>
            <a:t>Improving Attendance</a:t>
          </a:r>
        </a:p>
      </dgm:t>
    </dgm:pt>
    <dgm:pt modelId="{21D682DB-A030-4407-8DA4-AA19E1F3ABB2}" type="parTrans" cxnId="{2FCCE0AA-1C2C-4116-B17D-28284FC7B9E9}">
      <dgm:prSet/>
      <dgm:spPr/>
      <dgm:t>
        <a:bodyPr/>
        <a:lstStyle/>
        <a:p>
          <a:endParaRPr lang="en-GB"/>
        </a:p>
      </dgm:t>
    </dgm:pt>
    <dgm:pt modelId="{0DB0E0F3-874C-4CB7-A894-7105E6589452}" type="sibTrans" cxnId="{2FCCE0AA-1C2C-4116-B17D-28284FC7B9E9}">
      <dgm:prSet/>
      <dgm:spPr/>
      <dgm:t>
        <a:bodyPr/>
        <a:lstStyle/>
        <a:p>
          <a:endParaRPr lang="en-GB"/>
        </a:p>
      </dgm:t>
    </dgm:pt>
    <dgm:pt modelId="{19E49996-47EF-469A-872B-E78859B0E462}" type="asst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GB" sz="3000" i="1" dirty="0"/>
            <a:t>Owner/Leader</a:t>
          </a:r>
          <a:br>
            <a:rPr lang="en-GB" sz="3000" i="1" dirty="0"/>
          </a:br>
          <a:r>
            <a:rPr lang="en-GB" sz="2400" b="1" dirty="0"/>
            <a:t>Jane Bloggs</a:t>
          </a:r>
          <a:endParaRPr lang="en-GB" sz="3000" b="1" dirty="0"/>
        </a:p>
      </dgm:t>
    </dgm:pt>
    <dgm:pt modelId="{9A20D05E-9531-4F4B-A2A3-7DDED2E2306D}" type="parTrans" cxnId="{C946719B-5395-4891-8EBF-2466088ADA69}">
      <dgm:prSet/>
      <dgm:spPr/>
      <dgm:t>
        <a:bodyPr/>
        <a:lstStyle/>
        <a:p>
          <a:endParaRPr lang="en-GB"/>
        </a:p>
      </dgm:t>
    </dgm:pt>
    <dgm:pt modelId="{4BCEB42E-3949-4ABE-8FE8-016DAE9B5E37}" type="sibTrans" cxnId="{C946719B-5395-4891-8EBF-2466088ADA69}">
      <dgm:prSet/>
      <dgm:spPr/>
      <dgm:t>
        <a:bodyPr/>
        <a:lstStyle/>
        <a:p>
          <a:endParaRPr lang="en-GB"/>
        </a:p>
      </dgm:t>
    </dgm:pt>
    <dgm:pt modelId="{D070DB15-B528-4B82-8CA3-86246C6CFC00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3700" dirty="0"/>
            <a:t>Rationale</a:t>
          </a:r>
          <a:br>
            <a:rPr lang="en-GB" sz="1200" dirty="0"/>
          </a:br>
          <a:r>
            <a:rPr lang="en-GB" sz="1200" dirty="0"/>
            <a:t>Students not in school, particularly disadvantaged, make less progress and development. Particularly where the absence is persistent.</a:t>
          </a:r>
          <a:endParaRPr lang="en-GB" sz="3700" dirty="0"/>
        </a:p>
      </dgm:t>
    </dgm:pt>
    <dgm:pt modelId="{234C7812-4412-4E72-9AE2-542B1C750CA2}" type="parTrans" cxnId="{7BF394E1-B09A-4E3A-B317-C35760926F6E}">
      <dgm:prSet/>
      <dgm:spPr/>
      <dgm:t>
        <a:bodyPr/>
        <a:lstStyle/>
        <a:p>
          <a:endParaRPr lang="en-GB"/>
        </a:p>
      </dgm:t>
    </dgm:pt>
    <dgm:pt modelId="{D64A4158-4052-4FAB-B831-A59B87F8FB0A}" type="sibTrans" cxnId="{7BF394E1-B09A-4E3A-B317-C35760926F6E}">
      <dgm:prSet/>
      <dgm:spPr/>
      <dgm:t>
        <a:bodyPr/>
        <a:lstStyle/>
        <a:p>
          <a:endParaRPr lang="en-GB"/>
        </a:p>
      </dgm:t>
    </dgm:pt>
    <dgm:pt modelId="{71757782-08B8-4127-8CC4-7B408F36D439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3700" dirty="0"/>
            <a:t>Resources</a:t>
          </a:r>
          <a:br>
            <a:rPr lang="en-GB" sz="3700" dirty="0"/>
          </a:br>
          <a:r>
            <a:rPr lang="en-GB" sz="1200" dirty="0"/>
            <a:t>2 days per week EWO</a:t>
          </a:r>
        </a:p>
        <a:p>
          <a:r>
            <a:rPr lang="en-GB" sz="1200" dirty="0"/>
            <a:t>New attendance officer position</a:t>
          </a:r>
        </a:p>
        <a:p>
          <a:endParaRPr lang="en-GB" sz="1200" dirty="0"/>
        </a:p>
      </dgm:t>
    </dgm:pt>
    <dgm:pt modelId="{86CEBABD-DDBD-4740-9040-DE0D0509A5CE}" type="parTrans" cxnId="{A3958391-ECC2-49F7-97EB-6DA03987ED79}">
      <dgm:prSet/>
      <dgm:spPr/>
      <dgm:t>
        <a:bodyPr/>
        <a:lstStyle/>
        <a:p>
          <a:endParaRPr lang="en-GB"/>
        </a:p>
      </dgm:t>
    </dgm:pt>
    <dgm:pt modelId="{08ADE647-6F54-4A72-8581-B3D21E532200}" type="sibTrans" cxnId="{A3958391-ECC2-49F7-97EB-6DA03987ED79}">
      <dgm:prSet/>
      <dgm:spPr/>
      <dgm:t>
        <a:bodyPr/>
        <a:lstStyle/>
        <a:p>
          <a:endParaRPr lang="en-GB"/>
        </a:p>
      </dgm:t>
    </dgm:pt>
    <dgm:pt modelId="{11C02AF8-5609-4F63-AC4B-22F769423DED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GB" sz="3700" dirty="0"/>
            <a:t>Monitoring</a:t>
          </a:r>
          <a:br>
            <a:rPr lang="en-GB" sz="3700" dirty="0"/>
          </a:br>
          <a:r>
            <a:rPr lang="en-GB" sz="1200" dirty="0"/>
            <a:t>Weekly by DHT and SLT</a:t>
          </a:r>
        </a:p>
        <a:p>
          <a:r>
            <a:rPr lang="en-GB" sz="1200" dirty="0"/>
            <a:t>Half termly by EWO</a:t>
          </a:r>
        </a:p>
        <a:p>
          <a:r>
            <a:rPr lang="en-GB" sz="1200" dirty="0"/>
            <a:t>Termly at Governors meeting</a:t>
          </a:r>
        </a:p>
      </dgm:t>
    </dgm:pt>
    <dgm:pt modelId="{810F6E15-3D45-417A-A6FB-E739BE6AC9D2}" type="parTrans" cxnId="{E9F52894-2392-4AEC-87D1-879E382960A4}">
      <dgm:prSet/>
      <dgm:spPr/>
      <dgm:t>
        <a:bodyPr/>
        <a:lstStyle/>
        <a:p>
          <a:endParaRPr lang="en-GB"/>
        </a:p>
      </dgm:t>
    </dgm:pt>
    <dgm:pt modelId="{D6A11FC9-9C82-45E5-9BA8-516DB84845CC}" type="sibTrans" cxnId="{E9F52894-2392-4AEC-87D1-879E382960A4}">
      <dgm:prSet/>
      <dgm:spPr/>
      <dgm:t>
        <a:bodyPr/>
        <a:lstStyle/>
        <a:p>
          <a:endParaRPr lang="en-GB"/>
        </a:p>
      </dgm:t>
    </dgm:pt>
    <dgm:pt modelId="{243DB5ED-00A6-4FF2-85F1-A02FDE9504DB}" type="asst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GB" sz="3200" i="1" dirty="0"/>
            <a:t>Supported by</a:t>
          </a:r>
          <a:br>
            <a:rPr lang="en-GB" sz="3200" i="1" dirty="0"/>
          </a:br>
          <a:r>
            <a:rPr lang="en-GB" sz="2400" b="1" dirty="0"/>
            <a:t>John Doe</a:t>
          </a:r>
          <a:endParaRPr lang="en-GB" sz="3200" b="1" dirty="0"/>
        </a:p>
      </dgm:t>
    </dgm:pt>
    <dgm:pt modelId="{7F8BAF7E-5F64-4A02-9BB1-41128124821B}" type="parTrans" cxnId="{0941311B-3BE2-4681-A036-79152AC7D520}">
      <dgm:prSet/>
      <dgm:spPr/>
      <dgm:t>
        <a:bodyPr/>
        <a:lstStyle/>
        <a:p>
          <a:endParaRPr lang="en-GB"/>
        </a:p>
      </dgm:t>
    </dgm:pt>
    <dgm:pt modelId="{4432083A-5476-4D10-8009-AAC9655EF7DA}" type="sibTrans" cxnId="{0941311B-3BE2-4681-A036-79152AC7D520}">
      <dgm:prSet/>
      <dgm:spPr/>
      <dgm:t>
        <a:bodyPr/>
        <a:lstStyle/>
        <a:p>
          <a:endParaRPr lang="en-GB"/>
        </a:p>
      </dgm:t>
    </dgm:pt>
    <dgm:pt modelId="{7AE39C3F-F8BF-47A6-9182-A7591562220E}" type="pres">
      <dgm:prSet presAssocID="{B4F26D32-2222-479F-930B-3BECDBDD796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76AF275-F175-460B-A19C-99E413DE9140}" type="pres">
      <dgm:prSet presAssocID="{050256F1-CC7E-414F-BDEA-553374055941}" presName="hierRoot1" presStyleCnt="0">
        <dgm:presLayoutVars>
          <dgm:hierBranch val="init"/>
        </dgm:presLayoutVars>
      </dgm:prSet>
      <dgm:spPr/>
    </dgm:pt>
    <dgm:pt modelId="{209B85C9-91F3-47C4-87A6-FD2A044FDFCE}" type="pres">
      <dgm:prSet presAssocID="{050256F1-CC7E-414F-BDEA-553374055941}" presName="rootComposite1" presStyleCnt="0"/>
      <dgm:spPr/>
    </dgm:pt>
    <dgm:pt modelId="{A1F85947-D763-47CE-84D5-E66176DE1F25}" type="pres">
      <dgm:prSet presAssocID="{050256F1-CC7E-414F-BDEA-553374055941}" presName="rootText1" presStyleLbl="node0" presStyleIdx="0" presStyleCnt="1">
        <dgm:presLayoutVars>
          <dgm:chPref val="3"/>
        </dgm:presLayoutVars>
      </dgm:prSet>
      <dgm:spPr/>
    </dgm:pt>
    <dgm:pt modelId="{52BED5CA-7F6E-4123-9911-BAF89FFC448E}" type="pres">
      <dgm:prSet presAssocID="{050256F1-CC7E-414F-BDEA-553374055941}" presName="rootConnector1" presStyleLbl="node1" presStyleIdx="0" presStyleCnt="0"/>
      <dgm:spPr/>
    </dgm:pt>
    <dgm:pt modelId="{455660AA-2E19-4486-B52F-70A2AC7353D4}" type="pres">
      <dgm:prSet presAssocID="{050256F1-CC7E-414F-BDEA-553374055941}" presName="hierChild2" presStyleCnt="0"/>
      <dgm:spPr/>
    </dgm:pt>
    <dgm:pt modelId="{6D81A717-1999-4AD4-B6B7-746E880C4024}" type="pres">
      <dgm:prSet presAssocID="{234C7812-4412-4E72-9AE2-542B1C750CA2}" presName="Name37" presStyleLbl="parChTrans1D2" presStyleIdx="0" presStyleCnt="5"/>
      <dgm:spPr/>
    </dgm:pt>
    <dgm:pt modelId="{87EB0561-CA3B-44EB-B583-1F477C595B67}" type="pres">
      <dgm:prSet presAssocID="{D070DB15-B528-4B82-8CA3-86246C6CFC00}" presName="hierRoot2" presStyleCnt="0">
        <dgm:presLayoutVars>
          <dgm:hierBranch val="init"/>
        </dgm:presLayoutVars>
      </dgm:prSet>
      <dgm:spPr/>
    </dgm:pt>
    <dgm:pt modelId="{B77ACD2F-3329-4A27-BECB-FDED4284A411}" type="pres">
      <dgm:prSet presAssocID="{D070DB15-B528-4B82-8CA3-86246C6CFC00}" presName="rootComposite" presStyleCnt="0"/>
      <dgm:spPr/>
    </dgm:pt>
    <dgm:pt modelId="{27FC364A-37B7-492D-8026-A6ED2303B07A}" type="pres">
      <dgm:prSet presAssocID="{D070DB15-B528-4B82-8CA3-86246C6CFC00}" presName="rootText" presStyleLbl="node2" presStyleIdx="0" presStyleCnt="3">
        <dgm:presLayoutVars>
          <dgm:chPref val="3"/>
        </dgm:presLayoutVars>
      </dgm:prSet>
      <dgm:spPr/>
    </dgm:pt>
    <dgm:pt modelId="{C7BCC273-F1F3-4572-A0E7-890A6E821C18}" type="pres">
      <dgm:prSet presAssocID="{D070DB15-B528-4B82-8CA3-86246C6CFC00}" presName="rootConnector" presStyleLbl="node2" presStyleIdx="0" presStyleCnt="3"/>
      <dgm:spPr/>
    </dgm:pt>
    <dgm:pt modelId="{6D35E064-E244-4B49-A469-86BB7453C500}" type="pres">
      <dgm:prSet presAssocID="{D070DB15-B528-4B82-8CA3-86246C6CFC00}" presName="hierChild4" presStyleCnt="0"/>
      <dgm:spPr/>
    </dgm:pt>
    <dgm:pt modelId="{665E7E3A-F8ED-4A72-999D-3778FD441DED}" type="pres">
      <dgm:prSet presAssocID="{D070DB15-B528-4B82-8CA3-86246C6CFC00}" presName="hierChild5" presStyleCnt="0"/>
      <dgm:spPr/>
    </dgm:pt>
    <dgm:pt modelId="{FD6001FA-BE0D-4FD1-9650-6DD2738F7DBB}" type="pres">
      <dgm:prSet presAssocID="{86CEBABD-DDBD-4740-9040-DE0D0509A5CE}" presName="Name37" presStyleLbl="parChTrans1D2" presStyleIdx="1" presStyleCnt="5"/>
      <dgm:spPr/>
    </dgm:pt>
    <dgm:pt modelId="{26D34CE0-C0D4-4679-B20F-BB20938A1948}" type="pres">
      <dgm:prSet presAssocID="{71757782-08B8-4127-8CC4-7B408F36D439}" presName="hierRoot2" presStyleCnt="0">
        <dgm:presLayoutVars>
          <dgm:hierBranch val="init"/>
        </dgm:presLayoutVars>
      </dgm:prSet>
      <dgm:spPr/>
    </dgm:pt>
    <dgm:pt modelId="{641A05CE-433C-42F9-AB8B-D518DCDD0C49}" type="pres">
      <dgm:prSet presAssocID="{71757782-08B8-4127-8CC4-7B408F36D439}" presName="rootComposite" presStyleCnt="0"/>
      <dgm:spPr/>
    </dgm:pt>
    <dgm:pt modelId="{D3AE1AAF-E020-43CA-87AC-275AC72EA057}" type="pres">
      <dgm:prSet presAssocID="{71757782-08B8-4127-8CC4-7B408F36D439}" presName="rootText" presStyleLbl="node2" presStyleIdx="1" presStyleCnt="3">
        <dgm:presLayoutVars>
          <dgm:chPref val="3"/>
        </dgm:presLayoutVars>
      </dgm:prSet>
      <dgm:spPr/>
    </dgm:pt>
    <dgm:pt modelId="{9B4EFE74-9345-445A-A783-CC744FE23C8F}" type="pres">
      <dgm:prSet presAssocID="{71757782-08B8-4127-8CC4-7B408F36D439}" presName="rootConnector" presStyleLbl="node2" presStyleIdx="1" presStyleCnt="3"/>
      <dgm:spPr/>
    </dgm:pt>
    <dgm:pt modelId="{A574CB43-9366-445E-B3FF-2CA9ED9709D5}" type="pres">
      <dgm:prSet presAssocID="{71757782-08B8-4127-8CC4-7B408F36D439}" presName="hierChild4" presStyleCnt="0"/>
      <dgm:spPr/>
    </dgm:pt>
    <dgm:pt modelId="{2AD58A61-C69A-44CA-9D91-EFCC51C960E8}" type="pres">
      <dgm:prSet presAssocID="{71757782-08B8-4127-8CC4-7B408F36D439}" presName="hierChild5" presStyleCnt="0"/>
      <dgm:spPr/>
    </dgm:pt>
    <dgm:pt modelId="{C30B1F01-8E69-4784-A621-34D10602037B}" type="pres">
      <dgm:prSet presAssocID="{810F6E15-3D45-417A-A6FB-E739BE6AC9D2}" presName="Name37" presStyleLbl="parChTrans1D2" presStyleIdx="2" presStyleCnt="5"/>
      <dgm:spPr/>
    </dgm:pt>
    <dgm:pt modelId="{97AEB751-5CAE-4C6C-B9BB-88FEBF50B630}" type="pres">
      <dgm:prSet presAssocID="{11C02AF8-5609-4F63-AC4B-22F769423DED}" presName="hierRoot2" presStyleCnt="0">
        <dgm:presLayoutVars>
          <dgm:hierBranch val="init"/>
        </dgm:presLayoutVars>
      </dgm:prSet>
      <dgm:spPr/>
    </dgm:pt>
    <dgm:pt modelId="{888768A3-E754-4AF6-81EB-8E533122BEEA}" type="pres">
      <dgm:prSet presAssocID="{11C02AF8-5609-4F63-AC4B-22F769423DED}" presName="rootComposite" presStyleCnt="0"/>
      <dgm:spPr/>
    </dgm:pt>
    <dgm:pt modelId="{2B6AC00E-026B-4B8E-9701-859BA4F39D49}" type="pres">
      <dgm:prSet presAssocID="{11C02AF8-5609-4F63-AC4B-22F769423DED}" presName="rootText" presStyleLbl="node2" presStyleIdx="2" presStyleCnt="3">
        <dgm:presLayoutVars>
          <dgm:chPref val="3"/>
        </dgm:presLayoutVars>
      </dgm:prSet>
      <dgm:spPr/>
    </dgm:pt>
    <dgm:pt modelId="{A23134CD-0AC6-4055-9F8D-157A3D089A29}" type="pres">
      <dgm:prSet presAssocID="{11C02AF8-5609-4F63-AC4B-22F769423DED}" presName="rootConnector" presStyleLbl="node2" presStyleIdx="2" presStyleCnt="3"/>
      <dgm:spPr/>
    </dgm:pt>
    <dgm:pt modelId="{FDEA0FF7-7ED5-409F-B9EB-E05EA1743980}" type="pres">
      <dgm:prSet presAssocID="{11C02AF8-5609-4F63-AC4B-22F769423DED}" presName="hierChild4" presStyleCnt="0"/>
      <dgm:spPr/>
    </dgm:pt>
    <dgm:pt modelId="{9082F2FD-8F32-4DF0-84A4-008A4A05DCC7}" type="pres">
      <dgm:prSet presAssocID="{11C02AF8-5609-4F63-AC4B-22F769423DED}" presName="hierChild5" presStyleCnt="0"/>
      <dgm:spPr/>
    </dgm:pt>
    <dgm:pt modelId="{42526A40-127C-493F-894F-9D0D77334AB9}" type="pres">
      <dgm:prSet presAssocID="{050256F1-CC7E-414F-BDEA-553374055941}" presName="hierChild3" presStyleCnt="0"/>
      <dgm:spPr/>
    </dgm:pt>
    <dgm:pt modelId="{55366B48-26A5-4D96-9D45-58AA0F269066}" type="pres">
      <dgm:prSet presAssocID="{9A20D05E-9531-4F4B-A2A3-7DDED2E2306D}" presName="Name111" presStyleLbl="parChTrans1D2" presStyleIdx="3" presStyleCnt="5"/>
      <dgm:spPr/>
    </dgm:pt>
    <dgm:pt modelId="{7C8E1BF8-54EF-44CC-8BF0-17972D5D91EC}" type="pres">
      <dgm:prSet presAssocID="{19E49996-47EF-469A-872B-E78859B0E462}" presName="hierRoot3" presStyleCnt="0">
        <dgm:presLayoutVars>
          <dgm:hierBranch val="init"/>
        </dgm:presLayoutVars>
      </dgm:prSet>
      <dgm:spPr/>
    </dgm:pt>
    <dgm:pt modelId="{951617DC-45CA-4707-8861-2F62A16A4D32}" type="pres">
      <dgm:prSet presAssocID="{19E49996-47EF-469A-872B-E78859B0E462}" presName="rootComposite3" presStyleCnt="0"/>
      <dgm:spPr/>
    </dgm:pt>
    <dgm:pt modelId="{B129ECA5-E847-4356-8B01-99703D9146EE}" type="pres">
      <dgm:prSet presAssocID="{19E49996-47EF-469A-872B-E78859B0E462}" presName="rootText3" presStyleLbl="asst1" presStyleIdx="0" presStyleCnt="2">
        <dgm:presLayoutVars>
          <dgm:chPref val="3"/>
        </dgm:presLayoutVars>
      </dgm:prSet>
      <dgm:spPr/>
    </dgm:pt>
    <dgm:pt modelId="{758454A5-9433-47D7-9B1D-198E729BEAAB}" type="pres">
      <dgm:prSet presAssocID="{19E49996-47EF-469A-872B-E78859B0E462}" presName="rootConnector3" presStyleLbl="asst1" presStyleIdx="0" presStyleCnt="2"/>
      <dgm:spPr/>
    </dgm:pt>
    <dgm:pt modelId="{25EA0805-5E55-49ED-8646-DB308E19D4CC}" type="pres">
      <dgm:prSet presAssocID="{19E49996-47EF-469A-872B-E78859B0E462}" presName="hierChild6" presStyleCnt="0"/>
      <dgm:spPr/>
    </dgm:pt>
    <dgm:pt modelId="{519C7797-D54D-4CA0-BD39-9468EC5FC470}" type="pres">
      <dgm:prSet presAssocID="{19E49996-47EF-469A-872B-E78859B0E462}" presName="hierChild7" presStyleCnt="0"/>
      <dgm:spPr/>
    </dgm:pt>
    <dgm:pt modelId="{097DB62C-E5C7-470B-9845-5332C4764B51}" type="pres">
      <dgm:prSet presAssocID="{7F8BAF7E-5F64-4A02-9BB1-41128124821B}" presName="Name111" presStyleLbl="parChTrans1D2" presStyleIdx="4" presStyleCnt="5"/>
      <dgm:spPr/>
    </dgm:pt>
    <dgm:pt modelId="{725BC849-D7D2-4065-B601-839B1B6706D2}" type="pres">
      <dgm:prSet presAssocID="{243DB5ED-00A6-4FF2-85F1-A02FDE9504DB}" presName="hierRoot3" presStyleCnt="0">
        <dgm:presLayoutVars>
          <dgm:hierBranch val="init"/>
        </dgm:presLayoutVars>
      </dgm:prSet>
      <dgm:spPr/>
    </dgm:pt>
    <dgm:pt modelId="{FE9527BA-4450-4FA7-ABF3-33282497CAC9}" type="pres">
      <dgm:prSet presAssocID="{243DB5ED-00A6-4FF2-85F1-A02FDE9504DB}" presName="rootComposite3" presStyleCnt="0"/>
      <dgm:spPr/>
    </dgm:pt>
    <dgm:pt modelId="{BBBF9250-F51A-40E1-8E6B-1BC6164EDE28}" type="pres">
      <dgm:prSet presAssocID="{243DB5ED-00A6-4FF2-85F1-A02FDE9504DB}" presName="rootText3" presStyleLbl="asst1" presStyleIdx="1" presStyleCnt="2">
        <dgm:presLayoutVars>
          <dgm:chPref val="3"/>
        </dgm:presLayoutVars>
      </dgm:prSet>
      <dgm:spPr/>
    </dgm:pt>
    <dgm:pt modelId="{59708F0F-31AB-4E9F-A2CB-C291204CB2DB}" type="pres">
      <dgm:prSet presAssocID="{243DB5ED-00A6-4FF2-85F1-A02FDE9504DB}" presName="rootConnector3" presStyleLbl="asst1" presStyleIdx="1" presStyleCnt="2"/>
      <dgm:spPr/>
    </dgm:pt>
    <dgm:pt modelId="{C6295F01-5BC2-413D-BD87-15A1DE4F26CA}" type="pres">
      <dgm:prSet presAssocID="{243DB5ED-00A6-4FF2-85F1-A02FDE9504DB}" presName="hierChild6" presStyleCnt="0"/>
      <dgm:spPr/>
    </dgm:pt>
    <dgm:pt modelId="{9610693B-543D-43D6-BDD6-DE3FC90C5378}" type="pres">
      <dgm:prSet presAssocID="{243DB5ED-00A6-4FF2-85F1-A02FDE9504DB}" presName="hierChild7" presStyleCnt="0"/>
      <dgm:spPr/>
    </dgm:pt>
  </dgm:ptLst>
  <dgm:cxnLst>
    <dgm:cxn modelId="{0941311B-3BE2-4681-A036-79152AC7D520}" srcId="{050256F1-CC7E-414F-BDEA-553374055941}" destId="{243DB5ED-00A6-4FF2-85F1-A02FDE9504DB}" srcOrd="1" destOrd="0" parTransId="{7F8BAF7E-5F64-4A02-9BB1-41128124821B}" sibTransId="{4432083A-5476-4D10-8009-AAC9655EF7DA}"/>
    <dgm:cxn modelId="{11260D2B-B6B6-4022-892C-C034A971B02B}" type="presOf" srcId="{B4F26D32-2222-479F-930B-3BECDBDD7967}" destId="{7AE39C3F-F8BF-47A6-9182-A7591562220E}" srcOrd="0" destOrd="0" presId="urn:microsoft.com/office/officeart/2005/8/layout/orgChart1"/>
    <dgm:cxn modelId="{557A6A2F-782B-4EC6-A36F-63EFBF4E0241}" type="presOf" srcId="{D070DB15-B528-4B82-8CA3-86246C6CFC00}" destId="{27FC364A-37B7-492D-8026-A6ED2303B07A}" srcOrd="0" destOrd="0" presId="urn:microsoft.com/office/officeart/2005/8/layout/orgChart1"/>
    <dgm:cxn modelId="{A0019832-C3DB-403B-9C77-2C61A70E32C6}" type="presOf" srcId="{71757782-08B8-4127-8CC4-7B408F36D439}" destId="{9B4EFE74-9345-445A-A783-CC744FE23C8F}" srcOrd="1" destOrd="0" presId="urn:microsoft.com/office/officeart/2005/8/layout/orgChart1"/>
    <dgm:cxn modelId="{36F24B46-8F3E-4C15-B559-E7661B0702B9}" type="presOf" srcId="{9A20D05E-9531-4F4B-A2A3-7DDED2E2306D}" destId="{55366B48-26A5-4D96-9D45-58AA0F269066}" srcOrd="0" destOrd="0" presId="urn:microsoft.com/office/officeart/2005/8/layout/orgChart1"/>
    <dgm:cxn modelId="{45631167-7A40-4D47-874D-71B010ADCE97}" type="presOf" srcId="{050256F1-CC7E-414F-BDEA-553374055941}" destId="{52BED5CA-7F6E-4123-9911-BAF89FFC448E}" srcOrd="1" destOrd="0" presId="urn:microsoft.com/office/officeart/2005/8/layout/orgChart1"/>
    <dgm:cxn modelId="{ACC31349-ADCE-4D34-9758-666E2D9BD4FF}" type="presOf" srcId="{86CEBABD-DDBD-4740-9040-DE0D0509A5CE}" destId="{FD6001FA-BE0D-4FD1-9650-6DD2738F7DBB}" srcOrd="0" destOrd="0" presId="urn:microsoft.com/office/officeart/2005/8/layout/orgChart1"/>
    <dgm:cxn modelId="{E1447F6A-4720-4A64-9E90-45D651181D4E}" type="presOf" srcId="{243DB5ED-00A6-4FF2-85F1-A02FDE9504DB}" destId="{BBBF9250-F51A-40E1-8E6B-1BC6164EDE28}" srcOrd="0" destOrd="0" presId="urn:microsoft.com/office/officeart/2005/8/layout/orgChart1"/>
    <dgm:cxn modelId="{BBBE4E5A-1A47-43DC-A401-76A60EC81972}" type="presOf" srcId="{7F8BAF7E-5F64-4A02-9BB1-41128124821B}" destId="{097DB62C-E5C7-470B-9845-5332C4764B51}" srcOrd="0" destOrd="0" presId="urn:microsoft.com/office/officeart/2005/8/layout/orgChart1"/>
    <dgm:cxn modelId="{A3958391-ECC2-49F7-97EB-6DA03987ED79}" srcId="{050256F1-CC7E-414F-BDEA-553374055941}" destId="{71757782-08B8-4127-8CC4-7B408F36D439}" srcOrd="3" destOrd="0" parTransId="{86CEBABD-DDBD-4740-9040-DE0D0509A5CE}" sibTransId="{08ADE647-6F54-4A72-8581-B3D21E532200}"/>
    <dgm:cxn modelId="{E9F52894-2392-4AEC-87D1-879E382960A4}" srcId="{050256F1-CC7E-414F-BDEA-553374055941}" destId="{11C02AF8-5609-4F63-AC4B-22F769423DED}" srcOrd="4" destOrd="0" parTransId="{810F6E15-3D45-417A-A6FB-E739BE6AC9D2}" sibTransId="{D6A11FC9-9C82-45E5-9BA8-516DB84845CC}"/>
    <dgm:cxn modelId="{C946719B-5395-4891-8EBF-2466088ADA69}" srcId="{050256F1-CC7E-414F-BDEA-553374055941}" destId="{19E49996-47EF-469A-872B-E78859B0E462}" srcOrd="0" destOrd="0" parTransId="{9A20D05E-9531-4F4B-A2A3-7DDED2E2306D}" sibTransId="{4BCEB42E-3949-4ABE-8FE8-016DAE9B5E37}"/>
    <dgm:cxn modelId="{059516A7-C2C7-425D-972B-D3B42D90947C}" type="presOf" srcId="{19E49996-47EF-469A-872B-E78859B0E462}" destId="{B129ECA5-E847-4356-8B01-99703D9146EE}" srcOrd="0" destOrd="0" presId="urn:microsoft.com/office/officeart/2005/8/layout/orgChart1"/>
    <dgm:cxn modelId="{2FCCE0AA-1C2C-4116-B17D-28284FC7B9E9}" srcId="{B4F26D32-2222-479F-930B-3BECDBDD7967}" destId="{050256F1-CC7E-414F-BDEA-553374055941}" srcOrd="0" destOrd="0" parTransId="{21D682DB-A030-4407-8DA4-AA19E1F3ABB2}" sibTransId="{0DB0E0F3-874C-4CB7-A894-7105E6589452}"/>
    <dgm:cxn modelId="{E517EDAA-BDD5-489D-87ED-690E18E4E5ED}" type="presOf" srcId="{810F6E15-3D45-417A-A6FB-E739BE6AC9D2}" destId="{C30B1F01-8E69-4784-A621-34D10602037B}" srcOrd="0" destOrd="0" presId="urn:microsoft.com/office/officeart/2005/8/layout/orgChart1"/>
    <dgm:cxn modelId="{31B9F5AC-B29D-43F7-8C63-BBEC317660DA}" type="presOf" srcId="{050256F1-CC7E-414F-BDEA-553374055941}" destId="{A1F85947-D763-47CE-84D5-E66176DE1F25}" srcOrd="0" destOrd="0" presId="urn:microsoft.com/office/officeart/2005/8/layout/orgChart1"/>
    <dgm:cxn modelId="{39F20AB8-4680-4768-8E95-2720D5AB0FB1}" type="presOf" srcId="{D070DB15-B528-4B82-8CA3-86246C6CFC00}" destId="{C7BCC273-F1F3-4572-A0E7-890A6E821C18}" srcOrd="1" destOrd="0" presId="urn:microsoft.com/office/officeart/2005/8/layout/orgChart1"/>
    <dgm:cxn modelId="{5A87B4C7-A22E-4F5C-9471-E16880752CAF}" type="presOf" srcId="{11C02AF8-5609-4F63-AC4B-22F769423DED}" destId="{2B6AC00E-026B-4B8E-9701-859BA4F39D49}" srcOrd="0" destOrd="0" presId="urn:microsoft.com/office/officeart/2005/8/layout/orgChart1"/>
    <dgm:cxn modelId="{EAD17CCB-F2A5-4194-A903-A92A198D9958}" type="presOf" srcId="{243DB5ED-00A6-4FF2-85F1-A02FDE9504DB}" destId="{59708F0F-31AB-4E9F-A2CB-C291204CB2DB}" srcOrd="1" destOrd="0" presId="urn:microsoft.com/office/officeart/2005/8/layout/orgChart1"/>
    <dgm:cxn modelId="{6AF8F7D9-D012-4536-8627-B6127F68FF03}" type="presOf" srcId="{11C02AF8-5609-4F63-AC4B-22F769423DED}" destId="{A23134CD-0AC6-4055-9F8D-157A3D089A29}" srcOrd="1" destOrd="0" presId="urn:microsoft.com/office/officeart/2005/8/layout/orgChart1"/>
    <dgm:cxn modelId="{7BF394E1-B09A-4E3A-B317-C35760926F6E}" srcId="{050256F1-CC7E-414F-BDEA-553374055941}" destId="{D070DB15-B528-4B82-8CA3-86246C6CFC00}" srcOrd="2" destOrd="0" parTransId="{234C7812-4412-4E72-9AE2-542B1C750CA2}" sibTransId="{D64A4158-4052-4FAB-B831-A59B87F8FB0A}"/>
    <dgm:cxn modelId="{1E3A38E7-7ACE-45DA-A720-EBFABB99A4F5}" type="presOf" srcId="{19E49996-47EF-469A-872B-E78859B0E462}" destId="{758454A5-9433-47D7-9B1D-198E729BEAAB}" srcOrd="1" destOrd="0" presId="urn:microsoft.com/office/officeart/2005/8/layout/orgChart1"/>
    <dgm:cxn modelId="{B82953E8-E789-40A7-AD59-A49B7F777DC4}" type="presOf" srcId="{234C7812-4412-4E72-9AE2-542B1C750CA2}" destId="{6D81A717-1999-4AD4-B6B7-746E880C4024}" srcOrd="0" destOrd="0" presId="urn:microsoft.com/office/officeart/2005/8/layout/orgChart1"/>
    <dgm:cxn modelId="{251469F3-973B-4805-A80D-ADBA87B81464}" type="presOf" srcId="{71757782-08B8-4127-8CC4-7B408F36D439}" destId="{D3AE1AAF-E020-43CA-87AC-275AC72EA057}" srcOrd="0" destOrd="0" presId="urn:microsoft.com/office/officeart/2005/8/layout/orgChart1"/>
    <dgm:cxn modelId="{B8E2EB7D-1149-485B-BAB7-273E9948AE78}" type="presParOf" srcId="{7AE39C3F-F8BF-47A6-9182-A7591562220E}" destId="{276AF275-F175-460B-A19C-99E413DE9140}" srcOrd="0" destOrd="0" presId="urn:microsoft.com/office/officeart/2005/8/layout/orgChart1"/>
    <dgm:cxn modelId="{6FBC0C0F-8F58-4F2B-AF6B-9848F4CE7040}" type="presParOf" srcId="{276AF275-F175-460B-A19C-99E413DE9140}" destId="{209B85C9-91F3-47C4-87A6-FD2A044FDFCE}" srcOrd="0" destOrd="0" presId="urn:microsoft.com/office/officeart/2005/8/layout/orgChart1"/>
    <dgm:cxn modelId="{CAB58DC3-3197-4BDF-8115-F4CDA978460C}" type="presParOf" srcId="{209B85C9-91F3-47C4-87A6-FD2A044FDFCE}" destId="{A1F85947-D763-47CE-84D5-E66176DE1F25}" srcOrd="0" destOrd="0" presId="urn:microsoft.com/office/officeart/2005/8/layout/orgChart1"/>
    <dgm:cxn modelId="{DD793AC4-BD3E-43A6-9FCE-018BA6DC0416}" type="presParOf" srcId="{209B85C9-91F3-47C4-87A6-FD2A044FDFCE}" destId="{52BED5CA-7F6E-4123-9911-BAF89FFC448E}" srcOrd="1" destOrd="0" presId="urn:microsoft.com/office/officeart/2005/8/layout/orgChart1"/>
    <dgm:cxn modelId="{12E3A94B-7FF4-4B55-BE9F-8371A1D31D3D}" type="presParOf" srcId="{276AF275-F175-460B-A19C-99E413DE9140}" destId="{455660AA-2E19-4486-B52F-70A2AC7353D4}" srcOrd="1" destOrd="0" presId="urn:microsoft.com/office/officeart/2005/8/layout/orgChart1"/>
    <dgm:cxn modelId="{40284796-9C0D-4B9E-94CF-B6AF5BC437DD}" type="presParOf" srcId="{455660AA-2E19-4486-B52F-70A2AC7353D4}" destId="{6D81A717-1999-4AD4-B6B7-746E880C4024}" srcOrd="0" destOrd="0" presId="urn:microsoft.com/office/officeart/2005/8/layout/orgChart1"/>
    <dgm:cxn modelId="{F5A2BB44-09DB-48CA-9898-978D2E5D57C7}" type="presParOf" srcId="{455660AA-2E19-4486-B52F-70A2AC7353D4}" destId="{87EB0561-CA3B-44EB-B583-1F477C595B67}" srcOrd="1" destOrd="0" presId="urn:microsoft.com/office/officeart/2005/8/layout/orgChart1"/>
    <dgm:cxn modelId="{10722010-C4F7-4799-A0A4-E7CF4EDB9C58}" type="presParOf" srcId="{87EB0561-CA3B-44EB-B583-1F477C595B67}" destId="{B77ACD2F-3329-4A27-BECB-FDED4284A411}" srcOrd="0" destOrd="0" presId="urn:microsoft.com/office/officeart/2005/8/layout/orgChart1"/>
    <dgm:cxn modelId="{C8C09AED-2983-4711-9C5A-DFD4FC8ED9FE}" type="presParOf" srcId="{B77ACD2F-3329-4A27-BECB-FDED4284A411}" destId="{27FC364A-37B7-492D-8026-A6ED2303B07A}" srcOrd="0" destOrd="0" presId="urn:microsoft.com/office/officeart/2005/8/layout/orgChart1"/>
    <dgm:cxn modelId="{C4C67F71-7780-4C07-A326-75B2A66A5AE7}" type="presParOf" srcId="{B77ACD2F-3329-4A27-BECB-FDED4284A411}" destId="{C7BCC273-F1F3-4572-A0E7-890A6E821C18}" srcOrd="1" destOrd="0" presId="urn:microsoft.com/office/officeart/2005/8/layout/orgChart1"/>
    <dgm:cxn modelId="{57DA59C5-6156-4299-A0D4-52B55909C8D7}" type="presParOf" srcId="{87EB0561-CA3B-44EB-B583-1F477C595B67}" destId="{6D35E064-E244-4B49-A469-86BB7453C500}" srcOrd="1" destOrd="0" presId="urn:microsoft.com/office/officeart/2005/8/layout/orgChart1"/>
    <dgm:cxn modelId="{10A05DD9-B960-46FC-8083-1AE316CEB92E}" type="presParOf" srcId="{87EB0561-CA3B-44EB-B583-1F477C595B67}" destId="{665E7E3A-F8ED-4A72-999D-3778FD441DED}" srcOrd="2" destOrd="0" presId="urn:microsoft.com/office/officeart/2005/8/layout/orgChart1"/>
    <dgm:cxn modelId="{F35A12E5-4F60-43BB-B989-2C767E9078F0}" type="presParOf" srcId="{455660AA-2E19-4486-B52F-70A2AC7353D4}" destId="{FD6001FA-BE0D-4FD1-9650-6DD2738F7DBB}" srcOrd="2" destOrd="0" presId="urn:microsoft.com/office/officeart/2005/8/layout/orgChart1"/>
    <dgm:cxn modelId="{5F7AB2CC-F3C9-4EBB-BC16-892F3BF3249A}" type="presParOf" srcId="{455660AA-2E19-4486-B52F-70A2AC7353D4}" destId="{26D34CE0-C0D4-4679-B20F-BB20938A1948}" srcOrd="3" destOrd="0" presId="urn:microsoft.com/office/officeart/2005/8/layout/orgChart1"/>
    <dgm:cxn modelId="{BD0B064E-DA62-4475-A851-9674B889F24B}" type="presParOf" srcId="{26D34CE0-C0D4-4679-B20F-BB20938A1948}" destId="{641A05CE-433C-42F9-AB8B-D518DCDD0C49}" srcOrd="0" destOrd="0" presId="urn:microsoft.com/office/officeart/2005/8/layout/orgChart1"/>
    <dgm:cxn modelId="{19504F1C-9299-48D3-B65B-F46EEDFCEBA5}" type="presParOf" srcId="{641A05CE-433C-42F9-AB8B-D518DCDD0C49}" destId="{D3AE1AAF-E020-43CA-87AC-275AC72EA057}" srcOrd="0" destOrd="0" presId="urn:microsoft.com/office/officeart/2005/8/layout/orgChart1"/>
    <dgm:cxn modelId="{30F1CF68-91F6-48A0-8EC1-5CD59D6BC007}" type="presParOf" srcId="{641A05CE-433C-42F9-AB8B-D518DCDD0C49}" destId="{9B4EFE74-9345-445A-A783-CC744FE23C8F}" srcOrd="1" destOrd="0" presId="urn:microsoft.com/office/officeart/2005/8/layout/orgChart1"/>
    <dgm:cxn modelId="{8F2DAFD5-1D3F-49E0-91C2-04A4E8160AC1}" type="presParOf" srcId="{26D34CE0-C0D4-4679-B20F-BB20938A1948}" destId="{A574CB43-9366-445E-B3FF-2CA9ED9709D5}" srcOrd="1" destOrd="0" presId="urn:microsoft.com/office/officeart/2005/8/layout/orgChart1"/>
    <dgm:cxn modelId="{34D3AF50-F83B-4BEE-B19A-1B4E2B9755F3}" type="presParOf" srcId="{26D34CE0-C0D4-4679-B20F-BB20938A1948}" destId="{2AD58A61-C69A-44CA-9D91-EFCC51C960E8}" srcOrd="2" destOrd="0" presId="urn:microsoft.com/office/officeart/2005/8/layout/orgChart1"/>
    <dgm:cxn modelId="{DA37FA40-0AE6-475C-BCAA-F8159F732724}" type="presParOf" srcId="{455660AA-2E19-4486-B52F-70A2AC7353D4}" destId="{C30B1F01-8E69-4784-A621-34D10602037B}" srcOrd="4" destOrd="0" presId="urn:microsoft.com/office/officeart/2005/8/layout/orgChart1"/>
    <dgm:cxn modelId="{2C329019-98EE-4E77-9567-D9D86E918CB3}" type="presParOf" srcId="{455660AA-2E19-4486-B52F-70A2AC7353D4}" destId="{97AEB751-5CAE-4C6C-B9BB-88FEBF50B630}" srcOrd="5" destOrd="0" presId="urn:microsoft.com/office/officeart/2005/8/layout/orgChart1"/>
    <dgm:cxn modelId="{97EE0FDE-5E70-41FA-AD99-F906F9A7C3E5}" type="presParOf" srcId="{97AEB751-5CAE-4C6C-B9BB-88FEBF50B630}" destId="{888768A3-E754-4AF6-81EB-8E533122BEEA}" srcOrd="0" destOrd="0" presId="urn:microsoft.com/office/officeart/2005/8/layout/orgChart1"/>
    <dgm:cxn modelId="{0D7EBFA2-AF39-4A5E-895D-9D8EDA154AF5}" type="presParOf" srcId="{888768A3-E754-4AF6-81EB-8E533122BEEA}" destId="{2B6AC00E-026B-4B8E-9701-859BA4F39D49}" srcOrd="0" destOrd="0" presId="urn:microsoft.com/office/officeart/2005/8/layout/orgChart1"/>
    <dgm:cxn modelId="{9457C91E-4B15-4B42-8102-8363BBAE2A8A}" type="presParOf" srcId="{888768A3-E754-4AF6-81EB-8E533122BEEA}" destId="{A23134CD-0AC6-4055-9F8D-157A3D089A29}" srcOrd="1" destOrd="0" presId="urn:microsoft.com/office/officeart/2005/8/layout/orgChart1"/>
    <dgm:cxn modelId="{179382F3-4A19-4B35-9801-CE84979B9AC6}" type="presParOf" srcId="{97AEB751-5CAE-4C6C-B9BB-88FEBF50B630}" destId="{FDEA0FF7-7ED5-409F-B9EB-E05EA1743980}" srcOrd="1" destOrd="0" presId="urn:microsoft.com/office/officeart/2005/8/layout/orgChart1"/>
    <dgm:cxn modelId="{4C91E412-BD08-49C8-9804-D860BB645A27}" type="presParOf" srcId="{97AEB751-5CAE-4C6C-B9BB-88FEBF50B630}" destId="{9082F2FD-8F32-4DF0-84A4-008A4A05DCC7}" srcOrd="2" destOrd="0" presId="urn:microsoft.com/office/officeart/2005/8/layout/orgChart1"/>
    <dgm:cxn modelId="{37DFA1BE-A3E2-4917-87A5-C5DB3BF91355}" type="presParOf" srcId="{276AF275-F175-460B-A19C-99E413DE9140}" destId="{42526A40-127C-493F-894F-9D0D77334AB9}" srcOrd="2" destOrd="0" presId="urn:microsoft.com/office/officeart/2005/8/layout/orgChart1"/>
    <dgm:cxn modelId="{474A33D9-9DA7-4A75-BAD6-01E8F3DB68E2}" type="presParOf" srcId="{42526A40-127C-493F-894F-9D0D77334AB9}" destId="{55366B48-26A5-4D96-9D45-58AA0F269066}" srcOrd="0" destOrd="0" presId="urn:microsoft.com/office/officeart/2005/8/layout/orgChart1"/>
    <dgm:cxn modelId="{30D534EA-89B6-488F-92BE-50206B85FBD6}" type="presParOf" srcId="{42526A40-127C-493F-894F-9D0D77334AB9}" destId="{7C8E1BF8-54EF-44CC-8BF0-17972D5D91EC}" srcOrd="1" destOrd="0" presId="urn:microsoft.com/office/officeart/2005/8/layout/orgChart1"/>
    <dgm:cxn modelId="{D4009148-24E8-4379-A581-3F0400AACBCE}" type="presParOf" srcId="{7C8E1BF8-54EF-44CC-8BF0-17972D5D91EC}" destId="{951617DC-45CA-4707-8861-2F62A16A4D32}" srcOrd="0" destOrd="0" presId="urn:microsoft.com/office/officeart/2005/8/layout/orgChart1"/>
    <dgm:cxn modelId="{0B892486-70FC-4DDB-B945-CFD09A3AEB3B}" type="presParOf" srcId="{951617DC-45CA-4707-8861-2F62A16A4D32}" destId="{B129ECA5-E847-4356-8B01-99703D9146EE}" srcOrd="0" destOrd="0" presId="urn:microsoft.com/office/officeart/2005/8/layout/orgChart1"/>
    <dgm:cxn modelId="{7A93ED11-63B9-4CB4-83C6-2FD1BF67C93D}" type="presParOf" srcId="{951617DC-45CA-4707-8861-2F62A16A4D32}" destId="{758454A5-9433-47D7-9B1D-198E729BEAAB}" srcOrd="1" destOrd="0" presId="urn:microsoft.com/office/officeart/2005/8/layout/orgChart1"/>
    <dgm:cxn modelId="{4BB0BA76-3C2C-4D07-8B7C-B1DC3B9AD1D6}" type="presParOf" srcId="{7C8E1BF8-54EF-44CC-8BF0-17972D5D91EC}" destId="{25EA0805-5E55-49ED-8646-DB308E19D4CC}" srcOrd="1" destOrd="0" presId="urn:microsoft.com/office/officeart/2005/8/layout/orgChart1"/>
    <dgm:cxn modelId="{870A2B47-94CC-4325-BAA4-5F98E712FA39}" type="presParOf" srcId="{7C8E1BF8-54EF-44CC-8BF0-17972D5D91EC}" destId="{519C7797-D54D-4CA0-BD39-9468EC5FC470}" srcOrd="2" destOrd="0" presId="urn:microsoft.com/office/officeart/2005/8/layout/orgChart1"/>
    <dgm:cxn modelId="{501408DE-8D6F-41A5-94A4-AEA7F9E2B302}" type="presParOf" srcId="{42526A40-127C-493F-894F-9D0D77334AB9}" destId="{097DB62C-E5C7-470B-9845-5332C4764B51}" srcOrd="2" destOrd="0" presId="urn:microsoft.com/office/officeart/2005/8/layout/orgChart1"/>
    <dgm:cxn modelId="{4C9D208F-E0D5-4B2C-AF38-8C9EF33186AB}" type="presParOf" srcId="{42526A40-127C-493F-894F-9D0D77334AB9}" destId="{725BC849-D7D2-4065-B601-839B1B6706D2}" srcOrd="3" destOrd="0" presId="urn:microsoft.com/office/officeart/2005/8/layout/orgChart1"/>
    <dgm:cxn modelId="{B5AFB961-9623-4AB9-98DF-F3074A7A8586}" type="presParOf" srcId="{725BC849-D7D2-4065-B601-839B1B6706D2}" destId="{FE9527BA-4450-4FA7-ABF3-33282497CAC9}" srcOrd="0" destOrd="0" presId="urn:microsoft.com/office/officeart/2005/8/layout/orgChart1"/>
    <dgm:cxn modelId="{16A757B2-104E-4EA7-8EA2-004883A430C9}" type="presParOf" srcId="{FE9527BA-4450-4FA7-ABF3-33282497CAC9}" destId="{BBBF9250-F51A-40E1-8E6B-1BC6164EDE28}" srcOrd="0" destOrd="0" presId="urn:microsoft.com/office/officeart/2005/8/layout/orgChart1"/>
    <dgm:cxn modelId="{49491086-28D9-4963-AEC2-1DBFF82C4DF1}" type="presParOf" srcId="{FE9527BA-4450-4FA7-ABF3-33282497CAC9}" destId="{59708F0F-31AB-4E9F-A2CB-C291204CB2DB}" srcOrd="1" destOrd="0" presId="urn:microsoft.com/office/officeart/2005/8/layout/orgChart1"/>
    <dgm:cxn modelId="{34CB6443-2653-451C-884C-15A5EE65E0A3}" type="presParOf" srcId="{725BC849-D7D2-4065-B601-839B1B6706D2}" destId="{C6295F01-5BC2-413D-BD87-15A1DE4F26CA}" srcOrd="1" destOrd="0" presId="urn:microsoft.com/office/officeart/2005/8/layout/orgChart1"/>
    <dgm:cxn modelId="{C839B501-B461-4573-9980-8DD349106E09}" type="presParOf" srcId="{725BC849-D7D2-4065-B601-839B1B6706D2}" destId="{9610693B-543D-43D6-BDD6-DE3FC90C537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EFA32-0A64-4571-8302-4A92D9AA5D39}">
      <dsp:nvSpPr>
        <dsp:cNvPr id="0" name=""/>
        <dsp:cNvSpPr/>
      </dsp:nvSpPr>
      <dsp:spPr>
        <a:xfrm>
          <a:off x="7409676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422CB-4330-4DF6-B42D-45EB943A2C1A}">
      <dsp:nvSpPr>
        <dsp:cNvPr id="0" name=""/>
        <dsp:cNvSpPr/>
      </dsp:nvSpPr>
      <dsp:spPr>
        <a:xfrm>
          <a:off x="5898828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BDC1-C464-4358-9F3B-614A39FC08A1}">
      <dsp:nvSpPr>
        <dsp:cNvPr id="0" name=""/>
        <dsp:cNvSpPr/>
      </dsp:nvSpPr>
      <dsp:spPr>
        <a:xfrm>
          <a:off x="5189125" y="786204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816F0-C740-4F0D-9CEC-F5807F8FD444}">
      <dsp:nvSpPr>
        <dsp:cNvPr id="0" name=""/>
        <dsp:cNvSpPr/>
      </dsp:nvSpPr>
      <dsp:spPr>
        <a:xfrm>
          <a:off x="4387981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1103-C21A-45C0-8AE8-991C4856C98E}">
      <dsp:nvSpPr>
        <dsp:cNvPr id="0" name=""/>
        <dsp:cNvSpPr/>
      </dsp:nvSpPr>
      <dsp:spPr>
        <a:xfrm>
          <a:off x="4433701" y="786204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198FA-304B-44B9-8574-8A9FEEC56865}">
      <dsp:nvSpPr>
        <dsp:cNvPr id="0" name=""/>
        <dsp:cNvSpPr/>
      </dsp:nvSpPr>
      <dsp:spPr>
        <a:xfrm>
          <a:off x="2877134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4B9C5-8A5B-4DB3-93C7-87E9E96AB915}">
      <dsp:nvSpPr>
        <dsp:cNvPr id="0" name=""/>
        <dsp:cNvSpPr/>
      </dsp:nvSpPr>
      <dsp:spPr>
        <a:xfrm>
          <a:off x="2877134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FC249-1B0F-4CA6-AAD1-28DD15475A7A}">
      <dsp:nvSpPr>
        <dsp:cNvPr id="0" name=""/>
        <dsp:cNvSpPr/>
      </dsp:nvSpPr>
      <dsp:spPr>
        <a:xfrm>
          <a:off x="2167430" y="786204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01E3A-B444-41CC-A71A-971A55BCA448}">
      <dsp:nvSpPr>
        <dsp:cNvPr id="0" name=""/>
        <dsp:cNvSpPr/>
      </dsp:nvSpPr>
      <dsp:spPr>
        <a:xfrm>
          <a:off x="1366286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D1001-95CF-4528-9CB5-88A6E0F57D60}">
      <dsp:nvSpPr>
        <dsp:cNvPr id="0" name=""/>
        <dsp:cNvSpPr/>
      </dsp:nvSpPr>
      <dsp:spPr>
        <a:xfrm>
          <a:off x="1366286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0BEF6-DA93-4444-97A4-ADC48C4EE14B}">
      <dsp:nvSpPr>
        <dsp:cNvPr id="0" name=""/>
        <dsp:cNvSpPr/>
      </dsp:nvSpPr>
      <dsp:spPr>
        <a:xfrm>
          <a:off x="1412006" y="786204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8AAA9-C3CD-4161-809A-C4A0232C068B}">
      <dsp:nvSpPr>
        <dsp:cNvPr id="0" name=""/>
        <dsp:cNvSpPr/>
      </dsp:nvSpPr>
      <dsp:spPr>
        <a:xfrm>
          <a:off x="1549356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20096-B445-4F21-B742-DF893BD9B249}">
      <dsp:nvSpPr>
        <dsp:cNvPr id="0" name=""/>
        <dsp:cNvSpPr/>
      </dsp:nvSpPr>
      <dsp:spPr>
        <a:xfrm>
          <a:off x="1686706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Area 1</a:t>
          </a:r>
        </a:p>
      </dsp:txBody>
      <dsp:txXfrm>
        <a:off x="1709696" y="154722"/>
        <a:ext cx="1190167" cy="738973"/>
      </dsp:txXfrm>
    </dsp:sp>
    <dsp:sp modelId="{CD80BB8A-6B7D-4742-9998-E3F0CF5503F4}">
      <dsp:nvSpPr>
        <dsp:cNvPr id="0" name=""/>
        <dsp:cNvSpPr/>
      </dsp:nvSpPr>
      <dsp:spPr>
        <a:xfrm>
          <a:off x="793932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65E4B-88CA-4D9F-BDC2-BEFA549E59DB}">
      <dsp:nvSpPr>
        <dsp:cNvPr id="0" name=""/>
        <dsp:cNvSpPr/>
      </dsp:nvSpPr>
      <dsp:spPr>
        <a:xfrm>
          <a:off x="931282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Initiative 1.1 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954272" y="1299189"/>
        <a:ext cx="1190167" cy="738973"/>
      </dsp:txXfrm>
    </dsp:sp>
    <dsp:sp modelId="{BB13BCAE-5E67-4DFF-9A5A-8CC1B641FD78}">
      <dsp:nvSpPr>
        <dsp:cNvPr id="0" name=""/>
        <dsp:cNvSpPr/>
      </dsp:nvSpPr>
      <dsp:spPr>
        <a:xfrm>
          <a:off x="793932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C2F43-28FC-4CF2-99C5-4D28C3D10DDF}">
      <dsp:nvSpPr>
        <dsp:cNvPr id="0" name=""/>
        <dsp:cNvSpPr/>
      </dsp:nvSpPr>
      <dsp:spPr>
        <a:xfrm>
          <a:off x="931282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Success Criteria</a:t>
          </a:r>
        </a:p>
      </dsp:txBody>
      <dsp:txXfrm>
        <a:off x="954272" y="2443656"/>
        <a:ext cx="1190167" cy="738973"/>
      </dsp:txXfrm>
    </dsp:sp>
    <dsp:sp modelId="{0091EB68-7267-4686-851A-AD4411441DDA}">
      <dsp:nvSpPr>
        <dsp:cNvPr id="0" name=""/>
        <dsp:cNvSpPr/>
      </dsp:nvSpPr>
      <dsp:spPr>
        <a:xfrm>
          <a:off x="793932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8025B-614A-4C99-8A7D-C293A3EC95FA}">
      <dsp:nvSpPr>
        <dsp:cNvPr id="0" name=""/>
        <dsp:cNvSpPr/>
      </dsp:nvSpPr>
      <dsp:spPr>
        <a:xfrm>
          <a:off x="931282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Action Plan</a:t>
          </a:r>
        </a:p>
      </dsp:txBody>
      <dsp:txXfrm>
        <a:off x="954272" y="3588123"/>
        <a:ext cx="1190167" cy="738973"/>
      </dsp:txXfrm>
    </dsp:sp>
    <dsp:sp modelId="{F72D4B9E-1706-4846-A496-8A0B3ECBC9C2}">
      <dsp:nvSpPr>
        <dsp:cNvPr id="0" name=""/>
        <dsp:cNvSpPr/>
      </dsp:nvSpPr>
      <dsp:spPr>
        <a:xfrm>
          <a:off x="2304780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AA0A-27FA-41FF-B23B-02B735924487}">
      <dsp:nvSpPr>
        <dsp:cNvPr id="0" name=""/>
        <dsp:cNvSpPr/>
      </dsp:nvSpPr>
      <dsp:spPr>
        <a:xfrm>
          <a:off x="244213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</a:rPr>
            <a:t>Initiative 1.2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2465120" y="1299189"/>
        <a:ext cx="1190167" cy="738973"/>
      </dsp:txXfrm>
    </dsp:sp>
    <dsp:sp modelId="{2FB0B018-1A79-44C7-A668-BC360F9CB67E}">
      <dsp:nvSpPr>
        <dsp:cNvPr id="0" name=""/>
        <dsp:cNvSpPr/>
      </dsp:nvSpPr>
      <dsp:spPr>
        <a:xfrm>
          <a:off x="2304780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7389-6587-4FE8-ABD9-EA676A783175}">
      <dsp:nvSpPr>
        <dsp:cNvPr id="0" name=""/>
        <dsp:cNvSpPr/>
      </dsp:nvSpPr>
      <dsp:spPr>
        <a:xfrm>
          <a:off x="244213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Success Criteria</a:t>
          </a:r>
        </a:p>
      </dsp:txBody>
      <dsp:txXfrm>
        <a:off x="2465120" y="2443656"/>
        <a:ext cx="1190167" cy="738973"/>
      </dsp:txXfrm>
    </dsp:sp>
    <dsp:sp modelId="{C1D64DD9-0EE8-4F23-BA64-29B928A4244F}">
      <dsp:nvSpPr>
        <dsp:cNvPr id="0" name=""/>
        <dsp:cNvSpPr/>
      </dsp:nvSpPr>
      <dsp:spPr>
        <a:xfrm>
          <a:off x="2304780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1AB86-F14C-4C20-B804-C5682B2A95DB}">
      <dsp:nvSpPr>
        <dsp:cNvPr id="0" name=""/>
        <dsp:cNvSpPr/>
      </dsp:nvSpPr>
      <dsp:spPr>
        <a:xfrm>
          <a:off x="2442130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Action Plan</a:t>
          </a:r>
        </a:p>
      </dsp:txBody>
      <dsp:txXfrm>
        <a:off x="2465120" y="3588123"/>
        <a:ext cx="1190167" cy="738973"/>
      </dsp:txXfrm>
    </dsp:sp>
    <dsp:sp modelId="{94C39914-825D-48EA-8277-3566DAA91CAB}">
      <dsp:nvSpPr>
        <dsp:cNvPr id="0" name=""/>
        <dsp:cNvSpPr/>
      </dsp:nvSpPr>
      <dsp:spPr>
        <a:xfrm>
          <a:off x="4571051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3AD29-19E1-410D-957F-BC4E8D20F169}">
      <dsp:nvSpPr>
        <dsp:cNvPr id="0" name=""/>
        <dsp:cNvSpPr/>
      </dsp:nvSpPr>
      <dsp:spPr>
        <a:xfrm>
          <a:off x="470840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Area 2</a:t>
          </a:r>
        </a:p>
      </dsp:txBody>
      <dsp:txXfrm>
        <a:off x="4731390" y="154722"/>
        <a:ext cx="1190167" cy="738973"/>
      </dsp:txXfrm>
    </dsp:sp>
    <dsp:sp modelId="{F70EDD0E-6B03-4292-AC3B-16C6EB54A909}">
      <dsp:nvSpPr>
        <dsp:cNvPr id="0" name=""/>
        <dsp:cNvSpPr/>
      </dsp:nvSpPr>
      <dsp:spPr>
        <a:xfrm>
          <a:off x="3815627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7E24F-FE33-4D68-A6A4-69E456C76F21}">
      <dsp:nvSpPr>
        <dsp:cNvPr id="0" name=""/>
        <dsp:cNvSpPr/>
      </dsp:nvSpPr>
      <dsp:spPr>
        <a:xfrm>
          <a:off x="3952977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Initiative</a:t>
          </a:r>
          <a:r>
            <a:rPr lang="en-GB" sz="2000" b="1" kern="1200" baseline="0" dirty="0">
              <a:solidFill>
                <a:schemeClr val="tx1"/>
              </a:solidFill>
            </a:rPr>
            <a:t> 2.1</a:t>
          </a:r>
          <a:endParaRPr lang="en-GB" sz="2000" b="1" kern="1200" dirty="0">
            <a:solidFill>
              <a:schemeClr val="tx1"/>
            </a:solidFill>
          </a:endParaRPr>
        </a:p>
      </dsp:txBody>
      <dsp:txXfrm>
        <a:off x="3975967" y="1299189"/>
        <a:ext cx="1190167" cy="738973"/>
      </dsp:txXfrm>
    </dsp:sp>
    <dsp:sp modelId="{1BB7A40E-64EC-405E-88C0-0BD1F74CB6B0}">
      <dsp:nvSpPr>
        <dsp:cNvPr id="0" name=""/>
        <dsp:cNvSpPr/>
      </dsp:nvSpPr>
      <dsp:spPr>
        <a:xfrm>
          <a:off x="3815627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8EB9B-87CF-443D-819B-10005527677D}">
      <dsp:nvSpPr>
        <dsp:cNvPr id="0" name=""/>
        <dsp:cNvSpPr/>
      </dsp:nvSpPr>
      <dsp:spPr>
        <a:xfrm>
          <a:off x="3952977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… etc …</a:t>
          </a:r>
          <a:endParaRPr lang="en-GB" sz="2000" kern="1200" dirty="0"/>
        </a:p>
      </dsp:txBody>
      <dsp:txXfrm>
        <a:off x="3975967" y="2443656"/>
        <a:ext cx="1190167" cy="738973"/>
      </dsp:txXfrm>
    </dsp:sp>
    <dsp:sp modelId="{F190262C-8A1C-44D4-91B7-E7FA4D781D08}">
      <dsp:nvSpPr>
        <dsp:cNvPr id="0" name=""/>
        <dsp:cNvSpPr/>
      </dsp:nvSpPr>
      <dsp:spPr>
        <a:xfrm>
          <a:off x="5326474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3BEC-9541-4B12-87C6-AC1D4DC5EB04}">
      <dsp:nvSpPr>
        <dsp:cNvPr id="0" name=""/>
        <dsp:cNvSpPr/>
      </dsp:nvSpPr>
      <dsp:spPr>
        <a:xfrm>
          <a:off x="5463824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… etc …</a:t>
          </a:r>
        </a:p>
      </dsp:txBody>
      <dsp:txXfrm>
        <a:off x="5486814" y="1299189"/>
        <a:ext cx="1190167" cy="738973"/>
      </dsp:txXfrm>
    </dsp:sp>
    <dsp:sp modelId="{768A0050-7D40-41EF-9C1D-13D0C3B18848}">
      <dsp:nvSpPr>
        <dsp:cNvPr id="0" name=""/>
        <dsp:cNvSpPr/>
      </dsp:nvSpPr>
      <dsp:spPr>
        <a:xfrm>
          <a:off x="5326474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91C9-2AEF-42DF-ABE3-264326C192F8}">
      <dsp:nvSpPr>
        <dsp:cNvPr id="0" name=""/>
        <dsp:cNvSpPr/>
      </dsp:nvSpPr>
      <dsp:spPr>
        <a:xfrm>
          <a:off x="5463824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… etc …</a:t>
          </a:r>
          <a:endParaRPr lang="en-GB" sz="2000" kern="1200" dirty="0"/>
        </a:p>
      </dsp:txBody>
      <dsp:txXfrm>
        <a:off x="5486814" y="2443656"/>
        <a:ext cx="1190167" cy="738973"/>
      </dsp:txXfrm>
    </dsp:sp>
    <dsp:sp modelId="{ECC71E81-2C92-4C9A-9303-6054EEFC1585}">
      <dsp:nvSpPr>
        <dsp:cNvPr id="0" name=""/>
        <dsp:cNvSpPr/>
      </dsp:nvSpPr>
      <dsp:spPr>
        <a:xfrm>
          <a:off x="6837322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68D4D-FDB1-42B2-87B5-106874086822}">
      <dsp:nvSpPr>
        <dsp:cNvPr id="0" name=""/>
        <dsp:cNvSpPr/>
      </dsp:nvSpPr>
      <dsp:spPr>
        <a:xfrm>
          <a:off x="6974671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… etc …</a:t>
          </a:r>
        </a:p>
      </dsp:txBody>
      <dsp:txXfrm>
        <a:off x="6997661" y="154722"/>
        <a:ext cx="1190167" cy="738973"/>
      </dsp:txXfrm>
    </dsp:sp>
    <dsp:sp modelId="{8056CA0B-145A-4CB9-A291-395A70D2E870}">
      <dsp:nvSpPr>
        <dsp:cNvPr id="0" name=""/>
        <dsp:cNvSpPr/>
      </dsp:nvSpPr>
      <dsp:spPr>
        <a:xfrm>
          <a:off x="6837322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5B131-691B-4CA8-8C31-73F218C7728D}">
      <dsp:nvSpPr>
        <dsp:cNvPr id="0" name=""/>
        <dsp:cNvSpPr/>
      </dsp:nvSpPr>
      <dsp:spPr>
        <a:xfrm>
          <a:off x="6974671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solidFill>
                <a:schemeClr val="tx1"/>
              </a:solidFill>
            </a:rPr>
            <a:t>… etc …</a:t>
          </a:r>
        </a:p>
      </dsp:txBody>
      <dsp:txXfrm>
        <a:off x="6997661" y="1299189"/>
        <a:ext cx="1190167" cy="738973"/>
      </dsp:txXfrm>
    </dsp:sp>
    <dsp:sp modelId="{9526984B-D919-443B-81EC-C51673B7994B}">
      <dsp:nvSpPr>
        <dsp:cNvPr id="0" name=""/>
        <dsp:cNvSpPr/>
      </dsp:nvSpPr>
      <dsp:spPr>
        <a:xfrm>
          <a:off x="8348169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10E01-F16D-4D02-B241-B3CFFFC1F314}">
      <dsp:nvSpPr>
        <dsp:cNvPr id="0" name=""/>
        <dsp:cNvSpPr/>
      </dsp:nvSpPr>
      <dsp:spPr>
        <a:xfrm>
          <a:off x="8485519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… etc …</a:t>
          </a:r>
          <a:endParaRPr lang="en-GB" sz="2000" kern="1200" dirty="0"/>
        </a:p>
      </dsp:txBody>
      <dsp:txXfrm>
        <a:off x="8508509" y="154722"/>
        <a:ext cx="1190167" cy="738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EDC7D-410B-4EF8-8393-711EF1F81071}">
      <dsp:nvSpPr>
        <dsp:cNvPr id="0" name=""/>
        <dsp:cNvSpPr/>
      </dsp:nvSpPr>
      <dsp:spPr>
        <a:xfrm>
          <a:off x="8165099" y="786204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422CB-4330-4DF6-B42D-45EB943A2C1A}">
      <dsp:nvSpPr>
        <dsp:cNvPr id="0" name=""/>
        <dsp:cNvSpPr/>
      </dsp:nvSpPr>
      <dsp:spPr>
        <a:xfrm>
          <a:off x="6654252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BDC1-C464-4358-9F3B-614A39FC08A1}">
      <dsp:nvSpPr>
        <dsp:cNvPr id="0" name=""/>
        <dsp:cNvSpPr/>
      </dsp:nvSpPr>
      <dsp:spPr>
        <a:xfrm>
          <a:off x="5944548" y="786204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816F0-C740-4F0D-9CEC-F5807F8FD444}">
      <dsp:nvSpPr>
        <dsp:cNvPr id="0" name=""/>
        <dsp:cNvSpPr/>
      </dsp:nvSpPr>
      <dsp:spPr>
        <a:xfrm>
          <a:off x="5143405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1103-C21A-45C0-8AE8-991C4856C98E}">
      <dsp:nvSpPr>
        <dsp:cNvPr id="0" name=""/>
        <dsp:cNvSpPr/>
      </dsp:nvSpPr>
      <dsp:spPr>
        <a:xfrm>
          <a:off x="5189125" y="786204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4198FA-304B-44B9-8574-8A9FEEC56865}">
      <dsp:nvSpPr>
        <dsp:cNvPr id="0" name=""/>
        <dsp:cNvSpPr/>
      </dsp:nvSpPr>
      <dsp:spPr>
        <a:xfrm>
          <a:off x="3632557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4B9C5-8A5B-4DB3-93C7-87E9E96AB915}">
      <dsp:nvSpPr>
        <dsp:cNvPr id="0" name=""/>
        <dsp:cNvSpPr/>
      </dsp:nvSpPr>
      <dsp:spPr>
        <a:xfrm>
          <a:off x="3632557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FC249-1B0F-4CA6-AAD1-28DD15475A7A}">
      <dsp:nvSpPr>
        <dsp:cNvPr id="0" name=""/>
        <dsp:cNvSpPr/>
      </dsp:nvSpPr>
      <dsp:spPr>
        <a:xfrm>
          <a:off x="2922854" y="786204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997"/>
              </a:lnTo>
              <a:lnTo>
                <a:pt x="755423" y="244997"/>
              </a:lnTo>
              <a:lnTo>
                <a:pt x="755423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01E3A-B444-41CC-A71A-971A55BCA448}">
      <dsp:nvSpPr>
        <dsp:cNvPr id="0" name=""/>
        <dsp:cNvSpPr/>
      </dsp:nvSpPr>
      <dsp:spPr>
        <a:xfrm>
          <a:off x="2121710" y="3075138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D1001-95CF-4528-9CB5-88A6E0F57D60}">
      <dsp:nvSpPr>
        <dsp:cNvPr id="0" name=""/>
        <dsp:cNvSpPr/>
      </dsp:nvSpPr>
      <dsp:spPr>
        <a:xfrm>
          <a:off x="2121710" y="1930671"/>
          <a:ext cx="91440" cy="3595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0BEF6-DA93-4444-97A4-ADC48C4EE14B}">
      <dsp:nvSpPr>
        <dsp:cNvPr id="0" name=""/>
        <dsp:cNvSpPr/>
      </dsp:nvSpPr>
      <dsp:spPr>
        <a:xfrm>
          <a:off x="2167430" y="786204"/>
          <a:ext cx="755423" cy="359512"/>
        </a:xfrm>
        <a:custGeom>
          <a:avLst/>
          <a:gdLst/>
          <a:ahLst/>
          <a:cxnLst/>
          <a:rect l="0" t="0" r="0" b="0"/>
          <a:pathLst>
            <a:path>
              <a:moveTo>
                <a:pt x="755423" y="0"/>
              </a:moveTo>
              <a:lnTo>
                <a:pt x="755423" y="244997"/>
              </a:lnTo>
              <a:lnTo>
                <a:pt x="0" y="244997"/>
              </a:lnTo>
              <a:lnTo>
                <a:pt x="0" y="3595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8AAA9-C3CD-4161-809A-C4A0232C068B}">
      <dsp:nvSpPr>
        <dsp:cNvPr id="0" name=""/>
        <dsp:cNvSpPr/>
      </dsp:nvSpPr>
      <dsp:spPr>
        <a:xfrm>
          <a:off x="2304780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20096-B445-4F21-B742-DF893BD9B249}">
      <dsp:nvSpPr>
        <dsp:cNvPr id="0" name=""/>
        <dsp:cNvSpPr/>
      </dsp:nvSpPr>
      <dsp:spPr>
        <a:xfrm>
          <a:off x="2442130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Quality of Education</a:t>
          </a:r>
        </a:p>
      </dsp:txBody>
      <dsp:txXfrm>
        <a:off x="2465120" y="154722"/>
        <a:ext cx="1190167" cy="738973"/>
      </dsp:txXfrm>
    </dsp:sp>
    <dsp:sp modelId="{CD80BB8A-6B7D-4742-9998-E3F0CF5503F4}">
      <dsp:nvSpPr>
        <dsp:cNvPr id="0" name=""/>
        <dsp:cNvSpPr/>
      </dsp:nvSpPr>
      <dsp:spPr>
        <a:xfrm>
          <a:off x="1549356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65E4B-88CA-4D9F-BDC2-BEFA549E59DB}">
      <dsp:nvSpPr>
        <dsp:cNvPr id="0" name=""/>
        <dsp:cNvSpPr/>
      </dsp:nvSpPr>
      <dsp:spPr>
        <a:xfrm>
          <a:off x="1686706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schemeClr val="tx1"/>
              </a:solidFill>
            </a:rPr>
            <a:t>Improving Teaching and Learning 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1709696" y="1299189"/>
        <a:ext cx="1190167" cy="738973"/>
      </dsp:txXfrm>
    </dsp:sp>
    <dsp:sp modelId="{BB13BCAE-5E67-4DFF-9A5A-8CC1B641FD78}">
      <dsp:nvSpPr>
        <dsp:cNvPr id="0" name=""/>
        <dsp:cNvSpPr/>
      </dsp:nvSpPr>
      <dsp:spPr>
        <a:xfrm>
          <a:off x="1549356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C2F43-28FC-4CF2-99C5-4D28C3D10DDF}">
      <dsp:nvSpPr>
        <dsp:cNvPr id="0" name=""/>
        <dsp:cNvSpPr/>
      </dsp:nvSpPr>
      <dsp:spPr>
        <a:xfrm>
          <a:off x="1686706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Success Criteria</a:t>
          </a:r>
        </a:p>
      </dsp:txBody>
      <dsp:txXfrm>
        <a:off x="1709696" y="2443656"/>
        <a:ext cx="1190167" cy="738973"/>
      </dsp:txXfrm>
    </dsp:sp>
    <dsp:sp modelId="{0091EB68-7267-4686-851A-AD4411441DDA}">
      <dsp:nvSpPr>
        <dsp:cNvPr id="0" name=""/>
        <dsp:cNvSpPr/>
      </dsp:nvSpPr>
      <dsp:spPr>
        <a:xfrm>
          <a:off x="1549356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8025B-614A-4C99-8A7D-C293A3EC95FA}">
      <dsp:nvSpPr>
        <dsp:cNvPr id="0" name=""/>
        <dsp:cNvSpPr/>
      </dsp:nvSpPr>
      <dsp:spPr>
        <a:xfrm>
          <a:off x="1686706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Action Plan</a:t>
          </a:r>
        </a:p>
      </dsp:txBody>
      <dsp:txXfrm>
        <a:off x="1709696" y="3588123"/>
        <a:ext cx="1190167" cy="738973"/>
      </dsp:txXfrm>
    </dsp:sp>
    <dsp:sp modelId="{F72D4B9E-1706-4846-A496-8A0B3ECBC9C2}">
      <dsp:nvSpPr>
        <dsp:cNvPr id="0" name=""/>
        <dsp:cNvSpPr/>
      </dsp:nvSpPr>
      <dsp:spPr>
        <a:xfrm>
          <a:off x="3060203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AA0A-27FA-41FF-B23B-02B735924487}">
      <dsp:nvSpPr>
        <dsp:cNvPr id="0" name=""/>
        <dsp:cNvSpPr/>
      </dsp:nvSpPr>
      <dsp:spPr>
        <a:xfrm>
          <a:off x="3197553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>
              <a:solidFill>
                <a:schemeClr val="tx1"/>
              </a:solidFill>
            </a:rPr>
            <a:t>Improving SEND support</a:t>
          </a:r>
          <a:endParaRPr lang="en-GB" sz="1300" kern="1200" dirty="0">
            <a:solidFill>
              <a:schemeClr val="tx1"/>
            </a:solidFill>
          </a:endParaRPr>
        </a:p>
      </dsp:txBody>
      <dsp:txXfrm>
        <a:off x="3220543" y="1299189"/>
        <a:ext cx="1190167" cy="738973"/>
      </dsp:txXfrm>
    </dsp:sp>
    <dsp:sp modelId="{2FB0B018-1A79-44C7-A668-BC360F9CB67E}">
      <dsp:nvSpPr>
        <dsp:cNvPr id="0" name=""/>
        <dsp:cNvSpPr/>
      </dsp:nvSpPr>
      <dsp:spPr>
        <a:xfrm>
          <a:off x="3060203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7389-6587-4FE8-ABD9-EA676A783175}">
      <dsp:nvSpPr>
        <dsp:cNvPr id="0" name=""/>
        <dsp:cNvSpPr/>
      </dsp:nvSpPr>
      <dsp:spPr>
        <a:xfrm>
          <a:off x="3197553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Success Criteria</a:t>
          </a:r>
        </a:p>
      </dsp:txBody>
      <dsp:txXfrm>
        <a:off x="3220543" y="2443656"/>
        <a:ext cx="1190167" cy="738973"/>
      </dsp:txXfrm>
    </dsp:sp>
    <dsp:sp modelId="{C1D64DD9-0EE8-4F23-BA64-29B928A4244F}">
      <dsp:nvSpPr>
        <dsp:cNvPr id="0" name=""/>
        <dsp:cNvSpPr/>
      </dsp:nvSpPr>
      <dsp:spPr>
        <a:xfrm>
          <a:off x="3060203" y="3434651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1AB86-F14C-4C20-B804-C5682B2A95DB}">
      <dsp:nvSpPr>
        <dsp:cNvPr id="0" name=""/>
        <dsp:cNvSpPr/>
      </dsp:nvSpPr>
      <dsp:spPr>
        <a:xfrm>
          <a:off x="3197553" y="3565133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Action Plan</a:t>
          </a:r>
        </a:p>
      </dsp:txBody>
      <dsp:txXfrm>
        <a:off x="3220543" y="3588123"/>
        <a:ext cx="1190167" cy="738973"/>
      </dsp:txXfrm>
    </dsp:sp>
    <dsp:sp modelId="{94C39914-825D-48EA-8277-3566DAA91CAB}">
      <dsp:nvSpPr>
        <dsp:cNvPr id="0" name=""/>
        <dsp:cNvSpPr/>
      </dsp:nvSpPr>
      <dsp:spPr>
        <a:xfrm>
          <a:off x="5326474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3AD29-19E1-410D-957F-BC4E8D20F169}">
      <dsp:nvSpPr>
        <dsp:cNvPr id="0" name=""/>
        <dsp:cNvSpPr/>
      </dsp:nvSpPr>
      <dsp:spPr>
        <a:xfrm>
          <a:off x="5463824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Behaviour and Attitudes</a:t>
          </a:r>
        </a:p>
      </dsp:txBody>
      <dsp:txXfrm>
        <a:off x="5486814" y="154722"/>
        <a:ext cx="1190167" cy="738973"/>
      </dsp:txXfrm>
    </dsp:sp>
    <dsp:sp modelId="{F70EDD0E-6B03-4292-AC3B-16C6EB54A909}">
      <dsp:nvSpPr>
        <dsp:cNvPr id="0" name=""/>
        <dsp:cNvSpPr/>
      </dsp:nvSpPr>
      <dsp:spPr>
        <a:xfrm>
          <a:off x="4571051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7E24F-FE33-4D68-A6A4-69E456C76F21}">
      <dsp:nvSpPr>
        <dsp:cNvPr id="0" name=""/>
        <dsp:cNvSpPr/>
      </dsp:nvSpPr>
      <dsp:spPr>
        <a:xfrm>
          <a:off x="4708400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Improving Behaviour</a:t>
          </a:r>
        </a:p>
      </dsp:txBody>
      <dsp:txXfrm>
        <a:off x="4731390" y="1299189"/>
        <a:ext cx="1190167" cy="738973"/>
      </dsp:txXfrm>
    </dsp:sp>
    <dsp:sp modelId="{1BB7A40E-64EC-405E-88C0-0BD1F74CB6B0}">
      <dsp:nvSpPr>
        <dsp:cNvPr id="0" name=""/>
        <dsp:cNvSpPr/>
      </dsp:nvSpPr>
      <dsp:spPr>
        <a:xfrm>
          <a:off x="4571051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8EB9B-87CF-443D-819B-10005527677D}">
      <dsp:nvSpPr>
        <dsp:cNvPr id="0" name=""/>
        <dsp:cNvSpPr/>
      </dsp:nvSpPr>
      <dsp:spPr>
        <a:xfrm>
          <a:off x="4708400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… etc …</a:t>
          </a:r>
          <a:endParaRPr lang="en-GB" sz="1300" kern="1200" dirty="0"/>
        </a:p>
      </dsp:txBody>
      <dsp:txXfrm>
        <a:off x="4731390" y="2443656"/>
        <a:ext cx="1190167" cy="738973"/>
      </dsp:txXfrm>
    </dsp:sp>
    <dsp:sp modelId="{F190262C-8A1C-44D4-91B7-E7FA4D781D08}">
      <dsp:nvSpPr>
        <dsp:cNvPr id="0" name=""/>
        <dsp:cNvSpPr/>
      </dsp:nvSpPr>
      <dsp:spPr>
        <a:xfrm>
          <a:off x="6081898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3BEC-9541-4B12-87C6-AC1D4DC5EB04}">
      <dsp:nvSpPr>
        <dsp:cNvPr id="0" name=""/>
        <dsp:cNvSpPr/>
      </dsp:nvSpPr>
      <dsp:spPr>
        <a:xfrm>
          <a:off x="6219248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>
              <a:solidFill>
                <a:schemeClr val="tx1"/>
              </a:solidFill>
            </a:rPr>
            <a:t>Improving Attendance</a:t>
          </a:r>
        </a:p>
      </dsp:txBody>
      <dsp:txXfrm>
        <a:off x="6242238" y="1299189"/>
        <a:ext cx="1190167" cy="738973"/>
      </dsp:txXfrm>
    </dsp:sp>
    <dsp:sp modelId="{768A0050-7D40-41EF-9C1D-13D0C3B18848}">
      <dsp:nvSpPr>
        <dsp:cNvPr id="0" name=""/>
        <dsp:cNvSpPr/>
      </dsp:nvSpPr>
      <dsp:spPr>
        <a:xfrm>
          <a:off x="6081898" y="2290184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91C9-2AEF-42DF-ABE3-264326C192F8}">
      <dsp:nvSpPr>
        <dsp:cNvPr id="0" name=""/>
        <dsp:cNvSpPr/>
      </dsp:nvSpPr>
      <dsp:spPr>
        <a:xfrm>
          <a:off x="6219248" y="2420666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… etc …</a:t>
          </a:r>
          <a:endParaRPr lang="en-GB" sz="1300" kern="1200" dirty="0"/>
        </a:p>
      </dsp:txBody>
      <dsp:txXfrm>
        <a:off x="6242238" y="2443656"/>
        <a:ext cx="1190167" cy="738973"/>
      </dsp:txXfrm>
    </dsp:sp>
    <dsp:sp modelId="{3E6048CD-E484-4FE1-BEB2-E011D96CD4D8}">
      <dsp:nvSpPr>
        <dsp:cNvPr id="0" name=""/>
        <dsp:cNvSpPr/>
      </dsp:nvSpPr>
      <dsp:spPr>
        <a:xfrm>
          <a:off x="7592745" y="1250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AFE90-5DC1-4E6B-87F6-7E0502BF79CC}">
      <dsp:nvSpPr>
        <dsp:cNvPr id="0" name=""/>
        <dsp:cNvSpPr/>
      </dsp:nvSpPr>
      <dsp:spPr>
        <a:xfrm>
          <a:off x="7730095" y="131732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Personal Development</a:t>
          </a:r>
        </a:p>
      </dsp:txBody>
      <dsp:txXfrm>
        <a:off x="7753085" y="154722"/>
        <a:ext cx="1190167" cy="738973"/>
      </dsp:txXfrm>
    </dsp:sp>
    <dsp:sp modelId="{6A2650FA-F6C1-4B66-ABFA-108013EA77F5}">
      <dsp:nvSpPr>
        <dsp:cNvPr id="0" name=""/>
        <dsp:cNvSpPr/>
      </dsp:nvSpPr>
      <dsp:spPr>
        <a:xfrm>
          <a:off x="7592745" y="1145717"/>
          <a:ext cx="1236147" cy="7849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5B123-ED16-40F8-9704-96934B5679EE}">
      <dsp:nvSpPr>
        <dsp:cNvPr id="0" name=""/>
        <dsp:cNvSpPr/>
      </dsp:nvSpPr>
      <dsp:spPr>
        <a:xfrm>
          <a:off x="7730095" y="1276199"/>
          <a:ext cx="1236147" cy="7849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Increasing Extra-curricular involvement</a:t>
          </a:r>
        </a:p>
      </dsp:txBody>
      <dsp:txXfrm>
        <a:off x="7753085" y="1299189"/>
        <a:ext cx="1190167" cy="738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DB62C-E5C7-470B-9845-5332C4764B51}">
      <dsp:nvSpPr>
        <dsp:cNvPr id="0" name=""/>
        <dsp:cNvSpPr/>
      </dsp:nvSpPr>
      <dsp:spPr>
        <a:xfrm>
          <a:off x="5257800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2189"/>
              </a:lnTo>
              <a:lnTo>
                <a:pt x="237891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66B48-26A5-4D96-9D45-58AA0F269066}">
      <dsp:nvSpPr>
        <dsp:cNvPr id="0" name=""/>
        <dsp:cNvSpPr/>
      </dsp:nvSpPr>
      <dsp:spPr>
        <a:xfrm>
          <a:off x="5019908" y="1133479"/>
          <a:ext cx="237891" cy="1042189"/>
        </a:xfrm>
        <a:custGeom>
          <a:avLst/>
          <a:gdLst/>
          <a:ahLst/>
          <a:cxnLst/>
          <a:rect l="0" t="0" r="0" b="0"/>
          <a:pathLst>
            <a:path>
              <a:moveTo>
                <a:pt x="237891" y="0"/>
              </a:moveTo>
              <a:lnTo>
                <a:pt x="237891" y="1042189"/>
              </a:lnTo>
              <a:lnTo>
                <a:pt x="0" y="104218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0B1F01-8E69-4784-A621-34D10602037B}">
      <dsp:nvSpPr>
        <dsp:cNvPr id="0" name=""/>
        <dsp:cNvSpPr/>
      </dsp:nvSpPr>
      <dsp:spPr>
        <a:xfrm>
          <a:off x="5257800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6487"/>
              </a:lnTo>
              <a:lnTo>
                <a:pt x="2741411" y="1846487"/>
              </a:lnTo>
              <a:lnTo>
                <a:pt x="2741411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001FA-BE0D-4FD1-9650-6DD2738F7DBB}">
      <dsp:nvSpPr>
        <dsp:cNvPr id="0" name=""/>
        <dsp:cNvSpPr/>
      </dsp:nvSpPr>
      <dsp:spPr>
        <a:xfrm>
          <a:off x="5212080" y="1133479"/>
          <a:ext cx="91440" cy="20843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1A717-1999-4AD4-B6B7-746E880C4024}">
      <dsp:nvSpPr>
        <dsp:cNvPr id="0" name=""/>
        <dsp:cNvSpPr/>
      </dsp:nvSpPr>
      <dsp:spPr>
        <a:xfrm>
          <a:off x="2516388" y="1133479"/>
          <a:ext cx="2741411" cy="2084378"/>
        </a:xfrm>
        <a:custGeom>
          <a:avLst/>
          <a:gdLst/>
          <a:ahLst/>
          <a:cxnLst/>
          <a:rect l="0" t="0" r="0" b="0"/>
          <a:pathLst>
            <a:path>
              <a:moveTo>
                <a:pt x="2741411" y="0"/>
              </a:moveTo>
              <a:lnTo>
                <a:pt x="2741411" y="1846487"/>
              </a:lnTo>
              <a:lnTo>
                <a:pt x="0" y="1846487"/>
              </a:lnTo>
              <a:lnTo>
                <a:pt x="0" y="20843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F85947-D763-47CE-84D5-E66176DE1F25}">
      <dsp:nvSpPr>
        <dsp:cNvPr id="0" name=""/>
        <dsp:cNvSpPr/>
      </dsp:nvSpPr>
      <dsp:spPr>
        <a:xfrm>
          <a:off x="4124985" y="665"/>
          <a:ext cx="2265629" cy="11328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Improving Attendance</a:t>
          </a:r>
        </a:p>
      </dsp:txBody>
      <dsp:txXfrm>
        <a:off x="4124985" y="665"/>
        <a:ext cx="2265629" cy="1132814"/>
      </dsp:txXfrm>
    </dsp:sp>
    <dsp:sp modelId="{27FC364A-37B7-492D-8026-A6ED2303B07A}">
      <dsp:nvSpPr>
        <dsp:cNvPr id="0" name=""/>
        <dsp:cNvSpPr/>
      </dsp:nvSpPr>
      <dsp:spPr>
        <a:xfrm>
          <a:off x="1383574" y="3217858"/>
          <a:ext cx="2265629" cy="113281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Rationale</a:t>
          </a:r>
          <a:br>
            <a:rPr lang="en-GB" sz="1200" kern="1200" dirty="0"/>
          </a:br>
          <a:r>
            <a:rPr lang="en-GB" sz="1200" kern="1200" dirty="0"/>
            <a:t>Students not in school, particularly disadvantaged, make less progress and development. Particularly where the absence is persistent.</a:t>
          </a:r>
          <a:endParaRPr lang="en-GB" sz="3700" kern="1200" dirty="0"/>
        </a:p>
      </dsp:txBody>
      <dsp:txXfrm>
        <a:off x="1383574" y="3217858"/>
        <a:ext cx="2265629" cy="1132814"/>
      </dsp:txXfrm>
    </dsp:sp>
    <dsp:sp modelId="{D3AE1AAF-E020-43CA-87AC-275AC72EA057}">
      <dsp:nvSpPr>
        <dsp:cNvPr id="0" name=""/>
        <dsp:cNvSpPr/>
      </dsp:nvSpPr>
      <dsp:spPr>
        <a:xfrm>
          <a:off x="4124985" y="3217858"/>
          <a:ext cx="2265629" cy="113281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Resources</a:t>
          </a:r>
          <a:br>
            <a:rPr lang="en-GB" sz="3700" kern="1200" dirty="0"/>
          </a:br>
          <a:r>
            <a:rPr lang="en-GB" sz="1200" kern="1200" dirty="0"/>
            <a:t>2 days per week EWO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New attendance officer position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 dirty="0"/>
        </a:p>
      </dsp:txBody>
      <dsp:txXfrm>
        <a:off x="4124985" y="3217858"/>
        <a:ext cx="2265629" cy="1132814"/>
      </dsp:txXfrm>
    </dsp:sp>
    <dsp:sp modelId="{2B6AC00E-026B-4B8E-9701-859BA4F39D49}">
      <dsp:nvSpPr>
        <dsp:cNvPr id="0" name=""/>
        <dsp:cNvSpPr/>
      </dsp:nvSpPr>
      <dsp:spPr>
        <a:xfrm>
          <a:off x="6866396" y="3217858"/>
          <a:ext cx="2265629" cy="1132814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Monitoring</a:t>
          </a:r>
          <a:br>
            <a:rPr lang="en-GB" sz="3700" kern="1200" dirty="0"/>
          </a:br>
          <a:r>
            <a:rPr lang="en-GB" sz="1200" kern="1200" dirty="0"/>
            <a:t>Weekly by DHT and SLT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Half termly by EWO</a:t>
          </a:r>
        </a:p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Termly at Governors meeting</a:t>
          </a:r>
        </a:p>
      </dsp:txBody>
      <dsp:txXfrm>
        <a:off x="6866396" y="3217858"/>
        <a:ext cx="2265629" cy="1132814"/>
      </dsp:txXfrm>
    </dsp:sp>
    <dsp:sp modelId="{B129ECA5-E847-4356-8B01-99703D9146EE}">
      <dsp:nvSpPr>
        <dsp:cNvPr id="0" name=""/>
        <dsp:cNvSpPr/>
      </dsp:nvSpPr>
      <dsp:spPr>
        <a:xfrm>
          <a:off x="2754279" y="1609261"/>
          <a:ext cx="2265629" cy="113281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i="1" kern="1200" dirty="0"/>
            <a:t>Owner/Leader</a:t>
          </a:r>
          <a:br>
            <a:rPr lang="en-GB" sz="3000" i="1" kern="1200" dirty="0"/>
          </a:br>
          <a:r>
            <a:rPr lang="en-GB" sz="2400" b="1" kern="1200" dirty="0"/>
            <a:t>Jane Bloggs</a:t>
          </a:r>
          <a:endParaRPr lang="en-GB" sz="3000" b="1" kern="1200" dirty="0"/>
        </a:p>
      </dsp:txBody>
      <dsp:txXfrm>
        <a:off x="2754279" y="1609261"/>
        <a:ext cx="2265629" cy="1132814"/>
      </dsp:txXfrm>
    </dsp:sp>
    <dsp:sp modelId="{BBBF9250-F51A-40E1-8E6B-1BC6164EDE28}">
      <dsp:nvSpPr>
        <dsp:cNvPr id="0" name=""/>
        <dsp:cNvSpPr/>
      </dsp:nvSpPr>
      <dsp:spPr>
        <a:xfrm>
          <a:off x="5495691" y="1609261"/>
          <a:ext cx="2265629" cy="1132814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i="1" kern="1200" dirty="0"/>
            <a:t>Supported by</a:t>
          </a:r>
          <a:br>
            <a:rPr lang="en-GB" sz="3200" i="1" kern="1200" dirty="0"/>
          </a:br>
          <a:r>
            <a:rPr lang="en-GB" sz="2400" b="1" kern="1200" dirty="0"/>
            <a:t>John Doe</a:t>
          </a:r>
          <a:endParaRPr lang="en-GB" sz="3200" b="1" kern="1200" dirty="0"/>
        </a:p>
      </dsp:txBody>
      <dsp:txXfrm>
        <a:off x="5495691" y="1609261"/>
        <a:ext cx="2265629" cy="1132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081-A37D-4F52-804D-7A84D8CEC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B2F9A-E921-476F-B726-BC707F334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E2F8-439C-45EF-80E1-67FB17FF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0E12-F01D-4EC3-A903-B8A46FB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870E7-FF07-40E7-B773-FAA0311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1144-F601-4BD9-B1E9-7D883A51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7EEF-F369-4636-9CE7-D991C915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0C89-DB68-42C3-8DB6-993C79F3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DCD8-EEDA-46A0-8019-2F052525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B93-6F06-4131-BC32-F785C288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05C3-12AD-4F70-BF6E-49DC0119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42682-F668-491A-A08F-CEDA71FC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1A23B-4934-4B85-A3B1-7B3119EF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4F6E-7B58-4A6E-BFEB-5BFCB5C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9434-F332-498C-BEC2-7441F181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0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DF16-64C7-477A-BB32-3EBF258B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F067-6DAE-413A-8224-1B107009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9E54-AAEB-48AF-9F16-0801BC3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4EE7-7415-4D2F-8266-0068384E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5933-577F-4F8D-B1DF-BD19B87B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78B2-CBB5-414B-A002-315EB9C3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456A-24DC-47A0-84E4-E205B60A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447B-1692-41BD-AC8A-50452056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86DB-1855-400B-A812-6DB003FF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2D26-762D-45C7-9DEC-57EEF52E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0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CF64-2D2D-46DF-8817-168FCC55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389E-1E80-4BB1-98CD-0CDDE6875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BDEE4-7179-4027-9FA3-ABBA783B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5C6F0-1ED9-4BC8-9A50-39074D09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4AD7-C107-4303-9A8F-EC0593BC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D43F2-5179-4229-8A6C-61FCFB50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0F4D-796F-4B0B-BE2E-6D47237F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361E-8DD5-42BA-ABF3-C9B96BB1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09C10-DDEA-46BA-88A6-2E59EBC3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5041F-9C6E-4F35-AEF5-FE20DA6F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4EBC-3D02-44C2-BD1A-76421844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4AA2-947A-48BB-A8A3-F44FD39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66118-89E0-4CCE-B556-61AE7AD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E5041-50AB-49B7-9949-2F4027E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848C-5B26-40B8-971D-748E148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871F4-9F6D-41B4-BACB-7E784F3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60720-6828-4D6C-9ADD-F8123DA8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A325E-2B8D-41E6-BA14-C58D4DD7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21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61111-8E1D-4CBF-BAFA-AB8F18D7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76BAC-B4F4-4BAA-885F-5A067377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1E65-B1D5-4704-90AD-7642CCD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9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5C9B-D8F4-4359-81A8-4DBD756F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70CA-54C2-45C3-A14C-64FA0416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05F78-F0CE-4D24-8657-CFB63EFC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2F38-C253-4830-8898-B2FB32F5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41CC-1C9B-4A65-9A39-134BE116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D5F7-79CA-4319-A421-6AA23094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8A46-4C0D-40CF-AEFC-3B457D8C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DC8AE-71C2-4006-8C75-63200BEFA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88F98-A500-473D-8C12-279EC2CB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92D8-0D46-4D30-9113-57BC0D87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B935-C352-4EBE-9500-9A72329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A358-4D5E-400D-8FBD-C0AB5D5F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CC91E-C1AB-48EB-A3A3-759D3839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DBB5-A036-4EEA-8174-8F0C59B2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0A71-1DE9-46ED-A4A3-862350277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D475-3254-4D70-9494-43CE52FB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A43E-2626-4DA2-BD78-022C6E4B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70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B5-5668-4E21-B6A2-9F0CE69E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Development Plan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F003-DFB0-4C49-8D2F-25F6462D3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1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32EE-74AC-48CC-85DB-CA80B21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66B174-DAED-4B36-BC90-528703B66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262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32EE-74AC-48CC-85DB-CA80B21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Areas and Initiatives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66B174-DAED-4B36-BC90-528703B66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7257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973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32EE-74AC-48CC-85DB-CA80B21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Initiative Detail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21E7EE-0B81-4EFB-AADA-1EB1077AA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8990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100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1D74-28FA-4252-AA89-58D825E0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Initiative Success Criteria and Action Plans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FFE21-D69A-4D07-ACA3-FC34542B9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Action Plans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4AD7FE8-067D-4DE4-8607-CF754B687F6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00089183"/>
              </p:ext>
            </p:extLst>
          </p:nvPr>
        </p:nvGraphicFramePr>
        <p:xfrm>
          <a:off x="839788" y="2505075"/>
          <a:ext cx="52562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856">
                  <a:extLst>
                    <a:ext uri="{9D8B030D-6E8A-4147-A177-3AD203B41FA5}">
                      <a16:colId xmlns:a16="http://schemas.microsoft.com/office/drawing/2014/main" val="1173434055"/>
                    </a:ext>
                  </a:extLst>
                </a:gridCol>
                <a:gridCol w="968644">
                  <a:extLst>
                    <a:ext uri="{9D8B030D-6E8A-4147-A177-3AD203B41FA5}">
                      <a16:colId xmlns:a16="http://schemas.microsoft.com/office/drawing/2014/main" val="1154547785"/>
                    </a:ext>
                  </a:extLst>
                </a:gridCol>
                <a:gridCol w="1092631">
                  <a:extLst>
                    <a:ext uri="{9D8B030D-6E8A-4147-A177-3AD203B41FA5}">
                      <a16:colId xmlns:a16="http://schemas.microsoft.com/office/drawing/2014/main" val="4031203128"/>
                    </a:ext>
                  </a:extLst>
                </a:gridCol>
                <a:gridCol w="780081">
                  <a:extLst>
                    <a:ext uri="{9D8B030D-6E8A-4147-A177-3AD203B41FA5}">
                      <a16:colId xmlns:a16="http://schemas.microsoft.com/office/drawing/2014/main" val="425780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68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Appoint to new 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Sep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4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Meet PA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Oct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5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Issue fines for Holidays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Nov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6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Meet PA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EWO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Feb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28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Issue certificates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Jul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757570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D947B3-19B5-4D4B-8C30-12A1DD569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Success Criteria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7B0692-38A4-4E67-97ED-1AC3F805EC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School attendance for the year will improve by 1% to 96%</a:t>
            </a:r>
          </a:p>
          <a:p>
            <a:pPr lvl="1"/>
            <a:r>
              <a:rPr lang="en-GB" dirty="0"/>
              <a:t>A stomach bug impacted Y7 and Y8 for a month in December!</a:t>
            </a:r>
          </a:p>
          <a:p>
            <a:pPr lvl="2"/>
            <a:r>
              <a:rPr lang="en-GB" dirty="0"/>
              <a:t>Partially met</a:t>
            </a:r>
          </a:p>
          <a:p>
            <a:r>
              <a:rPr lang="en-GB" dirty="0"/>
              <a:t>Description</a:t>
            </a:r>
          </a:p>
          <a:p>
            <a:pPr lvl="1"/>
            <a:r>
              <a:rPr lang="en-GB" dirty="0"/>
              <a:t>Notes</a:t>
            </a:r>
          </a:p>
          <a:p>
            <a:pPr lvl="2"/>
            <a:r>
              <a:rPr lang="en-GB" dirty="0"/>
              <a:t>Status</a:t>
            </a:r>
          </a:p>
          <a:p>
            <a:r>
              <a:rPr lang="en-GB" dirty="0"/>
              <a:t>Description</a:t>
            </a:r>
          </a:p>
          <a:p>
            <a:pPr lvl="1"/>
            <a:r>
              <a:rPr lang="en-GB" dirty="0"/>
              <a:t>Notes</a:t>
            </a:r>
          </a:p>
          <a:p>
            <a:pPr lvl="2"/>
            <a:r>
              <a:rPr lang="en-GB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548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43BF-5105-4DB6-8BB6-FB25F23E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Plan Dashboard Panel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F6537-FBBA-4393-946B-184EB222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962" y="3458369"/>
            <a:ext cx="5172075" cy="1085850"/>
          </a:xfrm>
        </p:spPr>
      </p:pic>
    </p:spTree>
    <p:extLst>
      <p:ext uri="{BB962C8B-B14F-4D97-AF65-F5344CB8AC3E}">
        <p14:creationId xmlns:p14="http://schemas.microsoft.com/office/powerpoint/2010/main" val="151928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Development Plan Images</vt:lpstr>
      <vt:lpstr>Development Plan</vt:lpstr>
      <vt:lpstr>Areas and Initiatives</vt:lpstr>
      <vt:lpstr>Initiative Detail</vt:lpstr>
      <vt:lpstr>Initiative Success Criteria and Action Plans</vt:lpstr>
      <vt:lpstr>Development Plan Dashboard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Images</dc:title>
  <dc:creator>Colin Mackinlay</dc:creator>
  <cp:lastModifiedBy>Colin Mackinlay</cp:lastModifiedBy>
  <cp:revision>3</cp:revision>
  <dcterms:created xsi:type="dcterms:W3CDTF">2021-12-28T23:25:54Z</dcterms:created>
  <dcterms:modified xsi:type="dcterms:W3CDTF">2021-12-29T22:51:51Z</dcterms:modified>
</cp:coreProperties>
</file>