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6A88F-5EF9-4561-B5E0-DECE4AE1F3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30243F-DABA-45D7-A5B6-362FFA48593B}">
      <dgm:prSet phldrT="[Text]"/>
      <dgm:spPr/>
      <dgm:t>
        <a:bodyPr/>
        <a:lstStyle/>
        <a:p>
          <a:r>
            <a:rPr lang="en-GB" b="1" dirty="0"/>
            <a:t>Governance</a:t>
          </a:r>
        </a:p>
      </dgm:t>
    </dgm:pt>
    <dgm:pt modelId="{BC1D247B-317F-482A-A6E3-D7187BF0054A}" type="parTrans" cxnId="{8F829303-F664-447E-B04F-31282A1EDB0E}">
      <dgm:prSet/>
      <dgm:spPr/>
      <dgm:t>
        <a:bodyPr/>
        <a:lstStyle/>
        <a:p>
          <a:endParaRPr lang="en-GB"/>
        </a:p>
      </dgm:t>
    </dgm:pt>
    <dgm:pt modelId="{E72FEA5D-30FE-4F2A-910F-04B16693F919}" type="sibTrans" cxnId="{8F829303-F664-447E-B04F-31282A1EDB0E}">
      <dgm:prSet/>
      <dgm:spPr/>
      <dgm:t>
        <a:bodyPr/>
        <a:lstStyle/>
        <a:p>
          <a:endParaRPr lang="en-GB"/>
        </a:p>
      </dgm:t>
    </dgm:pt>
    <dgm:pt modelId="{B06202CC-9F3E-4AE1-8ECD-FFFB05E96B86}">
      <dgm:prSet phldrT="[Text]"/>
      <dgm:spPr/>
      <dgm:t>
        <a:bodyPr/>
        <a:lstStyle/>
        <a:p>
          <a:r>
            <a:rPr lang="en-US" b="1" i="0" dirty="0">
              <a:solidFill>
                <a:srgbClr val="FF0000"/>
              </a:solidFill>
            </a:rPr>
            <a:t>There is a named link governor for child protection</a:t>
          </a:r>
          <a:endParaRPr lang="en-GB" dirty="0">
            <a:solidFill>
              <a:srgbClr val="FF0000"/>
            </a:solidFill>
          </a:endParaRPr>
        </a:p>
      </dgm:t>
    </dgm:pt>
    <dgm:pt modelId="{09578D43-194B-41C3-BE12-E729AC855815}" type="parTrans" cxnId="{EBBEB982-3A1A-43A4-9862-0F9B3B3D48AE}">
      <dgm:prSet/>
      <dgm:spPr/>
      <dgm:t>
        <a:bodyPr/>
        <a:lstStyle/>
        <a:p>
          <a:endParaRPr lang="en-GB"/>
        </a:p>
      </dgm:t>
    </dgm:pt>
    <dgm:pt modelId="{7100A30E-79AB-4CDA-8914-CF0AC8CAE092}" type="sibTrans" cxnId="{EBBEB982-3A1A-43A4-9862-0F9B3B3D48AE}">
      <dgm:prSet/>
      <dgm:spPr/>
      <dgm:t>
        <a:bodyPr/>
        <a:lstStyle/>
        <a:p>
          <a:endParaRPr lang="en-GB"/>
        </a:p>
      </dgm:t>
    </dgm:pt>
    <dgm:pt modelId="{F37E6BFF-298C-4596-BED0-FD6CB0EA2A77}">
      <dgm:prSet phldrT="[Text]"/>
      <dgm:spPr/>
      <dgm:t>
        <a:bodyPr/>
        <a:lstStyle/>
        <a:p>
          <a:r>
            <a:rPr lang="en-US" b="1" i="0" dirty="0">
              <a:solidFill>
                <a:schemeClr val="accent2">
                  <a:lumMod val="75000"/>
                </a:schemeClr>
              </a:solidFill>
            </a:rPr>
            <a:t>Governors have received appropriate safeguarding training and updates.</a:t>
          </a:r>
          <a:endParaRPr lang="en-GB" dirty="0">
            <a:solidFill>
              <a:schemeClr val="accent2">
                <a:lumMod val="75000"/>
              </a:schemeClr>
            </a:solidFill>
          </a:endParaRPr>
        </a:p>
      </dgm:t>
    </dgm:pt>
    <dgm:pt modelId="{3BD51750-A72B-4A61-B28C-50A7E7397325}" type="parTrans" cxnId="{5752AD1A-E1E0-4C7F-BB6E-3BC71C3526C6}">
      <dgm:prSet/>
      <dgm:spPr/>
      <dgm:t>
        <a:bodyPr/>
        <a:lstStyle/>
        <a:p>
          <a:endParaRPr lang="en-GB"/>
        </a:p>
      </dgm:t>
    </dgm:pt>
    <dgm:pt modelId="{045F00CA-6659-4730-A1E2-DEF8A08CF281}" type="sibTrans" cxnId="{5752AD1A-E1E0-4C7F-BB6E-3BC71C3526C6}">
      <dgm:prSet/>
      <dgm:spPr/>
      <dgm:t>
        <a:bodyPr/>
        <a:lstStyle/>
        <a:p>
          <a:endParaRPr lang="en-GB"/>
        </a:p>
      </dgm:t>
    </dgm:pt>
    <dgm:pt modelId="{DDF629D2-9A5E-4A32-9E71-4A591C8B53C8}">
      <dgm:prSet phldrT="[Text]"/>
      <dgm:spPr/>
      <dgm:t>
        <a:bodyPr/>
        <a:lstStyle/>
        <a:p>
          <a:r>
            <a:rPr lang="en-GB" b="1" dirty="0"/>
            <a:t>Safer Recruitment</a:t>
          </a:r>
        </a:p>
      </dgm:t>
    </dgm:pt>
    <dgm:pt modelId="{57EB5B55-71E2-4878-85ED-BAFA62C2F0D1}" type="parTrans" cxnId="{EC69B9AF-4CC3-4C10-BE99-97F9D3B0EF65}">
      <dgm:prSet/>
      <dgm:spPr/>
      <dgm:t>
        <a:bodyPr/>
        <a:lstStyle/>
        <a:p>
          <a:endParaRPr lang="en-GB"/>
        </a:p>
      </dgm:t>
    </dgm:pt>
    <dgm:pt modelId="{B84E3598-7B1A-47EA-B65D-CAE08C84C86F}" type="sibTrans" cxnId="{EC69B9AF-4CC3-4C10-BE99-97F9D3B0EF65}">
      <dgm:prSet/>
      <dgm:spPr/>
      <dgm:t>
        <a:bodyPr/>
        <a:lstStyle/>
        <a:p>
          <a:endParaRPr lang="en-GB"/>
        </a:p>
      </dgm:t>
    </dgm:pt>
    <dgm:pt modelId="{05208856-80AA-4BBC-92A8-1B6548FD42AA}">
      <dgm:prSet phldrT="[Text]"/>
      <dgm:spPr/>
      <dgm:t>
        <a:bodyPr/>
        <a:lstStyle/>
        <a:p>
          <a:r>
            <a:rPr lang="en-GB" b="1" dirty="0"/>
            <a:t>… etc …</a:t>
          </a:r>
        </a:p>
      </dgm:t>
    </dgm:pt>
    <dgm:pt modelId="{27B9D004-67CF-4636-BB96-834EB6A1F5DE}" type="parTrans" cxnId="{8E361E28-4592-4FCC-B0B2-F18444C9BD7F}">
      <dgm:prSet/>
      <dgm:spPr/>
      <dgm:t>
        <a:bodyPr/>
        <a:lstStyle/>
        <a:p>
          <a:endParaRPr lang="en-GB"/>
        </a:p>
      </dgm:t>
    </dgm:pt>
    <dgm:pt modelId="{C02F5979-C738-4B2B-8EE5-5680BCDFE28D}" type="sibTrans" cxnId="{8E361E28-4592-4FCC-B0B2-F18444C9BD7F}">
      <dgm:prSet/>
      <dgm:spPr/>
      <dgm:t>
        <a:bodyPr/>
        <a:lstStyle/>
        <a:p>
          <a:endParaRPr lang="en-GB"/>
        </a:p>
      </dgm:t>
    </dgm:pt>
    <dgm:pt modelId="{EA7A4924-1F90-4D9F-8037-3300C7CBFE9C}">
      <dgm:prSet phldrT="[Text]"/>
      <dgm:spPr/>
      <dgm:t>
        <a:bodyPr/>
        <a:lstStyle/>
        <a:p>
          <a:r>
            <a:rPr lang="en-GB" dirty="0">
              <a:solidFill>
                <a:srgbClr val="00B05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chemeClr val="accent2">
                  <a:lumMod val="75000"/>
                </a:schemeClr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569CEDE2-CFF0-4B19-A719-B8357A27760A}" type="parTrans" cxnId="{E03340E3-FBDE-43B4-92E6-E10C382D1FF3}">
      <dgm:prSet/>
      <dgm:spPr/>
      <dgm:t>
        <a:bodyPr/>
        <a:lstStyle/>
        <a:p>
          <a:endParaRPr lang="en-GB"/>
        </a:p>
      </dgm:t>
    </dgm:pt>
    <dgm:pt modelId="{79F12318-78CE-442F-B8DA-BA31A4A80927}" type="sibTrans" cxnId="{E03340E3-FBDE-43B4-92E6-E10C382D1FF3}">
      <dgm:prSet/>
      <dgm:spPr/>
      <dgm:t>
        <a:bodyPr/>
        <a:lstStyle/>
        <a:p>
          <a:endParaRPr lang="en-GB"/>
        </a:p>
      </dgm:t>
    </dgm:pt>
    <dgm:pt modelId="{34222896-1FE4-47A4-9FA0-2155E7D0EA2B}">
      <dgm:prSet phldrT="[Text]"/>
      <dgm:spPr/>
      <dgm:t>
        <a:bodyPr/>
        <a:lstStyle/>
        <a:p>
          <a:r>
            <a:rPr lang="en-GB" b="1" dirty="0">
              <a:solidFill>
                <a:srgbClr val="00B050"/>
              </a:solidFill>
            </a:rPr>
            <a:t>… etc …</a:t>
          </a:r>
        </a:p>
      </dgm:t>
    </dgm:pt>
    <dgm:pt modelId="{8F5D9C05-6E4F-4A46-BDE4-5233911B309F}" type="parTrans" cxnId="{28E49498-6BB2-436D-BA70-41591ADC3B84}">
      <dgm:prSet/>
      <dgm:spPr/>
      <dgm:t>
        <a:bodyPr/>
        <a:lstStyle/>
        <a:p>
          <a:endParaRPr lang="en-GB"/>
        </a:p>
      </dgm:t>
    </dgm:pt>
    <dgm:pt modelId="{867BC523-E4B0-4926-99AF-4EF5677631CA}" type="sibTrans" cxnId="{28E49498-6BB2-436D-BA70-41591ADC3B84}">
      <dgm:prSet/>
      <dgm:spPr/>
      <dgm:t>
        <a:bodyPr/>
        <a:lstStyle/>
        <a:p>
          <a:endParaRPr lang="en-GB"/>
        </a:p>
      </dgm:t>
    </dgm:pt>
    <dgm:pt modelId="{27F43430-E353-4850-831C-6602F7584964}">
      <dgm:prSet phldrT="[Text]"/>
      <dgm:spPr/>
      <dgm:t>
        <a:bodyPr/>
        <a:lstStyle/>
        <a:p>
          <a:r>
            <a:rPr lang="en-GB" b="1" dirty="0">
              <a:solidFill>
                <a:srgbClr val="FF0000"/>
              </a:solidFill>
            </a:rPr>
            <a:t>… etc …</a:t>
          </a:r>
        </a:p>
      </dgm:t>
    </dgm:pt>
    <dgm:pt modelId="{B1DCDBF9-8A45-4EE2-A18B-98FBAE67046F}" type="parTrans" cxnId="{1AF2C81E-CC5D-4485-A2C9-16702E2FC401}">
      <dgm:prSet/>
      <dgm:spPr/>
      <dgm:t>
        <a:bodyPr/>
        <a:lstStyle/>
        <a:p>
          <a:endParaRPr lang="en-GB"/>
        </a:p>
      </dgm:t>
    </dgm:pt>
    <dgm:pt modelId="{EB97E10D-46F9-4989-93E8-0A3C87D55820}" type="sibTrans" cxnId="{1AF2C81E-CC5D-4485-A2C9-16702E2FC401}">
      <dgm:prSet/>
      <dgm:spPr/>
      <dgm:t>
        <a:bodyPr/>
        <a:lstStyle/>
        <a:p>
          <a:endParaRPr lang="en-GB"/>
        </a:p>
      </dgm:t>
    </dgm:pt>
    <dgm:pt modelId="{6625F5FA-8D66-4A45-8454-2CF4BE1DC831}">
      <dgm:prSet phldrT="[Text]"/>
      <dgm:spPr/>
      <dgm:t>
        <a:bodyPr/>
        <a:lstStyle/>
        <a:p>
          <a:r>
            <a:rPr lang="en-GB" b="1" dirty="0">
              <a:solidFill>
                <a:schemeClr val="accent2">
                  <a:lumMod val="75000"/>
                </a:schemeClr>
              </a:solidFill>
            </a:rPr>
            <a:t>… etc …</a:t>
          </a:r>
        </a:p>
      </dgm:t>
    </dgm:pt>
    <dgm:pt modelId="{C589A582-B4F1-40DB-A764-C5BE2745F225}" type="parTrans" cxnId="{BCE06463-0BA2-44FF-975D-3E6366F5ACED}">
      <dgm:prSet/>
      <dgm:spPr/>
      <dgm:t>
        <a:bodyPr/>
        <a:lstStyle/>
        <a:p>
          <a:endParaRPr lang="en-GB"/>
        </a:p>
      </dgm:t>
    </dgm:pt>
    <dgm:pt modelId="{529E1EA6-4FC3-4462-9022-772B3074091D}" type="sibTrans" cxnId="{BCE06463-0BA2-44FF-975D-3E6366F5ACED}">
      <dgm:prSet/>
      <dgm:spPr/>
      <dgm:t>
        <a:bodyPr/>
        <a:lstStyle/>
        <a:p>
          <a:endParaRPr lang="en-GB"/>
        </a:p>
      </dgm:t>
    </dgm:pt>
    <dgm:pt modelId="{CE069D9E-F367-4687-903A-D4102FD44770}">
      <dgm:prSet phldrT="[Text]"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rgbClr val="FF0000"/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B6829089-E121-48FF-8194-80F025C5C34D}" type="parTrans" cxnId="{59ACD57E-1673-493E-A6DF-10D81CF1525E}">
      <dgm:prSet/>
      <dgm:spPr/>
      <dgm:t>
        <a:bodyPr/>
        <a:lstStyle/>
        <a:p>
          <a:endParaRPr lang="en-GB"/>
        </a:p>
      </dgm:t>
    </dgm:pt>
    <dgm:pt modelId="{3966C688-9CEC-4575-B12C-0A61323DDBBF}" type="sibTrans" cxnId="{59ACD57E-1673-493E-A6DF-10D81CF1525E}">
      <dgm:prSet/>
      <dgm:spPr/>
      <dgm:t>
        <a:bodyPr/>
        <a:lstStyle/>
        <a:p>
          <a:endParaRPr lang="en-GB"/>
        </a:p>
      </dgm:t>
    </dgm:pt>
    <dgm:pt modelId="{64F521FF-5F4C-4692-A549-F2AC60A34E1D}">
      <dgm:prSet phldrT="[Text]"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rgbClr val="00B050"/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F571B82C-8988-40EE-A058-6DF109A38B3E}" type="parTrans" cxnId="{E751EB4D-1531-41F0-816B-C6DE701E0FE0}">
      <dgm:prSet/>
      <dgm:spPr/>
      <dgm:t>
        <a:bodyPr/>
        <a:lstStyle/>
        <a:p>
          <a:endParaRPr lang="en-GB"/>
        </a:p>
      </dgm:t>
    </dgm:pt>
    <dgm:pt modelId="{6CCD6E32-474F-496E-A0CE-64C67088EA8D}" type="sibTrans" cxnId="{E751EB4D-1531-41F0-816B-C6DE701E0FE0}">
      <dgm:prSet/>
      <dgm:spPr/>
      <dgm:t>
        <a:bodyPr/>
        <a:lstStyle/>
        <a:p>
          <a:endParaRPr lang="en-GB"/>
        </a:p>
      </dgm:t>
    </dgm:pt>
    <dgm:pt modelId="{CF60C185-145D-4180-B609-2895B863DE35}">
      <dgm:prSet phldrT="[Text]"/>
      <dgm:spPr/>
      <dgm:t>
        <a:bodyPr/>
        <a:lstStyle/>
        <a:p>
          <a:r>
            <a:rPr lang="en-GB" dirty="0">
              <a:solidFill>
                <a:srgbClr val="00B05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rgbClr val="00B050"/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5363BBE8-D48B-4B96-BCEA-109E0DCB8CF8}" type="parTrans" cxnId="{B26BCEE9-D88A-480B-A8A0-D7FBC4098EB6}">
      <dgm:prSet/>
      <dgm:spPr/>
      <dgm:t>
        <a:bodyPr/>
        <a:lstStyle/>
        <a:p>
          <a:endParaRPr lang="en-GB"/>
        </a:p>
      </dgm:t>
    </dgm:pt>
    <dgm:pt modelId="{BD58E039-E2E2-4015-B447-7B4D932FDD81}" type="sibTrans" cxnId="{B26BCEE9-D88A-480B-A8A0-D7FBC4098EB6}">
      <dgm:prSet/>
      <dgm:spPr/>
      <dgm:t>
        <a:bodyPr/>
        <a:lstStyle/>
        <a:p>
          <a:endParaRPr lang="en-GB"/>
        </a:p>
      </dgm:t>
    </dgm:pt>
    <dgm:pt modelId="{F07A58C4-E4DC-4458-B897-38C7B46D57AE}">
      <dgm:prSet phldrT="[Text]"/>
      <dgm:spPr/>
      <dgm:t>
        <a:bodyPr/>
        <a:lstStyle/>
        <a:p>
          <a:r>
            <a:rPr lang="en-GB" dirty="0">
              <a:solidFill>
                <a:srgbClr val="00B05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chemeClr val="accent2">
                  <a:lumMod val="75000"/>
                </a:schemeClr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2097CD70-3811-41DB-A3AB-6AAEFC42D866}" type="parTrans" cxnId="{A25BBCB2-7FDB-4C80-A8F0-3D3D9156E48A}">
      <dgm:prSet/>
      <dgm:spPr/>
      <dgm:t>
        <a:bodyPr/>
        <a:lstStyle/>
        <a:p>
          <a:endParaRPr lang="en-GB"/>
        </a:p>
      </dgm:t>
    </dgm:pt>
    <dgm:pt modelId="{58B3A517-0C7A-4069-82B4-5AFD8FD7A124}" type="sibTrans" cxnId="{A25BBCB2-7FDB-4C80-A8F0-3D3D9156E48A}">
      <dgm:prSet/>
      <dgm:spPr/>
      <dgm:t>
        <a:bodyPr/>
        <a:lstStyle/>
        <a:p>
          <a:endParaRPr lang="en-GB"/>
        </a:p>
      </dgm:t>
    </dgm:pt>
    <dgm:pt modelId="{2D4534AA-816D-4376-A9DA-503FC878A43C}" type="pres">
      <dgm:prSet presAssocID="{D816A88F-5EF9-4561-B5E0-DECE4AE1F3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9E968C-BFA7-4365-90BB-688361F122D0}" type="pres">
      <dgm:prSet presAssocID="{7A30243F-DABA-45D7-A5B6-362FFA48593B}" presName="hierRoot1" presStyleCnt="0"/>
      <dgm:spPr/>
    </dgm:pt>
    <dgm:pt modelId="{1572384E-6427-4FE3-A4CD-92B0BD396982}" type="pres">
      <dgm:prSet presAssocID="{7A30243F-DABA-45D7-A5B6-362FFA48593B}" presName="composite" presStyleCnt="0"/>
      <dgm:spPr/>
    </dgm:pt>
    <dgm:pt modelId="{AC58AAA9-C3CD-4161-809A-C4A0232C068B}" type="pres">
      <dgm:prSet presAssocID="{7A30243F-DABA-45D7-A5B6-362FFA48593B}" presName="background" presStyleLbl="node0" presStyleIdx="0" presStyleCnt="3"/>
      <dgm:spPr/>
    </dgm:pt>
    <dgm:pt modelId="{BB720096-B445-4F21-B742-DF893BD9B249}" type="pres">
      <dgm:prSet presAssocID="{7A30243F-DABA-45D7-A5B6-362FFA48593B}" presName="text" presStyleLbl="fgAcc0" presStyleIdx="0" presStyleCnt="3">
        <dgm:presLayoutVars>
          <dgm:chPref val="3"/>
        </dgm:presLayoutVars>
      </dgm:prSet>
      <dgm:spPr/>
    </dgm:pt>
    <dgm:pt modelId="{6CB2FEBF-887A-4D55-920C-A97969F68456}" type="pres">
      <dgm:prSet presAssocID="{7A30243F-DABA-45D7-A5B6-362FFA48593B}" presName="hierChild2" presStyleCnt="0"/>
      <dgm:spPr/>
    </dgm:pt>
    <dgm:pt modelId="{2E60BEF6-DA93-4444-97A4-ADC48C4EE14B}" type="pres">
      <dgm:prSet presAssocID="{09578D43-194B-41C3-BE12-E729AC855815}" presName="Name10" presStyleLbl="parChTrans1D2" presStyleIdx="0" presStyleCnt="5"/>
      <dgm:spPr/>
    </dgm:pt>
    <dgm:pt modelId="{6D6890F4-A489-4D78-880C-00FE20C7B589}" type="pres">
      <dgm:prSet presAssocID="{B06202CC-9F3E-4AE1-8ECD-FFFB05E96B86}" presName="hierRoot2" presStyleCnt="0"/>
      <dgm:spPr/>
    </dgm:pt>
    <dgm:pt modelId="{C71BFB15-BFD1-48C9-B085-1FC17720C5B8}" type="pres">
      <dgm:prSet presAssocID="{B06202CC-9F3E-4AE1-8ECD-FFFB05E96B86}" presName="composite2" presStyleCnt="0"/>
      <dgm:spPr/>
    </dgm:pt>
    <dgm:pt modelId="{CD80BB8A-6B7D-4742-9998-E3F0CF5503F4}" type="pres">
      <dgm:prSet presAssocID="{B06202CC-9F3E-4AE1-8ECD-FFFB05E96B86}" presName="background2" presStyleLbl="node2" presStyleIdx="0" presStyleCnt="5"/>
      <dgm:spPr/>
    </dgm:pt>
    <dgm:pt modelId="{23B65E4B-88CA-4D9F-BDC2-BEFA549E59DB}" type="pres">
      <dgm:prSet presAssocID="{B06202CC-9F3E-4AE1-8ECD-FFFB05E96B86}" presName="text2" presStyleLbl="fgAcc2" presStyleIdx="0" presStyleCnt="5">
        <dgm:presLayoutVars>
          <dgm:chPref val="3"/>
        </dgm:presLayoutVars>
      </dgm:prSet>
      <dgm:spPr/>
    </dgm:pt>
    <dgm:pt modelId="{82C2B7EF-1D5C-4CB5-842E-9FF525FCF1B6}" type="pres">
      <dgm:prSet presAssocID="{B06202CC-9F3E-4AE1-8ECD-FFFB05E96B86}" presName="hierChild3" presStyleCnt="0"/>
      <dgm:spPr/>
    </dgm:pt>
    <dgm:pt modelId="{3DED1001-95CF-4528-9CB5-88A6E0F57D60}" type="pres">
      <dgm:prSet presAssocID="{B6829089-E121-48FF-8194-80F025C5C34D}" presName="Name17" presStyleLbl="parChTrans1D3" presStyleIdx="0" presStyleCnt="5"/>
      <dgm:spPr/>
    </dgm:pt>
    <dgm:pt modelId="{524E187C-DD3A-4B7B-AE9B-6B1FA4C9BD98}" type="pres">
      <dgm:prSet presAssocID="{CE069D9E-F367-4687-903A-D4102FD44770}" presName="hierRoot3" presStyleCnt="0"/>
      <dgm:spPr/>
    </dgm:pt>
    <dgm:pt modelId="{E5902372-72BD-4055-89D3-E0988E488513}" type="pres">
      <dgm:prSet presAssocID="{CE069D9E-F367-4687-903A-D4102FD44770}" presName="composite3" presStyleCnt="0"/>
      <dgm:spPr/>
    </dgm:pt>
    <dgm:pt modelId="{BB13BCAE-5E67-4DFF-9A5A-8CC1B641FD78}" type="pres">
      <dgm:prSet presAssocID="{CE069D9E-F367-4687-903A-D4102FD44770}" presName="background3" presStyleLbl="node3" presStyleIdx="0" presStyleCnt="5"/>
      <dgm:spPr/>
    </dgm:pt>
    <dgm:pt modelId="{409C2F43-28FC-4CF2-99C5-4D28C3D10DDF}" type="pres">
      <dgm:prSet presAssocID="{CE069D9E-F367-4687-903A-D4102FD44770}" presName="text3" presStyleLbl="fgAcc3" presStyleIdx="0" presStyleCnt="5">
        <dgm:presLayoutVars>
          <dgm:chPref val="3"/>
        </dgm:presLayoutVars>
      </dgm:prSet>
      <dgm:spPr/>
    </dgm:pt>
    <dgm:pt modelId="{C74FDF88-DEE3-4BFE-9BF4-F16660431CDD}" type="pres">
      <dgm:prSet presAssocID="{CE069D9E-F367-4687-903A-D4102FD44770}" presName="hierChild4" presStyleCnt="0"/>
      <dgm:spPr/>
    </dgm:pt>
    <dgm:pt modelId="{641FC249-1B0F-4CA6-AAD1-28DD15475A7A}" type="pres">
      <dgm:prSet presAssocID="{3BD51750-A72B-4A61-B28C-50A7E7397325}" presName="Name10" presStyleLbl="parChTrans1D2" presStyleIdx="1" presStyleCnt="5"/>
      <dgm:spPr/>
    </dgm:pt>
    <dgm:pt modelId="{708EE7E2-AF56-40DB-AB3A-A81EB1C1B47A}" type="pres">
      <dgm:prSet presAssocID="{F37E6BFF-298C-4596-BED0-FD6CB0EA2A77}" presName="hierRoot2" presStyleCnt="0"/>
      <dgm:spPr/>
    </dgm:pt>
    <dgm:pt modelId="{409C563F-5E7B-4E1E-B9D4-7C64C3A64B84}" type="pres">
      <dgm:prSet presAssocID="{F37E6BFF-298C-4596-BED0-FD6CB0EA2A77}" presName="composite2" presStyleCnt="0"/>
      <dgm:spPr/>
    </dgm:pt>
    <dgm:pt modelId="{F72D4B9E-1706-4846-A496-8A0B3ECBC9C2}" type="pres">
      <dgm:prSet presAssocID="{F37E6BFF-298C-4596-BED0-FD6CB0EA2A77}" presName="background2" presStyleLbl="node2" presStyleIdx="1" presStyleCnt="5"/>
      <dgm:spPr/>
    </dgm:pt>
    <dgm:pt modelId="{9AA7AA0A-27FA-41FF-B23B-02B735924487}" type="pres">
      <dgm:prSet presAssocID="{F37E6BFF-298C-4596-BED0-FD6CB0EA2A77}" presName="text2" presStyleLbl="fgAcc2" presStyleIdx="1" presStyleCnt="5">
        <dgm:presLayoutVars>
          <dgm:chPref val="3"/>
        </dgm:presLayoutVars>
      </dgm:prSet>
      <dgm:spPr/>
    </dgm:pt>
    <dgm:pt modelId="{3E35DB8E-48DC-495B-BD77-1265E4AC4F34}" type="pres">
      <dgm:prSet presAssocID="{F37E6BFF-298C-4596-BED0-FD6CB0EA2A77}" presName="hierChild3" presStyleCnt="0"/>
      <dgm:spPr/>
    </dgm:pt>
    <dgm:pt modelId="{7304B9C5-8A5B-4DB3-93C7-87E9E96AB915}" type="pres">
      <dgm:prSet presAssocID="{569CEDE2-CFF0-4B19-A719-B8357A27760A}" presName="Name17" presStyleLbl="parChTrans1D3" presStyleIdx="1" presStyleCnt="5"/>
      <dgm:spPr/>
    </dgm:pt>
    <dgm:pt modelId="{184E541C-44CE-4BCE-A9BE-82A1A807C278}" type="pres">
      <dgm:prSet presAssocID="{EA7A4924-1F90-4D9F-8037-3300C7CBFE9C}" presName="hierRoot3" presStyleCnt="0"/>
      <dgm:spPr/>
    </dgm:pt>
    <dgm:pt modelId="{1CD9B502-74B0-4265-9CA3-7A257FA174E1}" type="pres">
      <dgm:prSet presAssocID="{EA7A4924-1F90-4D9F-8037-3300C7CBFE9C}" presName="composite3" presStyleCnt="0"/>
      <dgm:spPr/>
    </dgm:pt>
    <dgm:pt modelId="{2FB0B018-1A79-44C7-A668-BC360F9CB67E}" type="pres">
      <dgm:prSet presAssocID="{EA7A4924-1F90-4D9F-8037-3300C7CBFE9C}" presName="background3" presStyleLbl="node3" presStyleIdx="1" presStyleCnt="5"/>
      <dgm:spPr/>
    </dgm:pt>
    <dgm:pt modelId="{40FA7389-6587-4FE8-ABD9-EA676A783175}" type="pres">
      <dgm:prSet presAssocID="{EA7A4924-1F90-4D9F-8037-3300C7CBFE9C}" presName="text3" presStyleLbl="fgAcc3" presStyleIdx="1" presStyleCnt="5">
        <dgm:presLayoutVars>
          <dgm:chPref val="3"/>
        </dgm:presLayoutVars>
      </dgm:prSet>
      <dgm:spPr/>
    </dgm:pt>
    <dgm:pt modelId="{6704F48B-46A5-4F62-9E27-9A35471953BA}" type="pres">
      <dgm:prSet presAssocID="{EA7A4924-1F90-4D9F-8037-3300C7CBFE9C}" presName="hierChild4" presStyleCnt="0"/>
      <dgm:spPr/>
    </dgm:pt>
    <dgm:pt modelId="{2807D8A2-2748-4762-90EF-62981239FEB4}" type="pres">
      <dgm:prSet presAssocID="{DDF629D2-9A5E-4A32-9E71-4A591C8B53C8}" presName="hierRoot1" presStyleCnt="0"/>
      <dgm:spPr/>
    </dgm:pt>
    <dgm:pt modelId="{A1A76F32-375E-4791-B449-7F3BA9284BA7}" type="pres">
      <dgm:prSet presAssocID="{DDF629D2-9A5E-4A32-9E71-4A591C8B53C8}" presName="composite" presStyleCnt="0"/>
      <dgm:spPr/>
    </dgm:pt>
    <dgm:pt modelId="{94C39914-825D-48EA-8277-3566DAA91CAB}" type="pres">
      <dgm:prSet presAssocID="{DDF629D2-9A5E-4A32-9E71-4A591C8B53C8}" presName="background" presStyleLbl="node0" presStyleIdx="1" presStyleCnt="3"/>
      <dgm:spPr/>
    </dgm:pt>
    <dgm:pt modelId="{33A3AD29-19E1-410D-957F-BC4E8D20F169}" type="pres">
      <dgm:prSet presAssocID="{DDF629D2-9A5E-4A32-9E71-4A591C8B53C8}" presName="text" presStyleLbl="fgAcc0" presStyleIdx="1" presStyleCnt="3">
        <dgm:presLayoutVars>
          <dgm:chPref val="3"/>
        </dgm:presLayoutVars>
      </dgm:prSet>
      <dgm:spPr/>
    </dgm:pt>
    <dgm:pt modelId="{781F66E2-83C4-4629-ABA8-D0205A7CCDA5}" type="pres">
      <dgm:prSet presAssocID="{DDF629D2-9A5E-4A32-9E71-4A591C8B53C8}" presName="hierChild2" presStyleCnt="0"/>
      <dgm:spPr/>
    </dgm:pt>
    <dgm:pt modelId="{64AB1103-C21A-45C0-8AE8-991C4856C98E}" type="pres">
      <dgm:prSet presAssocID="{B1DCDBF9-8A45-4EE2-A18B-98FBAE67046F}" presName="Name10" presStyleLbl="parChTrans1D2" presStyleIdx="2" presStyleCnt="5"/>
      <dgm:spPr/>
    </dgm:pt>
    <dgm:pt modelId="{85974A37-A7A0-4571-B231-01311263CF12}" type="pres">
      <dgm:prSet presAssocID="{27F43430-E353-4850-831C-6602F7584964}" presName="hierRoot2" presStyleCnt="0"/>
      <dgm:spPr/>
    </dgm:pt>
    <dgm:pt modelId="{302C204B-5FEB-4BC9-9E10-E324135F978C}" type="pres">
      <dgm:prSet presAssocID="{27F43430-E353-4850-831C-6602F7584964}" presName="composite2" presStyleCnt="0"/>
      <dgm:spPr/>
    </dgm:pt>
    <dgm:pt modelId="{F70EDD0E-6B03-4292-AC3B-16C6EB54A909}" type="pres">
      <dgm:prSet presAssocID="{27F43430-E353-4850-831C-6602F7584964}" presName="background2" presStyleLbl="node2" presStyleIdx="2" presStyleCnt="5"/>
      <dgm:spPr/>
    </dgm:pt>
    <dgm:pt modelId="{1FA7E24F-FE33-4D68-A6A4-69E456C76F21}" type="pres">
      <dgm:prSet presAssocID="{27F43430-E353-4850-831C-6602F7584964}" presName="text2" presStyleLbl="fgAcc2" presStyleIdx="2" presStyleCnt="5">
        <dgm:presLayoutVars>
          <dgm:chPref val="3"/>
        </dgm:presLayoutVars>
      </dgm:prSet>
      <dgm:spPr/>
    </dgm:pt>
    <dgm:pt modelId="{CE3AC319-EBE9-4D7C-B9F9-89C0D1007993}" type="pres">
      <dgm:prSet presAssocID="{27F43430-E353-4850-831C-6602F7584964}" presName="hierChild3" presStyleCnt="0"/>
      <dgm:spPr/>
    </dgm:pt>
    <dgm:pt modelId="{2F6816F0-C740-4F0D-9CEC-F5807F8FD444}" type="pres">
      <dgm:prSet presAssocID="{F571B82C-8988-40EE-A058-6DF109A38B3E}" presName="Name17" presStyleLbl="parChTrans1D3" presStyleIdx="2" presStyleCnt="5"/>
      <dgm:spPr/>
    </dgm:pt>
    <dgm:pt modelId="{74B51F96-006D-4A84-8B87-2980459AD7A6}" type="pres">
      <dgm:prSet presAssocID="{64F521FF-5F4C-4692-A549-F2AC60A34E1D}" presName="hierRoot3" presStyleCnt="0"/>
      <dgm:spPr/>
    </dgm:pt>
    <dgm:pt modelId="{07969174-28B2-4D5E-BB4E-7F7932E4C9FE}" type="pres">
      <dgm:prSet presAssocID="{64F521FF-5F4C-4692-A549-F2AC60A34E1D}" presName="composite3" presStyleCnt="0"/>
      <dgm:spPr/>
    </dgm:pt>
    <dgm:pt modelId="{1BB7A40E-64EC-405E-88C0-0BD1F74CB6B0}" type="pres">
      <dgm:prSet presAssocID="{64F521FF-5F4C-4692-A549-F2AC60A34E1D}" presName="background3" presStyleLbl="node3" presStyleIdx="2" presStyleCnt="5"/>
      <dgm:spPr/>
    </dgm:pt>
    <dgm:pt modelId="{0968EB9B-87CF-443D-819B-10005527677D}" type="pres">
      <dgm:prSet presAssocID="{64F521FF-5F4C-4692-A549-F2AC60A34E1D}" presName="text3" presStyleLbl="fgAcc3" presStyleIdx="2" presStyleCnt="5">
        <dgm:presLayoutVars>
          <dgm:chPref val="3"/>
        </dgm:presLayoutVars>
      </dgm:prSet>
      <dgm:spPr/>
    </dgm:pt>
    <dgm:pt modelId="{1C45979A-A005-4CDC-9531-1B10807F9806}" type="pres">
      <dgm:prSet presAssocID="{64F521FF-5F4C-4692-A549-F2AC60A34E1D}" presName="hierChild4" presStyleCnt="0"/>
      <dgm:spPr/>
    </dgm:pt>
    <dgm:pt modelId="{AF32BDC1-C464-4358-9F3B-614A39FC08A1}" type="pres">
      <dgm:prSet presAssocID="{8F5D9C05-6E4F-4A46-BDE4-5233911B309F}" presName="Name10" presStyleLbl="parChTrans1D2" presStyleIdx="3" presStyleCnt="5"/>
      <dgm:spPr/>
    </dgm:pt>
    <dgm:pt modelId="{200C848F-45ED-4508-BF90-25E38CDF5606}" type="pres">
      <dgm:prSet presAssocID="{34222896-1FE4-47A4-9FA0-2155E7D0EA2B}" presName="hierRoot2" presStyleCnt="0"/>
      <dgm:spPr/>
    </dgm:pt>
    <dgm:pt modelId="{6B66658E-4EB6-4720-AD45-3C1FE362C03D}" type="pres">
      <dgm:prSet presAssocID="{34222896-1FE4-47A4-9FA0-2155E7D0EA2B}" presName="composite2" presStyleCnt="0"/>
      <dgm:spPr/>
    </dgm:pt>
    <dgm:pt modelId="{F190262C-8A1C-44D4-91B7-E7FA4D781D08}" type="pres">
      <dgm:prSet presAssocID="{34222896-1FE4-47A4-9FA0-2155E7D0EA2B}" presName="background2" presStyleLbl="node2" presStyleIdx="3" presStyleCnt="5"/>
      <dgm:spPr/>
    </dgm:pt>
    <dgm:pt modelId="{028C3BEC-9541-4B12-87C6-AC1D4DC5EB04}" type="pres">
      <dgm:prSet presAssocID="{34222896-1FE4-47A4-9FA0-2155E7D0EA2B}" presName="text2" presStyleLbl="fgAcc2" presStyleIdx="3" presStyleCnt="5">
        <dgm:presLayoutVars>
          <dgm:chPref val="3"/>
        </dgm:presLayoutVars>
      </dgm:prSet>
      <dgm:spPr/>
    </dgm:pt>
    <dgm:pt modelId="{2365D95F-CC5B-4D45-A7F5-2B1F1EEBF612}" type="pres">
      <dgm:prSet presAssocID="{34222896-1FE4-47A4-9FA0-2155E7D0EA2B}" presName="hierChild3" presStyleCnt="0"/>
      <dgm:spPr/>
    </dgm:pt>
    <dgm:pt modelId="{C07422CB-4330-4DF6-B42D-45EB943A2C1A}" type="pres">
      <dgm:prSet presAssocID="{5363BBE8-D48B-4B96-BCEA-109E0DCB8CF8}" presName="Name17" presStyleLbl="parChTrans1D3" presStyleIdx="3" presStyleCnt="5"/>
      <dgm:spPr/>
    </dgm:pt>
    <dgm:pt modelId="{FE320D08-83F9-4ABC-8CEF-C83D211F2AF6}" type="pres">
      <dgm:prSet presAssocID="{CF60C185-145D-4180-B609-2895B863DE35}" presName="hierRoot3" presStyleCnt="0"/>
      <dgm:spPr/>
    </dgm:pt>
    <dgm:pt modelId="{A1F405D5-B401-491D-A139-1B568820ADCB}" type="pres">
      <dgm:prSet presAssocID="{CF60C185-145D-4180-B609-2895B863DE35}" presName="composite3" presStyleCnt="0"/>
      <dgm:spPr/>
    </dgm:pt>
    <dgm:pt modelId="{768A0050-7D40-41EF-9C1D-13D0C3B18848}" type="pres">
      <dgm:prSet presAssocID="{CF60C185-145D-4180-B609-2895B863DE35}" presName="background3" presStyleLbl="node3" presStyleIdx="3" presStyleCnt="5"/>
      <dgm:spPr/>
    </dgm:pt>
    <dgm:pt modelId="{FE2591C9-2AEF-42DF-ABE3-264326C192F8}" type="pres">
      <dgm:prSet presAssocID="{CF60C185-145D-4180-B609-2895B863DE35}" presName="text3" presStyleLbl="fgAcc3" presStyleIdx="3" presStyleCnt="5">
        <dgm:presLayoutVars>
          <dgm:chPref val="3"/>
        </dgm:presLayoutVars>
      </dgm:prSet>
      <dgm:spPr/>
    </dgm:pt>
    <dgm:pt modelId="{7F998A11-D89B-4E95-A097-B44A97A1FDF2}" type="pres">
      <dgm:prSet presAssocID="{CF60C185-145D-4180-B609-2895B863DE35}" presName="hierChild4" presStyleCnt="0"/>
      <dgm:spPr/>
    </dgm:pt>
    <dgm:pt modelId="{360857B7-E1DF-4E96-9BFB-9FAF83729CD2}" type="pres">
      <dgm:prSet presAssocID="{05208856-80AA-4BBC-92A8-1B6548FD42AA}" presName="hierRoot1" presStyleCnt="0"/>
      <dgm:spPr/>
    </dgm:pt>
    <dgm:pt modelId="{BC64D6B3-9D8E-4F43-A173-9A3568E325F7}" type="pres">
      <dgm:prSet presAssocID="{05208856-80AA-4BBC-92A8-1B6548FD42AA}" presName="composite" presStyleCnt="0"/>
      <dgm:spPr/>
    </dgm:pt>
    <dgm:pt modelId="{ECC71E81-2C92-4C9A-9303-6054EEFC1585}" type="pres">
      <dgm:prSet presAssocID="{05208856-80AA-4BBC-92A8-1B6548FD42AA}" presName="background" presStyleLbl="node0" presStyleIdx="2" presStyleCnt="3"/>
      <dgm:spPr/>
    </dgm:pt>
    <dgm:pt modelId="{49268D4D-FDB1-42B2-87B5-106874086822}" type="pres">
      <dgm:prSet presAssocID="{05208856-80AA-4BBC-92A8-1B6548FD42AA}" presName="text" presStyleLbl="fgAcc0" presStyleIdx="2" presStyleCnt="3">
        <dgm:presLayoutVars>
          <dgm:chPref val="3"/>
        </dgm:presLayoutVars>
      </dgm:prSet>
      <dgm:spPr/>
    </dgm:pt>
    <dgm:pt modelId="{8ED58645-21C6-4FAF-BA5D-B84EE0F6BB14}" type="pres">
      <dgm:prSet presAssocID="{05208856-80AA-4BBC-92A8-1B6548FD42AA}" presName="hierChild2" presStyleCnt="0"/>
      <dgm:spPr/>
    </dgm:pt>
    <dgm:pt modelId="{527EFA32-0A64-4571-8302-4A92D9AA5D39}" type="pres">
      <dgm:prSet presAssocID="{C589A582-B4F1-40DB-A764-C5BE2745F225}" presName="Name10" presStyleLbl="parChTrans1D2" presStyleIdx="4" presStyleCnt="5"/>
      <dgm:spPr/>
    </dgm:pt>
    <dgm:pt modelId="{9D4582CB-FB84-48A1-9292-D8D1ED54F33C}" type="pres">
      <dgm:prSet presAssocID="{6625F5FA-8D66-4A45-8454-2CF4BE1DC831}" presName="hierRoot2" presStyleCnt="0"/>
      <dgm:spPr/>
    </dgm:pt>
    <dgm:pt modelId="{5550139B-FAB4-43D6-B2BE-2681D21D36B4}" type="pres">
      <dgm:prSet presAssocID="{6625F5FA-8D66-4A45-8454-2CF4BE1DC831}" presName="composite2" presStyleCnt="0"/>
      <dgm:spPr/>
    </dgm:pt>
    <dgm:pt modelId="{8056CA0B-145A-4CB9-A291-395A70D2E870}" type="pres">
      <dgm:prSet presAssocID="{6625F5FA-8D66-4A45-8454-2CF4BE1DC831}" presName="background2" presStyleLbl="node2" presStyleIdx="4" presStyleCnt="5"/>
      <dgm:spPr/>
    </dgm:pt>
    <dgm:pt modelId="{98D5B131-691B-4CA8-8C31-73F218C7728D}" type="pres">
      <dgm:prSet presAssocID="{6625F5FA-8D66-4A45-8454-2CF4BE1DC831}" presName="text2" presStyleLbl="fgAcc2" presStyleIdx="4" presStyleCnt="5">
        <dgm:presLayoutVars>
          <dgm:chPref val="3"/>
        </dgm:presLayoutVars>
      </dgm:prSet>
      <dgm:spPr/>
    </dgm:pt>
    <dgm:pt modelId="{B65C3F1D-4346-4091-AB70-0B83AF8C2013}" type="pres">
      <dgm:prSet presAssocID="{6625F5FA-8D66-4A45-8454-2CF4BE1DC831}" presName="hierChild3" presStyleCnt="0"/>
      <dgm:spPr/>
    </dgm:pt>
    <dgm:pt modelId="{5C9A7635-90E3-45CB-8C15-5F85CDE23C13}" type="pres">
      <dgm:prSet presAssocID="{2097CD70-3811-41DB-A3AB-6AAEFC42D866}" presName="Name17" presStyleLbl="parChTrans1D3" presStyleIdx="4" presStyleCnt="5"/>
      <dgm:spPr/>
    </dgm:pt>
    <dgm:pt modelId="{56085A76-E7FE-4E06-AC46-BF9FD4DB03C3}" type="pres">
      <dgm:prSet presAssocID="{F07A58C4-E4DC-4458-B897-38C7B46D57AE}" presName="hierRoot3" presStyleCnt="0"/>
      <dgm:spPr/>
    </dgm:pt>
    <dgm:pt modelId="{57BC5A66-E319-414F-A8AB-B1EF373CC411}" type="pres">
      <dgm:prSet presAssocID="{F07A58C4-E4DC-4458-B897-38C7B46D57AE}" presName="composite3" presStyleCnt="0"/>
      <dgm:spPr/>
    </dgm:pt>
    <dgm:pt modelId="{098B8088-83D0-4982-8B65-509FEFCBF0CE}" type="pres">
      <dgm:prSet presAssocID="{F07A58C4-E4DC-4458-B897-38C7B46D57AE}" presName="background3" presStyleLbl="node3" presStyleIdx="4" presStyleCnt="5"/>
      <dgm:spPr/>
    </dgm:pt>
    <dgm:pt modelId="{669F516A-4F9C-4B33-B394-DC6BA287D6D9}" type="pres">
      <dgm:prSet presAssocID="{F07A58C4-E4DC-4458-B897-38C7B46D57AE}" presName="text3" presStyleLbl="fgAcc3" presStyleIdx="4" presStyleCnt="5">
        <dgm:presLayoutVars>
          <dgm:chPref val="3"/>
        </dgm:presLayoutVars>
      </dgm:prSet>
      <dgm:spPr/>
    </dgm:pt>
    <dgm:pt modelId="{CA0B66A4-28BE-4351-B882-8E5DF422A883}" type="pres">
      <dgm:prSet presAssocID="{F07A58C4-E4DC-4458-B897-38C7B46D57AE}" presName="hierChild4" presStyleCnt="0"/>
      <dgm:spPr/>
    </dgm:pt>
  </dgm:ptLst>
  <dgm:cxnLst>
    <dgm:cxn modelId="{8F829303-F664-447E-B04F-31282A1EDB0E}" srcId="{D816A88F-5EF9-4561-B5E0-DECE4AE1F388}" destId="{7A30243F-DABA-45D7-A5B6-362FFA48593B}" srcOrd="0" destOrd="0" parTransId="{BC1D247B-317F-482A-A6E3-D7187BF0054A}" sibTransId="{E72FEA5D-30FE-4F2A-910F-04B16693F919}"/>
    <dgm:cxn modelId="{C2D1EA0C-F8B1-4302-863D-A662CC89A872}" type="presOf" srcId="{27F43430-E353-4850-831C-6602F7584964}" destId="{1FA7E24F-FE33-4D68-A6A4-69E456C76F21}" srcOrd="0" destOrd="0" presId="urn:microsoft.com/office/officeart/2005/8/layout/hierarchy1"/>
    <dgm:cxn modelId="{E3BDA315-E18A-467B-BF36-15A68DEDB629}" type="presOf" srcId="{F571B82C-8988-40EE-A058-6DF109A38B3E}" destId="{2F6816F0-C740-4F0D-9CEC-F5807F8FD444}" srcOrd="0" destOrd="0" presId="urn:microsoft.com/office/officeart/2005/8/layout/hierarchy1"/>
    <dgm:cxn modelId="{ABA4FA15-2D89-47BE-96CA-050CF1D42829}" type="presOf" srcId="{09578D43-194B-41C3-BE12-E729AC855815}" destId="{2E60BEF6-DA93-4444-97A4-ADC48C4EE14B}" srcOrd="0" destOrd="0" presId="urn:microsoft.com/office/officeart/2005/8/layout/hierarchy1"/>
    <dgm:cxn modelId="{5752AD1A-E1E0-4C7F-BB6E-3BC71C3526C6}" srcId="{7A30243F-DABA-45D7-A5B6-362FFA48593B}" destId="{F37E6BFF-298C-4596-BED0-FD6CB0EA2A77}" srcOrd="1" destOrd="0" parTransId="{3BD51750-A72B-4A61-B28C-50A7E7397325}" sibTransId="{045F00CA-6659-4730-A1E2-DEF8A08CF281}"/>
    <dgm:cxn modelId="{1AF2C81E-CC5D-4485-A2C9-16702E2FC401}" srcId="{DDF629D2-9A5E-4A32-9E71-4A591C8B53C8}" destId="{27F43430-E353-4850-831C-6602F7584964}" srcOrd="0" destOrd="0" parTransId="{B1DCDBF9-8A45-4EE2-A18B-98FBAE67046F}" sibTransId="{EB97E10D-46F9-4989-93E8-0A3C87D55820}"/>
    <dgm:cxn modelId="{8E361E28-4592-4FCC-B0B2-F18444C9BD7F}" srcId="{D816A88F-5EF9-4561-B5E0-DECE4AE1F388}" destId="{05208856-80AA-4BBC-92A8-1B6548FD42AA}" srcOrd="2" destOrd="0" parTransId="{27B9D004-67CF-4636-BB96-834EB6A1F5DE}" sibTransId="{C02F5979-C738-4B2B-8EE5-5680BCDFE28D}"/>
    <dgm:cxn modelId="{5979EE2F-33FB-4C18-B3C9-68FD8C226889}" type="presOf" srcId="{3BD51750-A72B-4A61-B28C-50A7E7397325}" destId="{641FC249-1B0F-4CA6-AAD1-28DD15475A7A}" srcOrd="0" destOrd="0" presId="urn:microsoft.com/office/officeart/2005/8/layout/hierarchy1"/>
    <dgm:cxn modelId="{8FBE8D3F-DC24-43FE-89FF-F72EAABEC7BF}" type="presOf" srcId="{7A30243F-DABA-45D7-A5B6-362FFA48593B}" destId="{BB720096-B445-4F21-B742-DF893BD9B249}" srcOrd="0" destOrd="0" presId="urn:microsoft.com/office/officeart/2005/8/layout/hierarchy1"/>
    <dgm:cxn modelId="{807BE93F-D648-45E4-8CBF-3638AC530382}" type="presOf" srcId="{B6829089-E121-48FF-8194-80F025C5C34D}" destId="{3DED1001-95CF-4528-9CB5-88A6E0F57D60}" srcOrd="0" destOrd="0" presId="urn:microsoft.com/office/officeart/2005/8/layout/hierarchy1"/>
    <dgm:cxn modelId="{9C196162-CB88-4E1C-9619-D7A290CA0B98}" type="presOf" srcId="{5363BBE8-D48B-4B96-BCEA-109E0DCB8CF8}" destId="{C07422CB-4330-4DF6-B42D-45EB943A2C1A}" srcOrd="0" destOrd="0" presId="urn:microsoft.com/office/officeart/2005/8/layout/hierarchy1"/>
    <dgm:cxn modelId="{BCE06463-0BA2-44FF-975D-3E6366F5ACED}" srcId="{05208856-80AA-4BBC-92A8-1B6548FD42AA}" destId="{6625F5FA-8D66-4A45-8454-2CF4BE1DC831}" srcOrd="0" destOrd="0" parTransId="{C589A582-B4F1-40DB-A764-C5BE2745F225}" sibTransId="{529E1EA6-4FC3-4462-9022-772B3074091D}"/>
    <dgm:cxn modelId="{C99C1549-4886-4C73-9F03-D149DC2DA93E}" type="presOf" srcId="{CE069D9E-F367-4687-903A-D4102FD44770}" destId="{409C2F43-28FC-4CF2-99C5-4D28C3D10DDF}" srcOrd="0" destOrd="0" presId="urn:microsoft.com/office/officeart/2005/8/layout/hierarchy1"/>
    <dgm:cxn modelId="{7BF31A6B-9218-4B71-8822-CED368D9AF32}" type="presOf" srcId="{6625F5FA-8D66-4A45-8454-2CF4BE1DC831}" destId="{98D5B131-691B-4CA8-8C31-73F218C7728D}" srcOrd="0" destOrd="0" presId="urn:microsoft.com/office/officeart/2005/8/layout/hierarchy1"/>
    <dgm:cxn modelId="{E751EB4D-1531-41F0-816B-C6DE701E0FE0}" srcId="{27F43430-E353-4850-831C-6602F7584964}" destId="{64F521FF-5F4C-4692-A549-F2AC60A34E1D}" srcOrd="0" destOrd="0" parTransId="{F571B82C-8988-40EE-A058-6DF109A38B3E}" sibTransId="{6CCD6E32-474F-496E-A0CE-64C67088EA8D}"/>
    <dgm:cxn modelId="{FDDBDF6E-2783-4C43-A5B7-837EC89FB9F9}" type="presOf" srcId="{D816A88F-5EF9-4561-B5E0-DECE4AE1F388}" destId="{2D4534AA-816D-4376-A9DA-503FC878A43C}" srcOrd="0" destOrd="0" presId="urn:microsoft.com/office/officeart/2005/8/layout/hierarchy1"/>
    <dgm:cxn modelId="{37B97055-A446-4FCD-BDE0-88C1807CE4C0}" type="presOf" srcId="{8F5D9C05-6E4F-4A46-BDE4-5233911B309F}" destId="{AF32BDC1-C464-4358-9F3B-614A39FC08A1}" srcOrd="0" destOrd="0" presId="urn:microsoft.com/office/officeart/2005/8/layout/hierarchy1"/>
    <dgm:cxn modelId="{BB2EC056-9E3C-49BD-88C7-0F7D2BC06691}" type="presOf" srcId="{EA7A4924-1F90-4D9F-8037-3300C7CBFE9C}" destId="{40FA7389-6587-4FE8-ABD9-EA676A783175}" srcOrd="0" destOrd="0" presId="urn:microsoft.com/office/officeart/2005/8/layout/hierarchy1"/>
    <dgm:cxn modelId="{532E4478-5419-41D2-8D00-8CEC59512D8B}" type="presOf" srcId="{CF60C185-145D-4180-B609-2895B863DE35}" destId="{FE2591C9-2AEF-42DF-ABE3-264326C192F8}" srcOrd="0" destOrd="0" presId="urn:microsoft.com/office/officeart/2005/8/layout/hierarchy1"/>
    <dgm:cxn modelId="{59ACD57E-1673-493E-A6DF-10D81CF1525E}" srcId="{B06202CC-9F3E-4AE1-8ECD-FFFB05E96B86}" destId="{CE069D9E-F367-4687-903A-D4102FD44770}" srcOrd="0" destOrd="0" parTransId="{B6829089-E121-48FF-8194-80F025C5C34D}" sibTransId="{3966C688-9CEC-4575-B12C-0A61323DDBBF}"/>
    <dgm:cxn modelId="{EBBEB982-3A1A-43A4-9862-0F9B3B3D48AE}" srcId="{7A30243F-DABA-45D7-A5B6-362FFA48593B}" destId="{B06202CC-9F3E-4AE1-8ECD-FFFB05E96B86}" srcOrd="0" destOrd="0" parTransId="{09578D43-194B-41C3-BE12-E729AC855815}" sibTransId="{7100A30E-79AB-4CDA-8914-CF0AC8CAE092}"/>
    <dgm:cxn modelId="{28E49498-6BB2-436D-BA70-41591ADC3B84}" srcId="{DDF629D2-9A5E-4A32-9E71-4A591C8B53C8}" destId="{34222896-1FE4-47A4-9FA0-2155E7D0EA2B}" srcOrd="1" destOrd="0" parTransId="{8F5D9C05-6E4F-4A46-BDE4-5233911B309F}" sibTransId="{867BC523-E4B0-4926-99AF-4EF5677631CA}"/>
    <dgm:cxn modelId="{22A50699-6DD2-4A9E-8943-5473E6074B29}" type="presOf" srcId="{B1DCDBF9-8A45-4EE2-A18B-98FBAE67046F}" destId="{64AB1103-C21A-45C0-8AE8-991C4856C98E}" srcOrd="0" destOrd="0" presId="urn:microsoft.com/office/officeart/2005/8/layout/hierarchy1"/>
    <dgm:cxn modelId="{D0FBF0A3-ACD0-4D44-8D92-A5FB06E9D5CB}" type="presOf" srcId="{C589A582-B4F1-40DB-A764-C5BE2745F225}" destId="{527EFA32-0A64-4571-8302-4A92D9AA5D39}" srcOrd="0" destOrd="0" presId="urn:microsoft.com/office/officeart/2005/8/layout/hierarchy1"/>
    <dgm:cxn modelId="{77039FAD-A6A5-4A14-841B-F1488FEC000D}" type="presOf" srcId="{B06202CC-9F3E-4AE1-8ECD-FFFB05E96B86}" destId="{23B65E4B-88CA-4D9F-BDC2-BEFA549E59DB}" srcOrd="0" destOrd="0" presId="urn:microsoft.com/office/officeart/2005/8/layout/hierarchy1"/>
    <dgm:cxn modelId="{EC69B9AF-4CC3-4C10-BE99-97F9D3B0EF65}" srcId="{D816A88F-5EF9-4561-B5E0-DECE4AE1F388}" destId="{DDF629D2-9A5E-4A32-9E71-4A591C8B53C8}" srcOrd="1" destOrd="0" parTransId="{57EB5B55-71E2-4878-85ED-BAFA62C2F0D1}" sibTransId="{B84E3598-7B1A-47EA-B65D-CAE08C84C86F}"/>
    <dgm:cxn modelId="{A25BBCB2-7FDB-4C80-A8F0-3D3D9156E48A}" srcId="{6625F5FA-8D66-4A45-8454-2CF4BE1DC831}" destId="{F07A58C4-E4DC-4458-B897-38C7B46D57AE}" srcOrd="0" destOrd="0" parTransId="{2097CD70-3811-41DB-A3AB-6AAEFC42D866}" sibTransId="{58B3A517-0C7A-4069-82B4-5AFD8FD7A124}"/>
    <dgm:cxn modelId="{BB5534C6-8F7B-4844-A06E-0ED903C05B9F}" type="presOf" srcId="{F37E6BFF-298C-4596-BED0-FD6CB0EA2A77}" destId="{9AA7AA0A-27FA-41FF-B23B-02B735924487}" srcOrd="0" destOrd="0" presId="urn:microsoft.com/office/officeart/2005/8/layout/hierarchy1"/>
    <dgm:cxn modelId="{0955E8D1-1701-438D-BE25-0C130AFCEB82}" type="presOf" srcId="{DDF629D2-9A5E-4A32-9E71-4A591C8B53C8}" destId="{33A3AD29-19E1-410D-957F-BC4E8D20F169}" srcOrd="0" destOrd="0" presId="urn:microsoft.com/office/officeart/2005/8/layout/hierarchy1"/>
    <dgm:cxn modelId="{F95B96D3-58CF-4869-B11B-FA0A6CF5A92C}" type="presOf" srcId="{2097CD70-3811-41DB-A3AB-6AAEFC42D866}" destId="{5C9A7635-90E3-45CB-8C15-5F85CDE23C13}" srcOrd="0" destOrd="0" presId="urn:microsoft.com/office/officeart/2005/8/layout/hierarchy1"/>
    <dgm:cxn modelId="{0D5CDFD8-BF0F-408E-8F86-0758CE945721}" type="presOf" srcId="{F07A58C4-E4DC-4458-B897-38C7B46D57AE}" destId="{669F516A-4F9C-4B33-B394-DC6BA287D6D9}" srcOrd="0" destOrd="0" presId="urn:microsoft.com/office/officeart/2005/8/layout/hierarchy1"/>
    <dgm:cxn modelId="{3A9DA6DA-12C5-469E-BF01-5BE77E824460}" type="presOf" srcId="{569CEDE2-CFF0-4B19-A719-B8357A27760A}" destId="{7304B9C5-8A5B-4DB3-93C7-87E9E96AB915}" srcOrd="0" destOrd="0" presId="urn:microsoft.com/office/officeart/2005/8/layout/hierarchy1"/>
    <dgm:cxn modelId="{B667ACE0-8C12-4D03-BC92-9DE0E116CD67}" type="presOf" srcId="{64F521FF-5F4C-4692-A549-F2AC60A34E1D}" destId="{0968EB9B-87CF-443D-819B-10005527677D}" srcOrd="0" destOrd="0" presId="urn:microsoft.com/office/officeart/2005/8/layout/hierarchy1"/>
    <dgm:cxn modelId="{E03340E3-FBDE-43B4-92E6-E10C382D1FF3}" srcId="{F37E6BFF-298C-4596-BED0-FD6CB0EA2A77}" destId="{EA7A4924-1F90-4D9F-8037-3300C7CBFE9C}" srcOrd="0" destOrd="0" parTransId="{569CEDE2-CFF0-4B19-A719-B8357A27760A}" sibTransId="{79F12318-78CE-442F-B8DA-BA31A4A80927}"/>
    <dgm:cxn modelId="{B26BCEE9-D88A-480B-A8A0-D7FBC4098EB6}" srcId="{34222896-1FE4-47A4-9FA0-2155E7D0EA2B}" destId="{CF60C185-145D-4180-B609-2895B863DE35}" srcOrd="0" destOrd="0" parTransId="{5363BBE8-D48B-4B96-BCEA-109E0DCB8CF8}" sibTransId="{BD58E039-E2E2-4015-B447-7B4D932FDD81}"/>
    <dgm:cxn modelId="{FC577AEE-B4AF-4B47-AF6A-CDF4CEF1CEB8}" type="presOf" srcId="{34222896-1FE4-47A4-9FA0-2155E7D0EA2B}" destId="{028C3BEC-9541-4B12-87C6-AC1D4DC5EB04}" srcOrd="0" destOrd="0" presId="urn:microsoft.com/office/officeart/2005/8/layout/hierarchy1"/>
    <dgm:cxn modelId="{8436BCF4-C251-4E05-A6CD-7C2D31D49689}" type="presOf" srcId="{05208856-80AA-4BBC-92A8-1B6548FD42AA}" destId="{49268D4D-FDB1-42B2-87B5-106874086822}" srcOrd="0" destOrd="0" presId="urn:microsoft.com/office/officeart/2005/8/layout/hierarchy1"/>
    <dgm:cxn modelId="{3ABE2A84-C37D-47B3-B294-FE2C367CCF3A}" type="presParOf" srcId="{2D4534AA-816D-4376-A9DA-503FC878A43C}" destId="{479E968C-BFA7-4365-90BB-688361F122D0}" srcOrd="0" destOrd="0" presId="urn:microsoft.com/office/officeart/2005/8/layout/hierarchy1"/>
    <dgm:cxn modelId="{BB9BDC45-0AF8-40E4-8D58-4D3AD492373D}" type="presParOf" srcId="{479E968C-BFA7-4365-90BB-688361F122D0}" destId="{1572384E-6427-4FE3-A4CD-92B0BD396982}" srcOrd="0" destOrd="0" presId="urn:microsoft.com/office/officeart/2005/8/layout/hierarchy1"/>
    <dgm:cxn modelId="{5C32420E-667F-4CA4-A192-7EBB5610CDB9}" type="presParOf" srcId="{1572384E-6427-4FE3-A4CD-92B0BD396982}" destId="{AC58AAA9-C3CD-4161-809A-C4A0232C068B}" srcOrd="0" destOrd="0" presId="urn:microsoft.com/office/officeart/2005/8/layout/hierarchy1"/>
    <dgm:cxn modelId="{F76EBC46-AFE4-48A0-9B54-046846103199}" type="presParOf" srcId="{1572384E-6427-4FE3-A4CD-92B0BD396982}" destId="{BB720096-B445-4F21-B742-DF893BD9B249}" srcOrd="1" destOrd="0" presId="urn:microsoft.com/office/officeart/2005/8/layout/hierarchy1"/>
    <dgm:cxn modelId="{D19F5863-71A6-4F4F-8995-A884951F981C}" type="presParOf" srcId="{479E968C-BFA7-4365-90BB-688361F122D0}" destId="{6CB2FEBF-887A-4D55-920C-A97969F68456}" srcOrd="1" destOrd="0" presId="urn:microsoft.com/office/officeart/2005/8/layout/hierarchy1"/>
    <dgm:cxn modelId="{E07D7E9A-F47A-4AF1-AF1E-30650834BEE1}" type="presParOf" srcId="{6CB2FEBF-887A-4D55-920C-A97969F68456}" destId="{2E60BEF6-DA93-4444-97A4-ADC48C4EE14B}" srcOrd="0" destOrd="0" presId="urn:microsoft.com/office/officeart/2005/8/layout/hierarchy1"/>
    <dgm:cxn modelId="{319ED012-29F1-4709-90EF-F58CA2463C4F}" type="presParOf" srcId="{6CB2FEBF-887A-4D55-920C-A97969F68456}" destId="{6D6890F4-A489-4D78-880C-00FE20C7B589}" srcOrd="1" destOrd="0" presId="urn:microsoft.com/office/officeart/2005/8/layout/hierarchy1"/>
    <dgm:cxn modelId="{4008FFDC-7122-41C7-AC4E-27155BC9ECCF}" type="presParOf" srcId="{6D6890F4-A489-4D78-880C-00FE20C7B589}" destId="{C71BFB15-BFD1-48C9-B085-1FC17720C5B8}" srcOrd="0" destOrd="0" presId="urn:microsoft.com/office/officeart/2005/8/layout/hierarchy1"/>
    <dgm:cxn modelId="{E0DC0B59-11D0-4FCC-A8D4-D8EEB39E3725}" type="presParOf" srcId="{C71BFB15-BFD1-48C9-B085-1FC17720C5B8}" destId="{CD80BB8A-6B7D-4742-9998-E3F0CF5503F4}" srcOrd="0" destOrd="0" presId="urn:microsoft.com/office/officeart/2005/8/layout/hierarchy1"/>
    <dgm:cxn modelId="{E4618A22-FD03-4E92-A63A-53FB6FF25841}" type="presParOf" srcId="{C71BFB15-BFD1-48C9-B085-1FC17720C5B8}" destId="{23B65E4B-88CA-4D9F-BDC2-BEFA549E59DB}" srcOrd="1" destOrd="0" presId="urn:microsoft.com/office/officeart/2005/8/layout/hierarchy1"/>
    <dgm:cxn modelId="{6B8BBC1A-6490-4B53-BE30-2AC890128161}" type="presParOf" srcId="{6D6890F4-A489-4D78-880C-00FE20C7B589}" destId="{82C2B7EF-1D5C-4CB5-842E-9FF525FCF1B6}" srcOrd="1" destOrd="0" presId="urn:microsoft.com/office/officeart/2005/8/layout/hierarchy1"/>
    <dgm:cxn modelId="{EC445F8A-C04B-4EAF-8B9B-1B69C430A72E}" type="presParOf" srcId="{82C2B7EF-1D5C-4CB5-842E-9FF525FCF1B6}" destId="{3DED1001-95CF-4528-9CB5-88A6E0F57D60}" srcOrd="0" destOrd="0" presId="urn:microsoft.com/office/officeart/2005/8/layout/hierarchy1"/>
    <dgm:cxn modelId="{E66E75B3-DA8F-4E27-97BD-4CA03F1F83FF}" type="presParOf" srcId="{82C2B7EF-1D5C-4CB5-842E-9FF525FCF1B6}" destId="{524E187C-DD3A-4B7B-AE9B-6B1FA4C9BD98}" srcOrd="1" destOrd="0" presId="urn:microsoft.com/office/officeart/2005/8/layout/hierarchy1"/>
    <dgm:cxn modelId="{7E24C22C-CAF7-46C4-A58B-4F3C96D9CCAB}" type="presParOf" srcId="{524E187C-DD3A-4B7B-AE9B-6B1FA4C9BD98}" destId="{E5902372-72BD-4055-89D3-E0988E488513}" srcOrd="0" destOrd="0" presId="urn:microsoft.com/office/officeart/2005/8/layout/hierarchy1"/>
    <dgm:cxn modelId="{165B32C4-3623-4D1C-9CA1-82B63A077877}" type="presParOf" srcId="{E5902372-72BD-4055-89D3-E0988E488513}" destId="{BB13BCAE-5E67-4DFF-9A5A-8CC1B641FD78}" srcOrd="0" destOrd="0" presId="urn:microsoft.com/office/officeart/2005/8/layout/hierarchy1"/>
    <dgm:cxn modelId="{08DEF46F-2000-4AF9-930B-DEF773E063C8}" type="presParOf" srcId="{E5902372-72BD-4055-89D3-E0988E488513}" destId="{409C2F43-28FC-4CF2-99C5-4D28C3D10DDF}" srcOrd="1" destOrd="0" presId="urn:microsoft.com/office/officeart/2005/8/layout/hierarchy1"/>
    <dgm:cxn modelId="{2155020B-E1AE-481E-91F4-8E54B0554110}" type="presParOf" srcId="{524E187C-DD3A-4B7B-AE9B-6B1FA4C9BD98}" destId="{C74FDF88-DEE3-4BFE-9BF4-F16660431CDD}" srcOrd="1" destOrd="0" presId="urn:microsoft.com/office/officeart/2005/8/layout/hierarchy1"/>
    <dgm:cxn modelId="{C44113B0-430F-4DB6-89B0-8F01911BD286}" type="presParOf" srcId="{6CB2FEBF-887A-4D55-920C-A97969F68456}" destId="{641FC249-1B0F-4CA6-AAD1-28DD15475A7A}" srcOrd="2" destOrd="0" presId="urn:microsoft.com/office/officeart/2005/8/layout/hierarchy1"/>
    <dgm:cxn modelId="{871DC30B-8BC4-4F92-BDA1-F42B5863EE0B}" type="presParOf" srcId="{6CB2FEBF-887A-4D55-920C-A97969F68456}" destId="{708EE7E2-AF56-40DB-AB3A-A81EB1C1B47A}" srcOrd="3" destOrd="0" presId="urn:microsoft.com/office/officeart/2005/8/layout/hierarchy1"/>
    <dgm:cxn modelId="{F45E89CC-FF0F-4E57-8C80-C292C3BE39A7}" type="presParOf" srcId="{708EE7E2-AF56-40DB-AB3A-A81EB1C1B47A}" destId="{409C563F-5E7B-4E1E-B9D4-7C64C3A64B84}" srcOrd="0" destOrd="0" presId="urn:microsoft.com/office/officeart/2005/8/layout/hierarchy1"/>
    <dgm:cxn modelId="{A2664E87-CEDE-40DB-B832-D9BAE833CF9D}" type="presParOf" srcId="{409C563F-5E7B-4E1E-B9D4-7C64C3A64B84}" destId="{F72D4B9E-1706-4846-A496-8A0B3ECBC9C2}" srcOrd="0" destOrd="0" presId="urn:microsoft.com/office/officeart/2005/8/layout/hierarchy1"/>
    <dgm:cxn modelId="{94475395-1248-4934-BAB7-041F183B525E}" type="presParOf" srcId="{409C563F-5E7B-4E1E-B9D4-7C64C3A64B84}" destId="{9AA7AA0A-27FA-41FF-B23B-02B735924487}" srcOrd="1" destOrd="0" presId="urn:microsoft.com/office/officeart/2005/8/layout/hierarchy1"/>
    <dgm:cxn modelId="{4FB5E17D-DB48-4415-AF99-E042D60A36A7}" type="presParOf" srcId="{708EE7E2-AF56-40DB-AB3A-A81EB1C1B47A}" destId="{3E35DB8E-48DC-495B-BD77-1265E4AC4F34}" srcOrd="1" destOrd="0" presId="urn:microsoft.com/office/officeart/2005/8/layout/hierarchy1"/>
    <dgm:cxn modelId="{C660765A-CF19-4CF1-8ABE-FFCB0A6A1D32}" type="presParOf" srcId="{3E35DB8E-48DC-495B-BD77-1265E4AC4F34}" destId="{7304B9C5-8A5B-4DB3-93C7-87E9E96AB915}" srcOrd="0" destOrd="0" presId="urn:microsoft.com/office/officeart/2005/8/layout/hierarchy1"/>
    <dgm:cxn modelId="{12293110-C2BB-494F-941D-0B91666E516E}" type="presParOf" srcId="{3E35DB8E-48DC-495B-BD77-1265E4AC4F34}" destId="{184E541C-44CE-4BCE-A9BE-82A1A807C278}" srcOrd="1" destOrd="0" presId="urn:microsoft.com/office/officeart/2005/8/layout/hierarchy1"/>
    <dgm:cxn modelId="{E36B854C-36A9-48CA-ACF7-BB8CF037DA99}" type="presParOf" srcId="{184E541C-44CE-4BCE-A9BE-82A1A807C278}" destId="{1CD9B502-74B0-4265-9CA3-7A257FA174E1}" srcOrd="0" destOrd="0" presId="urn:microsoft.com/office/officeart/2005/8/layout/hierarchy1"/>
    <dgm:cxn modelId="{C926DDE6-DE13-4E0D-B0F2-ED7C6A3E6C9B}" type="presParOf" srcId="{1CD9B502-74B0-4265-9CA3-7A257FA174E1}" destId="{2FB0B018-1A79-44C7-A668-BC360F9CB67E}" srcOrd="0" destOrd="0" presId="urn:microsoft.com/office/officeart/2005/8/layout/hierarchy1"/>
    <dgm:cxn modelId="{BE272E41-F0F1-45A5-AAC6-9E1B0217BF71}" type="presParOf" srcId="{1CD9B502-74B0-4265-9CA3-7A257FA174E1}" destId="{40FA7389-6587-4FE8-ABD9-EA676A783175}" srcOrd="1" destOrd="0" presId="urn:microsoft.com/office/officeart/2005/8/layout/hierarchy1"/>
    <dgm:cxn modelId="{6F431F12-A36F-49E6-B755-01A28034116E}" type="presParOf" srcId="{184E541C-44CE-4BCE-A9BE-82A1A807C278}" destId="{6704F48B-46A5-4F62-9E27-9A35471953BA}" srcOrd="1" destOrd="0" presId="urn:microsoft.com/office/officeart/2005/8/layout/hierarchy1"/>
    <dgm:cxn modelId="{F1CDB6E2-F0AB-45E5-BD81-61B883FBC862}" type="presParOf" srcId="{2D4534AA-816D-4376-A9DA-503FC878A43C}" destId="{2807D8A2-2748-4762-90EF-62981239FEB4}" srcOrd="1" destOrd="0" presId="urn:microsoft.com/office/officeart/2005/8/layout/hierarchy1"/>
    <dgm:cxn modelId="{A30D500F-FECE-43D9-8B96-A8A9DD7F6CA5}" type="presParOf" srcId="{2807D8A2-2748-4762-90EF-62981239FEB4}" destId="{A1A76F32-375E-4791-B449-7F3BA9284BA7}" srcOrd="0" destOrd="0" presId="urn:microsoft.com/office/officeart/2005/8/layout/hierarchy1"/>
    <dgm:cxn modelId="{F691C1F2-4726-4F9F-9EA3-3B0975CBC7EE}" type="presParOf" srcId="{A1A76F32-375E-4791-B449-7F3BA9284BA7}" destId="{94C39914-825D-48EA-8277-3566DAA91CAB}" srcOrd="0" destOrd="0" presId="urn:microsoft.com/office/officeart/2005/8/layout/hierarchy1"/>
    <dgm:cxn modelId="{8B45F15C-B5DE-4A27-96D8-2964E35F756E}" type="presParOf" srcId="{A1A76F32-375E-4791-B449-7F3BA9284BA7}" destId="{33A3AD29-19E1-410D-957F-BC4E8D20F169}" srcOrd="1" destOrd="0" presId="urn:microsoft.com/office/officeart/2005/8/layout/hierarchy1"/>
    <dgm:cxn modelId="{225BAD83-51FD-42D5-8F89-F446C6191F5B}" type="presParOf" srcId="{2807D8A2-2748-4762-90EF-62981239FEB4}" destId="{781F66E2-83C4-4629-ABA8-D0205A7CCDA5}" srcOrd="1" destOrd="0" presId="urn:microsoft.com/office/officeart/2005/8/layout/hierarchy1"/>
    <dgm:cxn modelId="{A8D8E07D-36B0-42CA-BE6E-311DEF4351EF}" type="presParOf" srcId="{781F66E2-83C4-4629-ABA8-D0205A7CCDA5}" destId="{64AB1103-C21A-45C0-8AE8-991C4856C98E}" srcOrd="0" destOrd="0" presId="urn:microsoft.com/office/officeart/2005/8/layout/hierarchy1"/>
    <dgm:cxn modelId="{B75D1AE4-8492-4E0B-98B5-3D5241368EC0}" type="presParOf" srcId="{781F66E2-83C4-4629-ABA8-D0205A7CCDA5}" destId="{85974A37-A7A0-4571-B231-01311263CF12}" srcOrd="1" destOrd="0" presId="urn:microsoft.com/office/officeart/2005/8/layout/hierarchy1"/>
    <dgm:cxn modelId="{7B50343A-0034-4BEE-A5AC-E7DEC9BBD0AB}" type="presParOf" srcId="{85974A37-A7A0-4571-B231-01311263CF12}" destId="{302C204B-5FEB-4BC9-9E10-E324135F978C}" srcOrd="0" destOrd="0" presId="urn:microsoft.com/office/officeart/2005/8/layout/hierarchy1"/>
    <dgm:cxn modelId="{7582E3F4-DED8-44A0-AE65-C3DB0DBBBD18}" type="presParOf" srcId="{302C204B-5FEB-4BC9-9E10-E324135F978C}" destId="{F70EDD0E-6B03-4292-AC3B-16C6EB54A909}" srcOrd="0" destOrd="0" presId="urn:microsoft.com/office/officeart/2005/8/layout/hierarchy1"/>
    <dgm:cxn modelId="{3CDD626E-69DE-45ED-814B-EA97FBDFF8EC}" type="presParOf" srcId="{302C204B-5FEB-4BC9-9E10-E324135F978C}" destId="{1FA7E24F-FE33-4D68-A6A4-69E456C76F21}" srcOrd="1" destOrd="0" presId="urn:microsoft.com/office/officeart/2005/8/layout/hierarchy1"/>
    <dgm:cxn modelId="{D8AFC8BC-846C-41FD-9D7B-84DEE0C79485}" type="presParOf" srcId="{85974A37-A7A0-4571-B231-01311263CF12}" destId="{CE3AC319-EBE9-4D7C-B9F9-89C0D1007993}" srcOrd="1" destOrd="0" presId="urn:microsoft.com/office/officeart/2005/8/layout/hierarchy1"/>
    <dgm:cxn modelId="{62C60631-EF08-4118-B45D-2B6B510EC0EB}" type="presParOf" srcId="{CE3AC319-EBE9-4D7C-B9F9-89C0D1007993}" destId="{2F6816F0-C740-4F0D-9CEC-F5807F8FD444}" srcOrd="0" destOrd="0" presId="urn:microsoft.com/office/officeart/2005/8/layout/hierarchy1"/>
    <dgm:cxn modelId="{BF9F05DE-305D-432D-A693-3687B11AB219}" type="presParOf" srcId="{CE3AC319-EBE9-4D7C-B9F9-89C0D1007993}" destId="{74B51F96-006D-4A84-8B87-2980459AD7A6}" srcOrd="1" destOrd="0" presId="urn:microsoft.com/office/officeart/2005/8/layout/hierarchy1"/>
    <dgm:cxn modelId="{8BADA580-5DDF-46EC-86E5-C301C49E7B2F}" type="presParOf" srcId="{74B51F96-006D-4A84-8B87-2980459AD7A6}" destId="{07969174-28B2-4D5E-BB4E-7F7932E4C9FE}" srcOrd="0" destOrd="0" presId="urn:microsoft.com/office/officeart/2005/8/layout/hierarchy1"/>
    <dgm:cxn modelId="{01665D68-613A-4510-BE1C-1694D4BE4ABC}" type="presParOf" srcId="{07969174-28B2-4D5E-BB4E-7F7932E4C9FE}" destId="{1BB7A40E-64EC-405E-88C0-0BD1F74CB6B0}" srcOrd="0" destOrd="0" presId="urn:microsoft.com/office/officeart/2005/8/layout/hierarchy1"/>
    <dgm:cxn modelId="{BCDDFDBC-6333-4C5A-8E66-910BF599332A}" type="presParOf" srcId="{07969174-28B2-4D5E-BB4E-7F7932E4C9FE}" destId="{0968EB9B-87CF-443D-819B-10005527677D}" srcOrd="1" destOrd="0" presId="urn:microsoft.com/office/officeart/2005/8/layout/hierarchy1"/>
    <dgm:cxn modelId="{6368605B-7E82-4AA3-938B-4E06145E053C}" type="presParOf" srcId="{74B51F96-006D-4A84-8B87-2980459AD7A6}" destId="{1C45979A-A005-4CDC-9531-1B10807F9806}" srcOrd="1" destOrd="0" presId="urn:microsoft.com/office/officeart/2005/8/layout/hierarchy1"/>
    <dgm:cxn modelId="{501EB0B2-4906-4941-9810-E0149DB15400}" type="presParOf" srcId="{781F66E2-83C4-4629-ABA8-D0205A7CCDA5}" destId="{AF32BDC1-C464-4358-9F3B-614A39FC08A1}" srcOrd="2" destOrd="0" presId="urn:microsoft.com/office/officeart/2005/8/layout/hierarchy1"/>
    <dgm:cxn modelId="{8B656362-A5BD-4CC9-90E1-7FA983A34CFF}" type="presParOf" srcId="{781F66E2-83C4-4629-ABA8-D0205A7CCDA5}" destId="{200C848F-45ED-4508-BF90-25E38CDF5606}" srcOrd="3" destOrd="0" presId="urn:microsoft.com/office/officeart/2005/8/layout/hierarchy1"/>
    <dgm:cxn modelId="{9901F8CE-B94F-42DF-9019-2704FE25F0A3}" type="presParOf" srcId="{200C848F-45ED-4508-BF90-25E38CDF5606}" destId="{6B66658E-4EB6-4720-AD45-3C1FE362C03D}" srcOrd="0" destOrd="0" presId="urn:microsoft.com/office/officeart/2005/8/layout/hierarchy1"/>
    <dgm:cxn modelId="{F32B318E-C1A8-4164-99C4-51AD543B454C}" type="presParOf" srcId="{6B66658E-4EB6-4720-AD45-3C1FE362C03D}" destId="{F190262C-8A1C-44D4-91B7-E7FA4D781D08}" srcOrd="0" destOrd="0" presId="urn:microsoft.com/office/officeart/2005/8/layout/hierarchy1"/>
    <dgm:cxn modelId="{BAA269E5-06E4-4FB7-9471-1B289CDA5E11}" type="presParOf" srcId="{6B66658E-4EB6-4720-AD45-3C1FE362C03D}" destId="{028C3BEC-9541-4B12-87C6-AC1D4DC5EB04}" srcOrd="1" destOrd="0" presId="urn:microsoft.com/office/officeart/2005/8/layout/hierarchy1"/>
    <dgm:cxn modelId="{D1036C6F-3DA6-4830-8728-10CBAA0616A8}" type="presParOf" srcId="{200C848F-45ED-4508-BF90-25E38CDF5606}" destId="{2365D95F-CC5B-4D45-A7F5-2B1F1EEBF612}" srcOrd="1" destOrd="0" presId="urn:microsoft.com/office/officeart/2005/8/layout/hierarchy1"/>
    <dgm:cxn modelId="{3236435E-B61B-41E6-9091-493B1C283541}" type="presParOf" srcId="{2365D95F-CC5B-4D45-A7F5-2B1F1EEBF612}" destId="{C07422CB-4330-4DF6-B42D-45EB943A2C1A}" srcOrd="0" destOrd="0" presId="urn:microsoft.com/office/officeart/2005/8/layout/hierarchy1"/>
    <dgm:cxn modelId="{21E31C3F-8C72-473A-A3E6-58F1E912679D}" type="presParOf" srcId="{2365D95F-CC5B-4D45-A7F5-2B1F1EEBF612}" destId="{FE320D08-83F9-4ABC-8CEF-C83D211F2AF6}" srcOrd="1" destOrd="0" presId="urn:microsoft.com/office/officeart/2005/8/layout/hierarchy1"/>
    <dgm:cxn modelId="{28E4850F-5F10-40AC-8578-BAFDF9430384}" type="presParOf" srcId="{FE320D08-83F9-4ABC-8CEF-C83D211F2AF6}" destId="{A1F405D5-B401-491D-A139-1B568820ADCB}" srcOrd="0" destOrd="0" presId="urn:microsoft.com/office/officeart/2005/8/layout/hierarchy1"/>
    <dgm:cxn modelId="{ED06A2EA-17E8-4FD5-9F2D-F9C24B3367B2}" type="presParOf" srcId="{A1F405D5-B401-491D-A139-1B568820ADCB}" destId="{768A0050-7D40-41EF-9C1D-13D0C3B18848}" srcOrd="0" destOrd="0" presId="urn:microsoft.com/office/officeart/2005/8/layout/hierarchy1"/>
    <dgm:cxn modelId="{1A7B410D-D326-4511-9074-05E6C492A253}" type="presParOf" srcId="{A1F405D5-B401-491D-A139-1B568820ADCB}" destId="{FE2591C9-2AEF-42DF-ABE3-264326C192F8}" srcOrd="1" destOrd="0" presId="urn:microsoft.com/office/officeart/2005/8/layout/hierarchy1"/>
    <dgm:cxn modelId="{65643922-4330-4F83-843F-6B30CCE17C25}" type="presParOf" srcId="{FE320D08-83F9-4ABC-8CEF-C83D211F2AF6}" destId="{7F998A11-D89B-4E95-A097-B44A97A1FDF2}" srcOrd="1" destOrd="0" presId="urn:microsoft.com/office/officeart/2005/8/layout/hierarchy1"/>
    <dgm:cxn modelId="{567A5CAC-2BCC-48A3-AA6D-7C32492AC533}" type="presParOf" srcId="{2D4534AA-816D-4376-A9DA-503FC878A43C}" destId="{360857B7-E1DF-4E96-9BFB-9FAF83729CD2}" srcOrd="2" destOrd="0" presId="urn:microsoft.com/office/officeart/2005/8/layout/hierarchy1"/>
    <dgm:cxn modelId="{41E34370-822C-481B-8F4C-BE8E7825E872}" type="presParOf" srcId="{360857B7-E1DF-4E96-9BFB-9FAF83729CD2}" destId="{BC64D6B3-9D8E-4F43-A173-9A3568E325F7}" srcOrd="0" destOrd="0" presId="urn:microsoft.com/office/officeart/2005/8/layout/hierarchy1"/>
    <dgm:cxn modelId="{F2B8710B-7224-4FCA-883C-F3741E21D237}" type="presParOf" srcId="{BC64D6B3-9D8E-4F43-A173-9A3568E325F7}" destId="{ECC71E81-2C92-4C9A-9303-6054EEFC1585}" srcOrd="0" destOrd="0" presId="urn:microsoft.com/office/officeart/2005/8/layout/hierarchy1"/>
    <dgm:cxn modelId="{F5339EFC-0641-4F97-B2AB-D9A269E83541}" type="presParOf" srcId="{BC64D6B3-9D8E-4F43-A173-9A3568E325F7}" destId="{49268D4D-FDB1-42B2-87B5-106874086822}" srcOrd="1" destOrd="0" presId="urn:microsoft.com/office/officeart/2005/8/layout/hierarchy1"/>
    <dgm:cxn modelId="{FDDE42C2-642B-422D-BDAA-D6FA005EF677}" type="presParOf" srcId="{360857B7-E1DF-4E96-9BFB-9FAF83729CD2}" destId="{8ED58645-21C6-4FAF-BA5D-B84EE0F6BB14}" srcOrd="1" destOrd="0" presId="urn:microsoft.com/office/officeart/2005/8/layout/hierarchy1"/>
    <dgm:cxn modelId="{7D886E13-7566-4E9E-8F59-40F99333404E}" type="presParOf" srcId="{8ED58645-21C6-4FAF-BA5D-B84EE0F6BB14}" destId="{527EFA32-0A64-4571-8302-4A92D9AA5D39}" srcOrd="0" destOrd="0" presId="urn:microsoft.com/office/officeart/2005/8/layout/hierarchy1"/>
    <dgm:cxn modelId="{17DE17A9-331F-461B-A937-478514FD6F80}" type="presParOf" srcId="{8ED58645-21C6-4FAF-BA5D-B84EE0F6BB14}" destId="{9D4582CB-FB84-48A1-9292-D8D1ED54F33C}" srcOrd="1" destOrd="0" presId="urn:microsoft.com/office/officeart/2005/8/layout/hierarchy1"/>
    <dgm:cxn modelId="{1B1E4265-85FE-45D2-BFE1-DB3722DCC2DA}" type="presParOf" srcId="{9D4582CB-FB84-48A1-9292-D8D1ED54F33C}" destId="{5550139B-FAB4-43D6-B2BE-2681D21D36B4}" srcOrd="0" destOrd="0" presId="urn:microsoft.com/office/officeart/2005/8/layout/hierarchy1"/>
    <dgm:cxn modelId="{CB37A9A0-9B0E-43FE-A35D-52190A90F958}" type="presParOf" srcId="{5550139B-FAB4-43D6-B2BE-2681D21D36B4}" destId="{8056CA0B-145A-4CB9-A291-395A70D2E870}" srcOrd="0" destOrd="0" presId="urn:microsoft.com/office/officeart/2005/8/layout/hierarchy1"/>
    <dgm:cxn modelId="{1E48A67E-E500-4677-873B-3F96A29F16C6}" type="presParOf" srcId="{5550139B-FAB4-43D6-B2BE-2681D21D36B4}" destId="{98D5B131-691B-4CA8-8C31-73F218C7728D}" srcOrd="1" destOrd="0" presId="urn:microsoft.com/office/officeart/2005/8/layout/hierarchy1"/>
    <dgm:cxn modelId="{40FD9475-E49C-4435-BD20-22934541F5AB}" type="presParOf" srcId="{9D4582CB-FB84-48A1-9292-D8D1ED54F33C}" destId="{B65C3F1D-4346-4091-AB70-0B83AF8C2013}" srcOrd="1" destOrd="0" presId="urn:microsoft.com/office/officeart/2005/8/layout/hierarchy1"/>
    <dgm:cxn modelId="{5C40092A-2871-43AF-A294-C16AC70AB429}" type="presParOf" srcId="{B65C3F1D-4346-4091-AB70-0B83AF8C2013}" destId="{5C9A7635-90E3-45CB-8C15-5F85CDE23C13}" srcOrd="0" destOrd="0" presId="urn:microsoft.com/office/officeart/2005/8/layout/hierarchy1"/>
    <dgm:cxn modelId="{636CAC55-3DA6-4F78-9A18-7E9A0B2A8AD5}" type="presParOf" srcId="{B65C3F1D-4346-4091-AB70-0B83AF8C2013}" destId="{56085A76-E7FE-4E06-AC46-BF9FD4DB03C3}" srcOrd="1" destOrd="0" presId="urn:microsoft.com/office/officeart/2005/8/layout/hierarchy1"/>
    <dgm:cxn modelId="{B4945651-35B8-40C7-80D5-25BB29D11828}" type="presParOf" srcId="{56085A76-E7FE-4E06-AC46-BF9FD4DB03C3}" destId="{57BC5A66-E319-414F-A8AB-B1EF373CC411}" srcOrd="0" destOrd="0" presId="urn:microsoft.com/office/officeart/2005/8/layout/hierarchy1"/>
    <dgm:cxn modelId="{CC7D87C9-6BB9-4973-9B79-D067393A1930}" type="presParOf" srcId="{57BC5A66-E319-414F-A8AB-B1EF373CC411}" destId="{098B8088-83D0-4982-8B65-509FEFCBF0CE}" srcOrd="0" destOrd="0" presId="urn:microsoft.com/office/officeart/2005/8/layout/hierarchy1"/>
    <dgm:cxn modelId="{CE076577-F6FB-4AC8-90C9-720EDE7987CB}" type="presParOf" srcId="{57BC5A66-E319-414F-A8AB-B1EF373CC411}" destId="{669F516A-4F9C-4B33-B394-DC6BA287D6D9}" srcOrd="1" destOrd="0" presId="urn:microsoft.com/office/officeart/2005/8/layout/hierarchy1"/>
    <dgm:cxn modelId="{1EA8A750-7CFF-42B0-84F1-098CBDCC5955}" type="presParOf" srcId="{56085A76-E7FE-4E06-AC46-BF9FD4DB03C3}" destId="{CA0B66A4-28BE-4351-B882-8E5DF422A8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7635-90E3-45CB-8C15-5F85CDE23C13}">
      <dsp:nvSpPr>
        <dsp:cNvPr id="0" name=""/>
        <dsp:cNvSpPr/>
      </dsp:nvSpPr>
      <dsp:spPr>
        <a:xfrm>
          <a:off x="9219355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EFA32-0A64-4571-8302-4A92D9AA5D39}">
      <dsp:nvSpPr>
        <dsp:cNvPr id="0" name=""/>
        <dsp:cNvSpPr/>
      </dsp:nvSpPr>
      <dsp:spPr>
        <a:xfrm>
          <a:off x="9219355" y="1066678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422CB-4330-4DF6-B42D-45EB943A2C1A}">
      <dsp:nvSpPr>
        <dsp:cNvPr id="0" name=""/>
        <dsp:cNvSpPr/>
      </dsp:nvSpPr>
      <dsp:spPr>
        <a:xfrm>
          <a:off x="7169121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BDC1-C464-4358-9F3B-614A39FC08A1}">
      <dsp:nvSpPr>
        <dsp:cNvPr id="0" name=""/>
        <dsp:cNvSpPr/>
      </dsp:nvSpPr>
      <dsp:spPr>
        <a:xfrm>
          <a:off x="6189724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816F0-C740-4F0D-9CEC-F5807F8FD444}">
      <dsp:nvSpPr>
        <dsp:cNvPr id="0" name=""/>
        <dsp:cNvSpPr/>
      </dsp:nvSpPr>
      <dsp:spPr>
        <a:xfrm>
          <a:off x="5118887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B1103-C21A-45C0-8AE8-991C4856C98E}">
      <dsp:nvSpPr>
        <dsp:cNvPr id="0" name=""/>
        <dsp:cNvSpPr/>
      </dsp:nvSpPr>
      <dsp:spPr>
        <a:xfrm>
          <a:off x="5164607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4B9C5-8A5B-4DB3-93C7-87E9E96AB915}">
      <dsp:nvSpPr>
        <dsp:cNvPr id="0" name=""/>
        <dsp:cNvSpPr/>
      </dsp:nvSpPr>
      <dsp:spPr>
        <a:xfrm>
          <a:off x="3068653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FC249-1B0F-4CA6-AAD1-28DD15475A7A}">
      <dsp:nvSpPr>
        <dsp:cNvPr id="0" name=""/>
        <dsp:cNvSpPr/>
      </dsp:nvSpPr>
      <dsp:spPr>
        <a:xfrm>
          <a:off x="2089256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D1001-95CF-4528-9CB5-88A6E0F57D60}">
      <dsp:nvSpPr>
        <dsp:cNvPr id="0" name=""/>
        <dsp:cNvSpPr/>
      </dsp:nvSpPr>
      <dsp:spPr>
        <a:xfrm>
          <a:off x="1018419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0BEF6-DA93-4444-97A4-ADC48C4EE14B}">
      <dsp:nvSpPr>
        <dsp:cNvPr id="0" name=""/>
        <dsp:cNvSpPr/>
      </dsp:nvSpPr>
      <dsp:spPr>
        <a:xfrm>
          <a:off x="1064139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8AAA9-C3CD-4161-809A-C4A0232C068B}">
      <dsp:nvSpPr>
        <dsp:cNvPr id="0" name=""/>
        <dsp:cNvSpPr/>
      </dsp:nvSpPr>
      <dsp:spPr>
        <a:xfrm>
          <a:off x="1250524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20096-B445-4F21-B742-DF893BD9B249}">
      <dsp:nvSpPr>
        <dsp:cNvPr id="0" name=""/>
        <dsp:cNvSpPr/>
      </dsp:nvSpPr>
      <dsp:spPr>
        <a:xfrm>
          <a:off x="1436909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Governance</a:t>
          </a:r>
        </a:p>
      </dsp:txBody>
      <dsp:txXfrm>
        <a:off x="1468107" y="209752"/>
        <a:ext cx="1615068" cy="1002793"/>
      </dsp:txXfrm>
    </dsp:sp>
    <dsp:sp modelId="{CD80BB8A-6B7D-4742-9998-E3F0CF5503F4}">
      <dsp:nvSpPr>
        <dsp:cNvPr id="0" name=""/>
        <dsp:cNvSpPr/>
      </dsp:nvSpPr>
      <dsp:spPr>
        <a:xfrm>
          <a:off x="225407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65E4B-88CA-4D9F-BDC2-BEFA549E59DB}">
      <dsp:nvSpPr>
        <dsp:cNvPr id="0" name=""/>
        <dsp:cNvSpPr/>
      </dsp:nvSpPr>
      <dsp:spPr>
        <a:xfrm>
          <a:off x="411792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srgbClr val="FF0000"/>
              </a:solidFill>
            </a:rPr>
            <a:t>There is a named link governor for child protection</a:t>
          </a:r>
          <a:endParaRPr lang="en-GB" sz="1300" kern="1200" dirty="0">
            <a:solidFill>
              <a:srgbClr val="FF0000"/>
            </a:solidFill>
          </a:endParaRPr>
        </a:p>
      </dsp:txBody>
      <dsp:txXfrm>
        <a:off x="442990" y="1762804"/>
        <a:ext cx="1615068" cy="1002793"/>
      </dsp:txXfrm>
    </dsp:sp>
    <dsp:sp modelId="{BB13BCAE-5E67-4DFF-9A5A-8CC1B641FD78}">
      <dsp:nvSpPr>
        <dsp:cNvPr id="0" name=""/>
        <dsp:cNvSpPr/>
      </dsp:nvSpPr>
      <dsp:spPr>
        <a:xfrm>
          <a:off x="225407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C2F43-28FC-4CF2-99C5-4D28C3D10DDF}">
      <dsp:nvSpPr>
        <dsp:cNvPr id="0" name=""/>
        <dsp:cNvSpPr/>
      </dsp:nvSpPr>
      <dsp:spPr>
        <a:xfrm>
          <a:off x="411792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FF0000"/>
              </a:solidFill>
            </a:rPr>
            <a:t>Checked</a:t>
          </a:r>
          <a:br>
            <a:rPr lang="en-GB" sz="1300" kern="1200" dirty="0"/>
          </a:br>
          <a:r>
            <a:rPr lang="en-GB" sz="1300" kern="1200" dirty="0">
              <a:solidFill>
                <a:srgbClr val="FF0000"/>
              </a:solidFill>
            </a:rPr>
            <a:t>Review date</a:t>
          </a:r>
          <a:br>
            <a:rPr lang="en-GB" sz="1300" kern="1200" dirty="0"/>
          </a:br>
          <a:r>
            <a:rPr lang="en-GB" sz="1300" kern="1200" dirty="0"/>
            <a:t>Notes</a:t>
          </a:r>
        </a:p>
      </dsp:txBody>
      <dsp:txXfrm>
        <a:off x="442990" y="3315857"/>
        <a:ext cx="1615068" cy="1002793"/>
      </dsp:txXfrm>
    </dsp:sp>
    <dsp:sp modelId="{F72D4B9E-1706-4846-A496-8A0B3ECBC9C2}">
      <dsp:nvSpPr>
        <dsp:cNvPr id="0" name=""/>
        <dsp:cNvSpPr/>
      </dsp:nvSpPr>
      <dsp:spPr>
        <a:xfrm>
          <a:off x="2275641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AA0A-27FA-41FF-B23B-02B735924487}">
      <dsp:nvSpPr>
        <dsp:cNvPr id="0" name=""/>
        <dsp:cNvSpPr/>
      </dsp:nvSpPr>
      <dsp:spPr>
        <a:xfrm>
          <a:off x="2462026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schemeClr val="accent2">
                  <a:lumMod val="75000"/>
                </a:schemeClr>
              </a:solidFill>
            </a:rPr>
            <a:t>Governors have received appropriate safeguarding training and updates.</a:t>
          </a:r>
          <a:endParaRPr lang="en-GB" sz="13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493224" y="1762804"/>
        <a:ext cx="1615068" cy="1002793"/>
      </dsp:txXfrm>
    </dsp:sp>
    <dsp:sp modelId="{2FB0B018-1A79-44C7-A668-BC360F9CB67E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7389-6587-4FE8-ABD9-EA676A783175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00B050"/>
              </a:solidFill>
            </a:rPr>
            <a:t>Checked</a:t>
          </a:r>
          <a:br>
            <a:rPr lang="en-GB" sz="1300" kern="1200" dirty="0"/>
          </a:br>
          <a:r>
            <a:rPr lang="en-GB" sz="1300" kern="1200" dirty="0">
              <a:solidFill>
                <a:schemeClr val="accent2">
                  <a:lumMod val="75000"/>
                </a:schemeClr>
              </a:solidFill>
            </a:rPr>
            <a:t>Review date</a:t>
          </a:r>
          <a:br>
            <a:rPr lang="en-GB" sz="1300" kern="1200" dirty="0"/>
          </a:br>
          <a:r>
            <a:rPr lang="en-GB" sz="1300" kern="1200" dirty="0"/>
            <a:t>Notes</a:t>
          </a:r>
        </a:p>
      </dsp:txBody>
      <dsp:txXfrm>
        <a:off x="2493224" y="3315857"/>
        <a:ext cx="1615068" cy="1002793"/>
      </dsp:txXfrm>
    </dsp:sp>
    <dsp:sp modelId="{94C39914-825D-48EA-8277-3566DAA91CAB}">
      <dsp:nvSpPr>
        <dsp:cNvPr id="0" name=""/>
        <dsp:cNvSpPr/>
      </dsp:nvSpPr>
      <dsp:spPr>
        <a:xfrm>
          <a:off x="5350992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3AD29-19E1-410D-957F-BC4E8D20F169}">
      <dsp:nvSpPr>
        <dsp:cNvPr id="0" name=""/>
        <dsp:cNvSpPr/>
      </dsp:nvSpPr>
      <dsp:spPr>
        <a:xfrm>
          <a:off x="5537377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Safer Recruitment</a:t>
          </a:r>
        </a:p>
      </dsp:txBody>
      <dsp:txXfrm>
        <a:off x="5568575" y="209752"/>
        <a:ext cx="1615068" cy="1002793"/>
      </dsp:txXfrm>
    </dsp:sp>
    <dsp:sp modelId="{F70EDD0E-6B03-4292-AC3B-16C6EB54A909}">
      <dsp:nvSpPr>
        <dsp:cNvPr id="0" name=""/>
        <dsp:cNvSpPr/>
      </dsp:nvSpPr>
      <dsp:spPr>
        <a:xfrm>
          <a:off x="4325875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7E24F-FE33-4D68-A6A4-69E456C76F21}">
      <dsp:nvSpPr>
        <dsp:cNvPr id="0" name=""/>
        <dsp:cNvSpPr/>
      </dsp:nvSpPr>
      <dsp:spPr>
        <a:xfrm>
          <a:off x="4512260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FF0000"/>
              </a:solidFill>
            </a:rPr>
            <a:t>… etc …</a:t>
          </a:r>
        </a:p>
      </dsp:txBody>
      <dsp:txXfrm>
        <a:off x="4543458" y="1762804"/>
        <a:ext cx="1615068" cy="1002793"/>
      </dsp:txXfrm>
    </dsp:sp>
    <dsp:sp modelId="{1BB7A40E-64EC-405E-88C0-0BD1F74CB6B0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8EB9B-87CF-443D-819B-10005527677D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FF0000"/>
              </a:solidFill>
            </a:rPr>
            <a:t>Checked</a:t>
          </a:r>
          <a:br>
            <a:rPr lang="en-GB" sz="1300" kern="1200" dirty="0"/>
          </a:br>
          <a:r>
            <a:rPr lang="en-GB" sz="1300" kern="1200" dirty="0">
              <a:solidFill>
                <a:srgbClr val="00B050"/>
              </a:solidFill>
            </a:rPr>
            <a:t>Review date</a:t>
          </a:r>
          <a:br>
            <a:rPr lang="en-GB" sz="1300" kern="1200" dirty="0"/>
          </a:br>
          <a:r>
            <a:rPr lang="en-GB" sz="1300" kern="1200" dirty="0"/>
            <a:t>Notes</a:t>
          </a:r>
        </a:p>
      </dsp:txBody>
      <dsp:txXfrm>
        <a:off x="4543458" y="3315857"/>
        <a:ext cx="1615068" cy="1002793"/>
      </dsp:txXfrm>
    </dsp:sp>
    <dsp:sp modelId="{F190262C-8A1C-44D4-91B7-E7FA4D781D08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3BEC-9541-4B12-87C6-AC1D4DC5EB04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00B050"/>
              </a:solidFill>
            </a:rPr>
            <a:t>… etc …</a:t>
          </a:r>
        </a:p>
      </dsp:txBody>
      <dsp:txXfrm>
        <a:off x="6593692" y="1762804"/>
        <a:ext cx="1615068" cy="1002793"/>
      </dsp:txXfrm>
    </dsp:sp>
    <dsp:sp modelId="{768A0050-7D40-41EF-9C1D-13D0C3B18848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591C9-2AEF-42DF-ABE3-264326C192F8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00B050"/>
              </a:solidFill>
            </a:rPr>
            <a:t>Checked</a:t>
          </a:r>
          <a:br>
            <a:rPr lang="en-GB" sz="1300" kern="1200" dirty="0"/>
          </a:br>
          <a:r>
            <a:rPr lang="en-GB" sz="1300" kern="1200" dirty="0">
              <a:solidFill>
                <a:srgbClr val="00B050"/>
              </a:solidFill>
            </a:rPr>
            <a:t>Review date</a:t>
          </a:r>
          <a:br>
            <a:rPr lang="en-GB" sz="1300" kern="1200" dirty="0"/>
          </a:br>
          <a:r>
            <a:rPr lang="en-GB" sz="1300" kern="1200" dirty="0"/>
            <a:t>Notes</a:t>
          </a:r>
        </a:p>
      </dsp:txBody>
      <dsp:txXfrm>
        <a:off x="6593692" y="3315857"/>
        <a:ext cx="1615068" cy="1002793"/>
      </dsp:txXfrm>
    </dsp:sp>
    <dsp:sp modelId="{ECC71E81-2C92-4C9A-9303-6054EEFC1585}">
      <dsp:nvSpPr>
        <dsp:cNvPr id="0" name=""/>
        <dsp:cNvSpPr/>
      </dsp:nvSpPr>
      <dsp:spPr>
        <a:xfrm>
          <a:off x="842634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68D4D-FDB1-42B2-87B5-106874086822}">
      <dsp:nvSpPr>
        <dsp:cNvPr id="0" name=""/>
        <dsp:cNvSpPr/>
      </dsp:nvSpPr>
      <dsp:spPr>
        <a:xfrm>
          <a:off x="861272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… etc …</a:t>
          </a:r>
        </a:p>
      </dsp:txBody>
      <dsp:txXfrm>
        <a:off x="8643926" y="209752"/>
        <a:ext cx="1615068" cy="1002793"/>
      </dsp:txXfrm>
    </dsp:sp>
    <dsp:sp modelId="{8056CA0B-145A-4CB9-A291-395A70D2E870}">
      <dsp:nvSpPr>
        <dsp:cNvPr id="0" name=""/>
        <dsp:cNvSpPr/>
      </dsp:nvSpPr>
      <dsp:spPr>
        <a:xfrm>
          <a:off x="8426343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5B131-691B-4CA8-8C31-73F218C7728D}">
      <dsp:nvSpPr>
        <dsp:cNvPr id="0" name=""/>
        <dsp:cNvSpPr/>
      </dsp:nvSpPr>
      <dsp:spPr>
        <a:xfrm>
          <a:off x="8612728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2">
                  <a:lumMod val="75000"/>
                </a:schemeClr>
              </a:solidFill>
            </a:rPr>
            <a:t>… etc …</a:t>
          </a:r>
        </a:p>
      </dsp:txBody>
      <dsp:txXfrm>
        <a:off x="8643926" y="1762804"/>
        <a:ext cx="1615068" cy="1002793"/>
      </dsp:txXfrm>
    </dsp:sp>
    <dsp:sp modelId="{098B8088-83D0-4982-8B65-509FEFCBF0CE}">
      <dsp:nvSpPr>
        <dsp:cNvPr id="0" name=""/>
        <dsp:cNvSpPr/>
      </dsp:nvSpPr>
      <dsp:spPr>
        <a:xfrm>
          <a:off x="8426343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F516A-4F9C-4B33-B394-DC6BA287D6D9}">
      <dsp:nvSpPr>
        <dsp:cNvPr id="0" name=""/>
        <dsp:cNvSpPr/>
      </dsp:nvSpPr>
      <dsp:spPr>
        <a:xfrm>
          <a:off x="8612728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00B050"/>
              </a:solidFill>
            </a:rPr>
            <a:t>Checked</a:t>
          </a:r>
          <a:br>
            <a:rPr lang="en-GB" sz="1300" kern="1200" dirty="0"/>
          </a:br>
          <a:r>
            <a:rPr lang="en-GB" sz="1300" kern="1200" dirty="0">
              <a:solidFill>
                <a:schemeClr val="accent2">
                  <a:lumMod val="75000"/>
                </a:schemeClr>
              </a:solidFill>
            </a:rPr>
            <a:t>Review date</a:t>
          </a:r>
          <a:br>
            <a:rPr lang="en-GB" sz="1300" kern="1200" dirty="0"/>
          </a:br>
          <a:r>
            <a:rPr lang="en-GB" sz="1300" kern="1200" dirty="0"/>
            <a:t>Notes</a:t>
          </a:r>
        </a:p>
      </dsp:txBody>
      <dsp:txXfrm>
        <a:off x="8643926" y="3315857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081-A37D-4F52-804D-7A84D8CEC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B2F9A-E921-476F-B726-BC707F334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E2F8-439C-45EF-80E1-67FB17FF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0E12-F01D-4EC3-A903-B8A46FB6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870E7-FF07-40E7-B773-FAA0311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8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1144-F601-4BD9-B1E9-7D883A51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D7EEF-F369-4636-9CE7-D991C915C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0C89-DB68-42C3-8DB6-993C79F3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8DCD8-EEDA-46A0-8019-2F052525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B93-6F06-4131-BC32-F785C288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2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05C3-12AD-4F70-BF6E-49DC0119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42682-F668-491A-A08F-CEDA71FC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1A23B-4934-4B85-A3B1-7B3119EF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4F6E-7B58-4A6E-BFEB-5BFCB5CB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9434-F332-498C-BEC2-7441F181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60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DF16-64C7-477A-BB32-3EBF258B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F067-6DAE-413A-8224-1B107009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B9E54-AAEB-48AF-9F16-0801BC3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4EE7-7415-4D2F-8266-0068384E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5933-577F-4F8D-B1DF-BD19B87B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78B2-CBB5-414B-A002-315EB9C3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2456A-24DC-47A0-84E4-E205B60A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447B-1692-41BD-AC8A-50452056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86DB-1855-400B-A812-6DB003FF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2D26-762D-45C7-9DEC-57EEF52E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0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CF64-2D2D-46DF-8817-168FCC55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389E-1E80-4BB1-98CD-0CDDE6875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BDEE4-7179-4027-9FA3-ABBA783B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5C6F0-1ED9-4BC8-9A50-39074D09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4AD7-C107-4303-9A8F-EC0593BC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D43F2-5179-4229-8A6C-61FCFB50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1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0F4D-796F-4B0B-BE2E-6D47237F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361E-8DD5-42BA-ABF3-C9B96BB1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09C10-DDEA-46BA-88A6-2E59EBC34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5041F-9C6E-4F35-AEF5-FE20DA6F0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F4EBC-3D02-44C2-BD1A-76421844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94AA2-947A-48BB-A8A3-F44FD396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66118-89E0-4CCE-B556-61AE7AD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E5041-50AB-49B7-9949-2F4027E9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6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848C-5B26-40B8-971D-748E148F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871F4-9F6D-41B4-BACB-7E784F3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60720-6828-4D6C-9ADD-F8123DA8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A325E-2B8D-41E6-BA14-C58D4DD7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21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61111-8E1D-4CBF-BAFA-AB8F18D7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76BAC-B4F4-4BAA-885F-5A067377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1E65-B1D5-4704-90AD-7642CCD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9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5C9B-D8F4-4359-81A8-4DBD756F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70CA-54C2-45C3-A14C-64FA0416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05F78-F0CE-4D24-8657-CFB63EFC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F2F38-C253-4830-8898-B2FB32F5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641CC-1C9B-4A65-9A39-134BE116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D5F7-79CA-4319-A421-6AA23094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7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8A46-4C0D-40CF-AEFC-3B457D8C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DC8AE-71C2-4006-8C75-63200BEFA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88F98-A500-473D-8C12-279EC2CB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692D8-0D46-4D30-9113-57BC0D87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B935-C352-4EBE-9500-9A72329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6A358-4D5E-400D-8FBD-C0AB5D5F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CC91E-C1AB-48EB-A3A3-759D3839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DBB5-A036-4EEA-8174-8F0C59B2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0A71-1DE9-46ED-A4A3-862350277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D475-3254-4D70-9494-43CE52FB7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A43E-2626-4DA2-BD78-022C6E4B3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70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B5-5668-4E21-B6A2-9F0CE69EA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Safeguarding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6F003-DFB0-4C49-8D2F-25F6462D3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11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32EE-74AC-48CC-85DB-CA80B21E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Safeguarding Audit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66B174-DAED-4B36-BC90-528703B66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5840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43BF-5105-4DB6-8BB6-FB25F23E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Safeguarding Dashboard Panel</a:t>
            </a:r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4051A4C-977E-4768-8752-33237AF3D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35" y="3509143"/>
            <a:ext cx="3511730" cy="984301"/>
          </a:xfrm>
        </p:spPr>
      </p:pic>
    </p:spTree>
    <p:extLst>
      <p:ext uri="{BB962C8B-B14F-4D97-AF65-F5344CB8AC3E}">
        <p14:creationId xmlns:p14="http://schemas.microsoft.com/office/powerpoint/2010/main" val="151928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Safeguarding Images</vt:lpstr>
      <vt:lpstr>Safeguarding Audit</vt:lpstr>
      <vt:lpstr>Safeguarding Dashboard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Safeguarding Images</dc:title>
  <dc:creator>Colin Mackinlay</dc:creator>
  <cp:lastModifiedBy>Colin Mackinlay</cp:lastModifiedBy>
  <cp:revision>3</cp:revision>
  <dcterms:created xsi:type="dcterms:W3CDTF">2021-12-28T23:25:54Z</dcterms:created>
  <dcterms:modified xsi:type="dcterms:W3CDTF">2021-12-29T21:31:19Z</dcterms:modified>
</cp:coreProperties>
</file>